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0" r:id="rId2"/>
  </p:sldMasterIdLst>
  <p:notesMasterIdLst>
    <p:notesMasterId r:id="rId7"/>
  </p:notesMasterIdLst>
  <p:sldIdLst>
    <p:sldId id="1398" r:id="rId3"/>
    <p:sldId id="2076135907" r:id="rId4"/>
    <p:sldId id="2076135932" r:id="rId5"/>
    <p:sldId id="207613593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94F2C1-223C-4DDC-80D3-000841F9625E}" v="10" dt="2023-03-24T18:04:22.4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6" autoAdjust="0"/>
    <p:restoredTop sz="77560" autoAdjust="0"/>
  </p:normalViewPr>
  <p:slideViewPr>
    <p:cSldViewPr snapToGrid="0">
      <p:cViewPr varScale="1">
        <p:scale>
          <a:sx n="94" d="100"/>
          <a:sy n="94" d="100"/>
        </p:scale>
        <p:origin x="1454"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1.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ica Faber" userId="740a92d8-5de2-495d-a822-38cb7b365191" providerId="ADAL" clId="{7E94F2C1-223C-4DDC-80D3-000841F9625E}"/>
    <pc:docChg chg="undo custSel addSld delSld modSld delMainMaster">
      <pc:chgData name="Angelica Faber" userId="740a92d8-5de2-495d-a822-38cb7b365191" providerId="ADAL" clId="{7E94F2C1-223C-4DDC-80D3-000841F9625E}" dt="2023-04-03T20:08:50.989" v="16" actId="20577"/>
      <pc:docMkLst>
        <pc:docMk/>
      </pc:docMkLst>
      <pc:sldChg chg="del">
        <pc:chgData name="Angelica Faber" userId="740a92d8-5de2-495d-a822-38cb7b365191" providerId="ADAL" clId="{7E94F2C1-223C-4DDC-80D3-000841F9625E}" dt="2023-03-24T18:03:46.606" v="3" actId="47"/>
        <pc:sldMkLst>
          <pc:docMk/>
          <pc:sldMk cId="2815514356" sldId="256"/>
        </pc:sldMkLst>
      </pc:sldChg>
      <pc:sldChg chg="add del modNotesTx">
        <pc:chgData name="Angelica Faber" userId="740a92d8-5de2-495d-a822-38cb7b365191" providerId="ADAL" clId="{7E94F2C1-223C-4DDC-80D3-000841F9625E}" dt="2023-04-03T20:08:50.989" v="16" actId="20577"/>
        <pc:sldMkLst>
          <pc:docMk/>
          <pc:sldMk cId="937002738" sldId="1398"/>
        </pc:sldMkLst>
      </pc:sldChg>
      <pc:sldChg chg="add del">
        <pc:chgData name="Angelica Faber" userId="740a92d8-5de2-495d-a822-38cb7b365191" providerId="ADAL" clId="{7E94F2C1-223C-4DDC-80D3-000841F9625E}" dt="2023-03-24T18:04:01.397" v="8"/>
        <pc:sldMkLst>
          <pc:docMk/>
          <pc:sldMk cId="3315565224" sldId="2076135907"/>
        </pc:sldMkLst>
      </pc:sldChg>
      <pc:sldChg chg="addSp modSp add del mod">
        <pc:chgData name="Angelica Faber" userId="740a92d8-5de2-495d-a822-38cb7b365191" providerId="ADAL" clId="{7E94F2C1-223C-4DDC-80D3-000841F9625E}" dt="2023-03-24T18:04:28.332" v="15" actId="14100"/>
        <pc:sldMkLst>
          <pc:docMk/>
          <pc:sldMk cId="3516581043" sldId="2076135931"/>
        </pc:sldMkLst>
        <pc:picChg chg="add mod">
          <ac:chgData name="Angelica Faber" userId="740a92d8-5de2-495d-a822-38cb7b365191" providerId="ADAL" clId="{7E94F2C1-223C-4DDC-80D3-000841F9625E}" dt="2023-03-24T18:04:28.332" v="15" actId="14100"/>
          <ac:picMkLst>
            <pc:docMk/>
            <pc:sldMk cId="3516581043" sldId="2076135931"/>
            <ac:picMk id="4" creationId="{837014BA-51FB-1596-33B6-1A6DBD02449F}"/>
          </ac:picMkLst>
        </pc:picChg>
      </pc:sldChg>
      <pc:sldChg chg="add del">
        <pc:chgData name="Angelica Faber" userId="740a92d8-5de2-495d-a822-38cb7b365191" providerId="ADAL" clId="{7E94F2C1-223C-4DDC-80D3-000841F9625E}" dt="2023-03-24T18:04:01.397" v="8"/>
        <pc:sldMkLst>
          <pc:docMk/>
          <pc:sldMk cId="3385390083" sldId="2076135932"/>
        </pc:sldMkLst>
      </pc:sldChg>
      <pc:sldMasterChg chg="del delSldLayout">
        <pc:chgData name="Angelica Faber" userId="740a92d8-5de2-495d-a822-38cb7b365191" providerId="ADAL" clId="{7E94F2C1-223C-4DDC-80D3-000841F9625E}" dt="2023-03-24T18:03:46.606" v="3" actId="47"/>
        <pc:sldMasterMkLst>
          <pc:docMk/>
          <pc:sldMasterMk cId="1547026752" sldId="2147483648"/>
        </pc:sldMasterMkLst>
        <pc:sldLayoutChg chg="del">
          <pc:chgData name="Angelica Faber" userId="740a92d8-5de2-495d-a822-38cb7b365191" providerId="ADAL" clId="{7E94F2C1-223C-4DDC-80D3-000841F9625E}" dt="2023-03-24T18:03:46.606" v="3" actId="47"/>
          <pc:sldLayoutMkLst>
            <pc:docMk/>
            <pc:sldMasterMk cId="1547026752" sldId="2147483648"/>
            <pc:sldLayoutMk cId="1833228154" sldId="2147483649"/>
          </pc:sldLayoutMkLst>
        </pc:sldLayoutChg>
        <pc:sldLayoutChg chg="del">
          <pc:chgData name="Angelica Faber" userId="740a92d8-5de2-495d-a822-38cb7b365191" providerId="ADAL" clId="{7E94F2C1-223C-4DDC-80D3-000841F9625E}" dt="2023-03-24T18:03:46.606" v="3" actId="47"/>
          <pc:sldLayoutMkLst>
            <pc:docMk/>
            <pc:sldMasterMk cId="1547026752" sldId="2147483648"/>
            <pc:sldLayoutMk cId="1488585746" sldId="2147483650"/>
          </pc:sldLayoutMkLst>
        </pc:sldLayoutChg>
        <pc:sldLayoutChg chg="del">
          <pc:chgData name="Angelica Faber" userId="740a92d8-5de2-495d-a822-38cb7b365191" providerId="ADAL" clId="{7E94F2C1-223C-4DDC-80D3-000841F9625E}" dt="2023-03-24T18:03:46.606" v="3" actId="47"/>
          <pc:sldLayoutMkLst>
            <pc:docMk/>
            <pc:sldMasterMk cId="1547026752" sldId="2147483648"/>
            <pc:sldLayoutMk cId="2906890578" sldId="2147483651"/>
          </pc:sldLayoutMkLst>
        </pc:sldLayoutChg>
        <pc:sldLayoutChg chg="del">
          <pc:chgData name="Angelica Faber" userId="740a92d8-5de2-495d-a822-38cb7b365191" providerId="ADAL" clId="{7E94F2C1-223C-4DDC-80D3-000841F9625E}" dt="2023-03-24T18:03:46.606" v="3" actId="47"/>
          <pc:sldLayoutMkLst>
            <pc:docMk/>
            <pc:sldMasterMk cId="1547026752" sldId="2147483648"/>
            <pc:sldLayoutMk cId="10158051" sldId="2147483652"/>
          </pc:sldLayoutMkLst>
        </pc:sldLayoutChg>
        <pc:sldLayoutChg chg="del">
          <pc:chgData name="Angelica Faber" userId="740a92d8-5de2-495d-a822-38cb7b365191" providerId="ADAL" clId="{7E94F2C1-223C-4DDC-80D3-000841F9625E}" dt="2023-03-24T18:03:46.606" v="3" actId="47"/>
          <pc:sldLayoutMkLst>
            <pc:docMk/>
            <pc:sldMasterMk cId="1547026752" sldId="2147483648"/>
            <pc:sldLayoutMk cId="1846734516" sldId="2147483653"/>
          </pc:sldLayoutMkLst>
        </pc:sldLayoutChg>
        <pc:sldLayoutChg chg="del">
          <pc:chgData name="Angelica Faber" userId="740a92d8-5de2-495d-a822-38cb7b365191" providerId="ADAL" clId="{7E94F2C1-223C-4DDC-80D3-000841F9625E}" dt="2023-03-24T18:03:46.606" v="3" actId="47"/>
          <pc:sldLayoutMkLst>
            <pc:docMk/>
            <pc:sldMasterMk cId="1547026752" sldId="2147483648"/>
            <pc:sldLayoutMk cId="1245136129" sldId="2147483654"/>
          </pc:sldLayoutMkLst>
        </pc:sldLayoutChg>
        <pc:sldLayoutChg chg="del">
          <pc:chgData name="Angelica Faber" userId="740a92d8-5de2-495d-a822-38cb7b365191" providerId="ADAL" clId="{7E94F2C1-223C-4DDC-80D3-000841F9625E}" dt="2023-03-24T18:03:46.606" v="3" actId="47"/>
          <pc:sldLayoutMkLst>
            <pc:docMk/>
            <pc:sldMasterMk cId="1547026752" sldId="2147483648"/>
            <pc:sldLayoutMk cId="1051368142" sldId="2147483655"/>
          </pc:sldLayoutMkLst>
        </pc:sldLayoutChg>
        <pc:sldLayoutChg chg="del">
          <pc:chgData name="Angelica Faber" userId="740a92d8-5de2-495d-a822-38cb7b365191" providerId="ADAL" clId="{7E94F2C1-223C-4DDC-80D3-000841F9625E}" dt="2023-03-24T18:03:46.606" v="3" actId="47"/>
          <pc:sldLayoutMkLst>
            <pc:docMk/>
            <pc:sldMasterMk cId="1547026752" sldId="2147483648"/>
            <pc:sldLayoutMk cId="525017409" sldId="2147483656"/>
          </pc:sldLayoutMkLst>
        </pc:sldLayoutChg>
        <pc:sldLayoutChg chg="del">
          <pc:chgData name="Angelica Faber" userId="740a92d8-5de2-495d-a822-38cb7b365191" providerId="ADAL" clId="{7E94F2C1-223C-4DDC-80D3-000841F9625E}" dt="2023-03-24T18:03:46.606" v="3" actId="47"/>
          <pc:sldLayoutMkLst>
            <pc:docMk/>
            <pc:sldMasterMk cId="1547026752" sldId="2147483648"/>
            <pc:sldLayoutMk cId="2979800993" sldId="2147483657"/>
          </pc:sldLayoutMkLst>
        </pc:sldLayoutChg>
        <pc:sldLayoutChg chg="del">
          <pc:chgData name="Angelica Faber" userId="740a92d8-5de2-495d-a822-38cb7b365191" providerId="ADAL" clId="{7E94F2C1-223C-4DDC-80D3-000841F9625E}" dt="2023-03-24T18:03:46.606" v="3" actId="47"/>
          <pc:sldLayoutMkLst>
            <pc:docMk/>
            <pc:sldMasterMk cId="1547026752" sldId="2147483648"/>
            <pc:sldLayoutMk cId="355795855" sldId="2147483658"/>
          </pc:sldLayoutMkLst>
        </pc:sldLayoutChg>
        <pc:sldLayoutChg chg="del">
          <pc:chgData name="Angelica Faber" userId="740a92d8-5de2-495d-a822-38cb7b365191" providerId="ADAL" clId="{7E94F2C1-223C-4DDC-80D3-000841F9625E}" dt="2023-03-24T18:03:46.606" v="3" actId="47"/>
          <pc:sldLayoutMkLst>
            <pc:docMk/>
            <pc:sldMasterMk cId="1547026752" sldId="2147483648"/>
            <pc:sldLayoutMk cId="1263384251"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722F17-5B90-4D72-ABF3-BC19D5352AD3}" type="datetimeFigureOut">
              <a:rPr lang="en-US" smtClean="0"/>
              <a:t>4/3/2023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EAF8E3-5731-4F53-B70D-4BB788741B03}" type="slidenum">
              <a:rPr lang="en-US" smtClean="0"/>
              <a:t>‹#›</a:t>
            </a:fld>
            <a:endParaRPr lang="en-US"/>
          </a:p>
        </p:txBody>
      </p:sp>
    </p:spTree>
    <p:extLst>
      <p:ext uri="{BB962C8B-B14F-4D97-AF65-F5344CB8AC3E}">
        <p14:creationId xmlns:p14="http://schemas.microsoft.com/office/powerpoint/2010/main" val="2340972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Slide Number Placeholder 5"/>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588935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r>
              <a:rPr lang="en-US" b="0" i="0" dirty="0" err="1">
                <a:solidFill>
                  <a:srgbClr val="24292F"/>
                </a:solidFill>
                <a:effectLst/>
                <a:latin typeface="-apple-system"/>
              </a:rPr>
              <a:t>OperationalInsights</a:t>
            </a:r>
            <a:r>
              <a:rPr lang="en-US" b="0" i="0" dirty="0">
                <a:solidFill>
                  <a:srgbClr val="24292F"/>
                </a:solidFill>
                <a:effectLst/>
                <a:latin typeface="-apple-system"/>
              </a:rPr>
              <a:t> - Azure Monitor API</a:t>
            </a:r>
            <a:endParaRPr lang="en-US" dirty="0"/>
          </a:p>
          <a:p>
            <a:endParaRPr lang="en-US" dirty="0"/>
          </a:p>
        </p:txBody>
      </p:sp>
      <p:sp>
        <p:nvSpPr>
          <p:cNvPr id="4" name="Header Placeholder 3"/>
          <p:cNvSpPr>
            <a:spLocks noGrp="1"/>
          </p:cNvSpPr>
          <p:nvPr>
            <p:ph type="hdr" sz="quarter"/>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Slide Number Placeholder 5"/>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48821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Slide Number Placeholder 5"/>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1320585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Master" Target="../slideMasters/slideMaster2.xml"/><Relationship Id="rId4" Type="http://schemas.openxmlformats.org/officeDocument/2006/relationships/image" Target="../media/image23.jpe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Master" Target="../slideMasters/slideMaster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Master" Target="../slideMasters/slideMaster2.xml"/><Relationship Id="rId4" Type="http://schemas.openxmlformats.org/officeDocument/2006/relationships/image" Target="../media/image34.jpeg"/></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quare photo">
    <p:bg>
      <p:bgRef idx="1001">
        <a:schemeClr val="bg2"/>
      </p:bgRef>
    </p:bg>
    <p:spTree>
      <p:nvGrpSpPr>
        <p:cNvPr id="1" name=""/>
        <p:cNvGrpSpPr/>
        <p:nvPr/>
      </p:nvGrpSpPr>
      <p:grpSpPr>
        <a:xfrm>
          <a:off x="0" y="0"/>
          <a:ext cx="0" cy="0"/>
          <a:chOff x="0" y="0"/>
          <a:chExt cx="0" cy="0"/>
        </a:xfrm>
      </p:grpSpPr>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userDrawn="1"/>
        </p:nvPicPr>
        <p:blipFill>
          <a:blip r:embed="rId2"/>
          <a:stretch>
            <a:fillRect/>
          </a:stretch>
        </p:blipFill>
        <p:spPr bwMode="black">
          <a:xfrm>
            <a:off x="584201" y="585789"/>
            <a:ext cx="1366245" cy="292608"/>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rgbClr val="50E6FF"/>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9" name="Picture 8" descr="A woman at a desk with her computer smiling.">
            <a:extLst>
              <a:ext uri="{FF2B5EF4-FFF2-40B4-BE49-F238E27FC236}">
                <a16:creationId xmlns:a16="http://schemas.microsoft.com/office/drawing/2014/main" id="{A94E70F9-F3B2-457F-876E-9913A66EBA1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5334001" y="0"/>
            <a:ext cx="6858000" cy="6858000"/>
          </a:xfrm>
          <a:prstGeom prst="rect">
            <a:avLst/>
          </a:prstGeom>
        </p:spPr>
      </p:pic>
    </p:spTree>
    <p:extLst>
      <p:ext uri="{BB962C8B-B14F-4D97-AF65-F5344CB8AC3E}">
        <p14:creationId xmlns:p14="http://schemas.microsoft.com/office/powerpoint/2010/main" val="41511142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4966363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1"/>
            <a:ext cx="4162425" cy="338610"/>
          </a:xfrm>
        </p:spPr>
        <p:txBody>
          <a:bodyPr/>
          <a:lstStyle>
            <a:lvl1pPr marL="0" indent="0">
              <a:buNone/>
              <a:defRPr sz="2200">
                <a:latin typeface="+mn-lt"/>
              </a:defRPr>
            </a:lvl1pPr>
            <a:lvl2pPr marL="228556" indent="0">
              <a:buNone/>
              <a:defRPr/>
            </a:lvl2pPr>
            <a:lvl3pPr marL="457112" indent="0">
              <a:buNone/>
              <a:defRPr/>
            </a:lvl3pPr>
            <a:lvl4pPr marL="661861" indent="0">
              <a:buNone/>
              <a:defRPr/>
            </a:lvl4pPr>
            <a:lvl5pPr marL="855499"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gray">
          <a:xfrm>
            <a:off x="5334001" y="0"/>
            <a:ext cx="6858000" cy="6858000"/>
          </a:xfrm>
          <a:blipFill>
            <a:blip r:embed="rId2"/>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2016079"/>
            <a:ext cx="4158362" cy="1108121"/>
          </a:xfrm>
        </p:spPr>
        <p:txBody>
          <a:bodyPr anchor="b"/>
          <a:lstStyle>
            <a:lvl1pPr>
              <a:defRPr/>
            </a:lvl1pPr>
          </a:lstStyle>
          <a:p>
            <a:r>
              <a:rPr lang="en-US"/>
              <a:t>Title square photo layout </a:t>
            </a:r>
          </a:p>
        </p:txBody>
      </p:sp>
    </p:spTree>
    <p:extLst>
      <p:ext uri="{BB962C8B-B14F-4D97-AF65-F5344CB8AC3E}">
        <p14:creationId xmlns:p14="http://schemas.microsoft.com/office/powerpoint/2010/main" val="1909259557"/>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5334001" y="0"/>
            <a:ext cx="6858000" cy="6858000"/>
          </a:xfrm>
          <a:blipFill>
            <a:blip r:embed="rId2"/>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2873353"/>
            <a:ext cx="4159950" cy="1108121"/>
          </a:xfrm>
        </p:spPr>
        <p:txBody>
          <a:bodyPr anchor="ctr"/>
          <a:lstStyle/>
          <a:p>
            <a:r>
              <a:rPr lang="en-US"/>
              <a:t>Click to edit Master title style</a:t>
            </a:r>
          </a:p>
        </p:txBody>
      </p:sp>
    </p:spTree>
    <p:extLst>
      <p:ext uri="{BB962C8B-B14F-4D97-AF65-F5344CB8AC3E}">
        <p14:creationId xmlns:p14="http://schemas.microsoft.com/office/powerpoint/2010/main" val="3656565644"/>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5" orient="horz" pos="2160">
          <p15:clr>
            <a:srgbClr val="FBAE4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gray">
          <a:xfrm>
            <a:off x="5334001" y="0"/>
            <a:ext cx="6858000" cy="6858000"/>
          </a:xfrm>
          <a:blipFill>
            <a:blip r:embed="rId2"/>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4" y="2996526"/>
            <a:ext cx="4163125" cy="861803"/>
          </a:xfrm>
        </p:spPr>
        <p:txBody>
          <a:bodyPr anchor="t"/>
          <a:lstStyle>
            <a:lvl1pPr>
              <a:defRPr sz="2800"/>
            </a:lvl1pPr>
          </a:lstStyle>
          <a:p>
            <a:r>
              <a:rPr lang="en-US"/>
              <a:t>Square photo layout with smaller text</a:t>
            </a:r>
          </a:p>
        </p:txBody>
      </p:sp>
    </p:spTree>
    <p:extLst>
      <p:ext uri="{BB962C8B-B14F-4D97-AF65-F5344CB8AC3E}">
        <p14:creationId xmlns:p14="http://schemas.microsoft.com/office/powerpoint/2010/main" val="3721692882"/>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0" y="1"/>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556" lvl="0" indent="-228556" algn="ctr"/>
            <a:r>
              <a:rPr lang="en-US"/>
              <a:t>Drag &amp; drop your photo here </a:t>
            </a:r>
            <a:br>
              <a:rPr lang="en-US"/>
            </a:br>
            <a:r>
              <a:rPr lang="en-US"/>
              <a:t>or click or tap icon below </a:t>
            </a:r>
            <a:br>
              <a:rPr lang="en-US"/>
            </a:br>
            <a:r>
              <a:rPr lang="en-US"/>
              <a:t>to insert</a:t>
            </a:r>
          </a:p>
        </p:txBody>
      </p:sp>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436097"/>
            <a:ext cx="11018520" cy="554061"/>
          </a:xfrm>
        </p:spPr>
        <p:txBody>
          <a:bodyPr anchor="ctr"/>
          <a:lstStyle>
            <a:lvl1pPr algn="ctr">
              <a:defRPr/>
            </a:lvl1pPr>
          </a:lstStyle>
          <a:p>
            <a:r>
              <a:rPr lang="en-US"/>
              <a:t>Click to edit Master title style</a:t>
            </a:r>
          </a:p>
        </p:txBody>
      </p:sp>
    </p:spTree>
    <p:extLst>
      <p:ext uri="{BB962C8B-B14F-4D97-AF65-F5344CB8AC3E}">
        <p14:creationId xmlns:p14="http://schemas.microsoft.com/office/powerpoint/2010/main" val="1012871114"/>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556" lvl="0" indent="-228556" algn="ctr"/>
            <a:r>
              <a:rPr lang="en-US"/>
              <a:t>Drag &amp; drop your photo here </a:t>
            </a:r>
            <a:br>
              <a:rPr lang="en-US"/>
            </a:br>
            <a:r>
              <a:rPr lang="en-US"/>
              <a:t>or click or tap icon below </a:t>
            </a:r>
            <a:br>
              <a:rPr lang="en-US"/>
            </a:br>
            <a:r>
              <a:rPr lang="en-US"/>
              <a:t>to insert</a:t>
            </a:r>
          </a:p>
        </p:txBody>
      </p:sp>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866256"/>
            <a:ext cx="11018520" cy="554061"/>
          </a:xfrm>
        </p:spPr>
        <p:txBody>
          <a:bodyPr anchor="ctr"/>
          <a:lstStyle>
            <a:lvl1pPr algn="ctr">
              <a:defRPr/>
            </a:lvl1pPr>
          </a:lstStyle>
          <a:p>
            <a:r>
              <a:rPr lang="en-US"/>
              <a:t>Click to edit Master title style</a:t>
            </a:r>
          </a:p>
        </p:txBody>
      </p:sp>
    </p:spTree>
    <p:extLst>
      <p:ext uri="{BB962C8B-B14F-4D97-AF65-F5344CB8AC3E}">
        <p14:creationId xmlns:p14="http://schemas.microsoft.com/office/powerpoint/2010/main" val="3985095005"/>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307804"/>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556" lvl="0" indent="-228556"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307804"/>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556" lvl="0" indent="-228556" algn="ctr"/>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554061"/>
          </a:xfrm>
        </p:spPr>
        <p:txBody>
          <a:bodyPr/>
          <a:lstStyle/>
          <a:p>
            <a:r>
              <a:rPr lang="en-US"/>
              <a:t>Click to edit Master title style</a:t>
            </a:r>
          </a:p>
        </p:txBody>
      </p:sp>
    </p:spTree>
    <p:extLst>
      <p:ext uri="{BB962C8B-B14F-4D97-AF65-F5344CB8AC3E}">
        <p14:creationId xmlns:p14="http://schemas.microsoft.com/office/powerpoint/2010/main" val="2689515231"/>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4" y="5689600"/>
            <a:ext cx="3475037" cy="307804"/>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1" y="5689600"/>
            <a:ext cx="3475037" cy="307804"/>
          </a:xfrm>
        </p:spPr>
        <p:txBody>
          <a:bodyPr/>
          <a:lstStyle>
            <a:lvl1pPr marL="0" indent="0" algn="ctr">
              <a:spcBef>
                <a:spcPts val="0"/>
              </a:spcBef>
              <a:buNone/>
              <a:defRPr sz="200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2" y="5689600"/>
            <a:ext cx="3475037" cy="307804"/>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4061"/>
          </a:xfrm>
        </p:spPr>
        <p:txBody>
          <a:bodyPr/>
          <a:lstStyle/>
          <a:p>
            <a:r>
              <a:rPr lang="en-US"/>
              <a:t>Click to edit Master title style</a:t>
            </a:r>
          </a:p>
        </p:txBody>
      </p:sp>
    </p:spTree>
    <p:extLst>
      <p:ext uri="{BB962C8B-B14F-4D97-AF65-F5344CB8AC3E}">
        <p14:creationId xmlns:p14="http://schemas.microsoft.com/office/powerpoint/2010/main" val="2028668554"/>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7"/>
            <a:ext cx="2532888" cy="615609"/>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1"/>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7"/>
            <a:ext cx="2532888" cy="615609"/>
          </a:xfrm>
        </p:spPr>
        <p:txBody>
          <a:bodyPr/>
          <a:lstStyle>
            <a:lvl1pPr marL="0" indent="0" algn="ctr">
              <a:spcBef>
                <a:spcPts val="0"/>
              </a:spcBef>
              <a:buNone/>
              <a:defRPr sz="200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3413908" y="2025651"/>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7"/>
            <a:ext cx="2532888" cy="615609"/>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6245204" y="2025651"/>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7"/>
            <a:ext cx="2532888" cy="615609"/>
          </a:xfrm>
        </p:spPr>
        <p:txBody>
          <a:bodyPr/>
          <a:lstStyle>
            <a:lvl1pPr marL="0" indent="0" algn="ctr">
              <a:spcBef>
                <a:spcPts val="0"/>
              </a:spcBef>
              <a:buNone/>
              <a:defRPr sz="2000"/>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gray">
          <a:xfrm>
            <a:off x="9076500" y="2025651"/>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4061"/>
          </a:xfrm>
        </p:spPr>
        <p:txBody>
          <a:bodyPr/>
          <a:lstStyle/>
          <a:p>
            <a:r>
              <a:rPr lang="en-US"/>
              <a:t>Click to edit Master title style</a:t>
            </a:r>
          </a:p>
        </p:txBody>
      </p:sp>
    </p:spTree>
    <p:extLst>
      <p:ext uri="{BB962C8B-B14F-4D97-AF65-F5344CB8AC3E}">
        <p14:creationId xmlns:p14="http://schemas.microsoft.com/office/powerpoint/2010/main" val="808102335"/>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creenshot and caption">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883269-C75C-4B87-8CD9-BE4E94E2BFF3}"/>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52C923CE-7CB3-4CF0-AAA2-722B1683A109}"/>
              </a:ext>
            </a:extLst>
          </p:cNvPr>
          <p:cNvSpPr>
            <a:spLocks noGrp="1"/>
          </p:cNvSpPr>
          <p:nvPr>
            <p:ph type="body" sz="quarter" idx="13" hasCustomPrompt="1"/>
          </p:nvPr>
        </p:nvSpPr>
        <p:spPr>
          <a:xfrm>
            <a:off x="8115300" y="2017714"/>
            <a:ext cx="3494088" cy="307804"/>
          </a:xfrm>
        </p:spPr>
        <p:txBody>
          <a:bodyPr/>
          <a:lstStyle>
            <a:lvl1pPr marL="0" indent="0">
              <a:buFontTx/>
              <a:buNone/>
              <a:defRPr sz="2000"/>
            </a:lvl1pPr>
          </a:lstStyle>
          <a:p>
            <a:pPr lvl="0"/>
            <a:r>
              <a:rPr lang="en-US"/>
              <a:t>Add a caption</a:t>
            </a:r>
          </a:p>
        </p:txBody>
      </p:sp>
      <p:sp>
        <p:nvSpPr>
          <p:cNvPr id="3" name="Picture Placeholder 2" descr="This screenshot is a 'placeholder' only. Drag or drop your screen shot here, or click and tap the center to insert a photo.">
            <a:extLst>
              <a:ext uri="{FF2B5EF4-FFF2-40B4-BE49-F238E27FC236}">
                <a16:creationId xmlns:a16="http://schemas.microsoft.com/office/drawing/2014/main" id="{32952E5A-3BE5-4580-872E-DC3A31E8D445}"/>
              </a:ext>
            </a:extLst>
          </p:cNvPr>
          <p:cNvSpPr>
            <a:spLocks noGrp="1"/>
          </p:cNvSpPr>
          <p:nvPr>
            <p:ph type="pic" sz="quarter" idx="12" hasCustomPrompt="1"/>
          </p:nvPr>
        </p:nvSpPr>
        <p:spPr bwMode="gray">
          <a:xfrm>
            <a:off x="582612" y="1436688"/>
            <a:ext cx="7253288" cy="4832350"/>
          </a:xfrm>
          <a:blipFill>
            <a:blip r:embed="rId2"/>
            <a:stretch>
              <a:fillRect/>
            </a:stretch>
          </a:blipFill>
        </p:spPr>
        <p:txBody>
          <a:bodyPr bIns="1005840" anchor="ctr">
            <a:noAutofit/>
          </a:bodyPr>
          <a:lstStyle>
            <a:lvl1pPr marL="0" indent="0" algn="ctr">
              <a:buNone/>
              <a:defRPr sz="1000" b="1">
                <a:solidFill>
                  <a:srgbClr val="000000"/>
                </a:solidFill>
              </a:defRPr>
            </a:lvl1pPr>
          </a:lstStyle>
          <a:p>
            <a:r>
              <a:rPr lang="en-US"/>
              <a:t>Drag &amp; drop a screenshot </a:t>
            </a:r>
            <a:br>
              <a:rPr lang="en-US"/>
            </a:br>
            <a:r>
              <a:rPr lang="en-US"/>
              <a:t>here or click or tap icon </a:t>
            </a:r>
            <a:br>
              <a:rPr lang="en-US"/>
            </a:br>
            <a:r>
              <a:rPr lang="en-US"/>
              <a:t>below to insert </a:t>
            </a:r>
          </a:p>
        </p:txBody>
      </p:sp>
    </p:spTree>
    <p:extLst>
      <p:ext uri="{BB962C8B-B14F-4D97-AF65-F5344CB8AC3E}">
        <p14:creationId xmlns:p14="http://schemas.microsoft.com/office/powerpoint/2010/main" val="66922941"/>
      </p:ext>
    </p:extLst>
  </p:cSld>
  <p:clrMapOvr>
    <a:masterClrMapping/>
  </p:clrMapOvr>
  <p:transition>
    <p:fade/>
  </p:transition>
  <p:extLst>
    <p:ext uri="{DCECCB84-F9BA-43D5-87BE-67443E8EF086}">
      <p15:sldGuideLst xmlns:p15="http://schemas.microsoft.com/office/powerpoint/2012/main">
        <p15:guide id="20" pos="4937">
          <p15:clr>
            <a:srgbClr val="5ACBF0"/>
          </p15:clr>
        </p15:guide>
        <p15:guide id="21" pos="5112">
          <p15:clr>
            <a:srgbClr val="5ACBF0"/>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quare photo 2">
    <p:bg>
      <p:bgRef idx="1001">
        <a:schemeClr val="bg1"/>
      </p:bgRef>
    </p:bg>
    <p:spTree>
      <p:nvGrpSpPr>
        <p:cNvPr id="1" name=""/>
        <p:cNvGrpSpPr/>
        <p:nvPr/>
      </p:nvGrpSpPr>
      <p:grpSpPr>
        <a:xfrm>
          <a:off x="0" y="0"/>
          <a:ext cx="0" cy="0"/>
          <a:chOff x="0" y="0"/>
          <a:chExt cx="0" cy="0"/>
        </a:xfrm>
      </p:grpSpPr>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a:stretch>
            <a:fillRect/>
          </a:stretch>
        </p:blipFill>
        <p:spPr bwMode="black">
          <a:xfrm>
            <a:off x="584200" y="585789"/>
            <a:ext cx="1366440" cy="292608"/>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9" name="Picture 8" descr="A woman at a desk with her computer smiling.">
            <a:extLst>
              <a:ext uri="{FF2B5EF4-FFF2-40B4-BE49-F238E27FC236}">
                <a16:creationId xmlns:a16="http://schemas.microsoft.com/office/drawing/2014/main" id="{A31E47CB-414B-41B4-80BD-10654E029F3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5334001" y="0"/>
            <a:ext cx="6858000" cy="6858000"/>
          </a:xfrm>
          <a:prstGeom prst="rect">
            <a:avLst/>
          </a:prstGeom>
        </p:spPr>
      </p:pic>
    </p:spTree>
    <p:extLst>
      <p:ext uri="{BB962C8B-B14F-4D97-AF65-F5344CB8AC3E}">
        <p14:creationId xmlns:p14="http://schemas.microsoft.com/office/powerpoint/2010/main" val="36076989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a:xfrm>
            <a:off x="584200" y="2305841"/>
            <a:ext cx="3468956" cy="1108121"/>
          </a:xfrm>
        </p:spPr>
        <p:txBody>
          <a:bodyPr/>
          <a:lstStyle>
            <a:lvl1pPr>
              <a:defRPr sz="3600">
                <a:solidFill>
                  <a:schemeClr val="tx1"/>
                </a:solidFill>
              </a:defRPr>
            </a:lvl1pPr>
          </a:lstStyle>
          <a:p>
            <a:r>
              <a:rPr lang="en-US"/>
              <a:t>Click to edit Master title style</a:t>
            </a:r>
          </a:p>
        </p:txBody>
      </p:sp>
      <p:sp>
        <p:nvSpPr>
          <p:cNvPr id="7" name="Text Placeholder 6">
            <a:extLst>
              <a:ext uri="{FF2B5EF4-FFF2-40B4-BE49-F238E27FC236}">
                <a16:creationId xmlns:a16="http://schemas.microsoft.com/office/drawing/2014/main" id="{A08DBB0A-21C9-483B-83DA-E59B5C357879}"/>
              </a:ext>
            </a:extLst>
          </p:cNvPr>
          <p:cNvSpPr>
            <a:spLocks noGrp="1"/>
          </p:cNvSpPr>
          <p:nvPr>
            <p:ph type="body" sz="quarter" idx="10"/>
          </p:nvPr>
        </p:nvSpPr>
        <p:spPr>
          <a:xfrm>
            <a:off x="4646104" y="2447039"/>
            <a:ext cx="6961188" cy="369353"/>
          </a:xfrm>
        </p:spPr>
        <p:txBody>
          <a:bodyPr/>
          <a:lstStyle>
            <a:lvl1pPr marL="0" indent="0">
              <a:spcAft>
                <a:spcPts val="1200"/>
              </a:spcAft>
              <a:buNone/>
              <a:defRPr sz="2400"/>
            </a:lvl1pPr>
            <a:lvl2pPr marL="228556" indent="0">
              <a:buNone/>
              <a:defRPr/>
            </a:lvl2pPr>
          </a:lstStyle>
          <a:p>
            <a:pPr lvl="0"/>
            <a:r>
              <a:rPr lang="en-US"/>
              <a:t>Click to edit Master text styles</a:t>
            </a:r>
          </a:p>
        </p:txBody>
      </p:sp>
      <p:cxnSp>
        <p:nvCxnSpPr>
          <p:cNvPr id="4" name="Straight Connector 3">
            <a:extLst>
              <a:ext uri="{FF2B5EF4-FFF2-40B4-BE49-F238E27FC236}">
                <a16:creationId xmlns:a16="http://schemas.microsoft.com/office/drawing/2014/main" id="{B9FD800B-7DF4-487A-ADA4-F44FB0D5A337}"/>
              </a:ext>
              <a:ext uri="{C183D7F6-B498-43B3-948B-1728B52AA6E4}">
                <adec:decorative xmlns:adec="http://schemas.microsoft.com/office/drawing/2017/decorative" val="1"/>
              </a:ext>
            </a:extLst>
          </p:cNvPr>
          <p:cNvCxnSpPr/>
          <p:nvPr userDrawn="1"/>
        </p:nvCxnSpPr>
        <p:spPr>
          <a:xfrm>
            <a:off x="588264" y="2017713"/>
            <a:ext cx="3477325"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17D0DD9-81B9-4F58-9346-51EE2B8F81A3}"/>
              </a:ext>
              <a:ext uri="{C183D7F6-B498-43B3-948B-1728B52AA6E4}">
                <adec:decorative xmlns:adec="http://schemas.microsoft.com/office/drawing/2017/decorative" val="1"/>
              </a:ext>
            </a:extLst>
          </p:cNvPr>
          <p:cNvCxnSpPr>
            <a:cxnSpLocks/>
          </p:cNvCxnSpPr>
          <p:nvPr userDrawn="1"/>
        </p:nvCxnSpPr>
        <p:spPr>
          <a:xfrm>
            <a:off x="4648200" y="2017713"/>
            <a:ext cx="6961188" cy="0"/>
          </a:xfrm>
          <a:prstGeom prst="line">
            <a:avLst/>
          </a:prstGeom>
          <a:ln w="12700">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2640502"/>
      </p:ext>
    </p:extLst>
  </p:cSld>
  <p:clrMapOvr>
    <a:masterClrMapping/>
  </p:clrMapOvr>
  <p:transition>
    <p:fade/>
  </p:transition>
  <p:extLst>
    <p:ext uri="{DCECCB84-F9BA-43D5-87BE-67443E8EF086}">
      <p15:sldGuideLst xmlns:p15="http://schemas.microsoft.com/office/powerpoint/2012/main">
        <p15:guide id="12" pos="2561">
          <p15:clr>
            <a:srgbClr val="5ACBF0"/>
          </p15:clr>
        </p15:guide>
        <p15:guide id="13" pos="2744">
          <p15:clr>
            <a:srgbClr val="5ACBF0"/>
          </p15:clr>
        </p15:guide>
        <p15:guide id="28" orient="horz" pos="905">
          <p15:clr>
            <a:srgbClr val="5ACBF0"/>
          </p15:clr>
        </p15:guide>
        <p15:guide id="29" orient="horz" pos="1271">
          <p15:clr>
            <a:srgbClr val="5ACBF0"/>
          </p15:clr>
        </p15:guide>
        <p15:guide id="32" orient="horz" pos="1728">
          <p15:clr>
            <a:srgbClr val="FBAE40"/>
          </p15:clr>
        </p15:guide>
        <p15:guide id="33" pos="2928">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1"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l" defTabSz="932293"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938315" y="3211963"/>
            <a:ext cx="6669658" cy="430901"/>
          </a:xfrm>
        </p:spPr>
        <p:txBody>
          <a:bodyPr anchor="ctr" anchorCtr="0"/>
          <a:lstStyle>
            <a:lvl1pPr marL="0" indent="0">
              <a:spcAft>
                <a:spcPts val="1200"/>
              </a:spcAft>
              <a:buNone/>
              <a:defRPr sz="2800"/>
            </a:lvl1pPr>
            <a:lvl2pPr marL="228556" indent="0">
              <a:buNone/>
              <a:defRPr/>
            </a:lvl2pPr>
          </a:lstStyle>
          <a:p>
            <a:pPr lvl="0"/>
            <a:r>
              <a:rPr lang="en-US"/>
              <a:t>Click to edit Master text styles</a:t>
            </a: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588263" y="3150383"/>
            <a:ext cx="3183637" cy="554061"/>
          </a:xfrm>
        </p:spPr>
        <p:txBody>
          <a:bodyPr anchor="ctr"/>
          <a:lstStyle>
            <a:lvl1pPr>
              <a:defRPr>
                <a:solidFill>
                  <a:schemeClr val="bg1"/>
                </a:solidFill>
              </a:defRPr>
            </a:lvl1pPr>
          </a:lstStyle>
          <a:p>
            <a:r>
              <a:rPr lang="en-US"/>
              <a:t>Title</a:t>
            </a:r>
          </a:p>
        </p:txBody>
      </p:sp>
    </p:spTree>
    <p:extLst>
      <p:ext uri="{BB962C8B-B14F-4D97-AF65-F5344CB8AC3E}">
        <p14:creationId xmlns:p14="http://schemas.microsoft.com/office/powerpoint/2010/main" val="56028648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ext side by side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1" y="0"/>
            <a:ext cx="4356100" cy="68580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l" defTabSz="932293"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938315" y="3211963"/>
            <a:ext cx="6669658" cy="430901"/>
          </a:xfrm>
        </p:spPr>
        <p:txBody>
          <a:bodyPr anchor="ctr" anchorCtr="0"/>
          <a:lstStyle>
            <a:lvl1pPr marL="0" indent="0">
              <a:spcAft>
                <a:spcPts val="1200"/>
              </a:spcAft>
              <a:buNone/>
              <a:defRPr sz="2800"/>
            </a:lvl1pPr>
            <a:lvl2pPr marL="228556" indent="0">
              <a:buNone/>
              <a:defRPr/>
            </a:lvl2pPr>
          </a:lstStyle>
          <a:p>
            <a:pPr lvl="0"/>
            <a:r>
              <a:rPr lang="en-US"/>
              <a:t>Click to edit Master text styles</a:t>
            </a: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588263" y="3150383"/>
            <a:ext cx="3183637" cy="554061"/>
          </a:xfrm>
        </p:spPr>
        <p:txBody>
          <a:bodyPr anchor="ctr"/>
          <a:lstStyle>
            <a:lvl1pPr>
              <a:defRPr>
                <a:solidFill>
                  <a:schemeClr val="tx1"/>
                </a:solidFill>
              </a:defRPr>
            </a:lvl1pPr>
          </a:lstStyle>
          <a:p>
            <a:r>
              <a:rPr lang="en-US"/>
              <a:t>Title</a:t>
            </a:r>
          </a:p>
        </p:txBody>
      </p:sp>
    </p:spTree>
    <p:extLst>
      <p:ext uri="{BB962C8B-B14F-4D97-AF65-F5344CB8AC3E}">
        <p14:creationId xmlns:p14="http://schemas.microsoft.com/office/powerpoint/2010/main" val="3577599258"/>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3211963"/>
            <a:ext cx="6667500" cy="430901"/>
          </a:xfrm>
        </p:spPr>
        <p:txBody>
          <a:bodyPr anchor="ctr"/>
          <a:lstStyle>
            <a:lvl1pPr marL="0" indent="0">
              <a:buNone/>
              <a:defRPr/>
            </a:lvl1pPr>
          </a:lstStyle>
          <a:p>
            <a:pPr lvl="0"/>
            <a:r>
              <a:rPr lang="en-US"/>
              <a:t>Click to edit Master text styles</a:t>
            </a: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4" y="3150383"/>
            <a:ext cx="3182027" cy="554061"/>
          </a:xfrm>
        </p:spPr>
        <p:txBody>
          <a:bodyPr anchor="ctr"/>
          <a:lstStyle>
            <a:lvl1pPr>
              <a:defRPr/>
            </a:lvl1pPr>
          </a:lstStyle>
          <a:p>
            <a:r>
              <a:rPr lang="en-US"/>
              <a:t>Title</a:t>
            </a:r>
          </a:p>
        </p:txBody>
      </p:sp>
    </p:spTree>
    <p:extLst>
      <p:ext uri="{BB962C8B-B14F-4D97-AF65-F5344CB8AC3E}">
        <p14:creationId xmlns:p14="http://schemas.microsoft.com/office/powerpoint/2010/main" val="2310747913"/>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FDE53C"/>
          </p15:clr>
        </p15:guide>
        <p15:guide id="30" pos="2376">
          <p15:clr>
            <a:srgbClr val="5ACBF0"/>
          </p15:clr>
        </p15:guide>
        <p15:guide id="31" pos="3113">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563"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26774765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563"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9425722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563"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5826579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563"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8617908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21142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9"/>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486"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95"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40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795"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4086367"/>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1" y="585789"/>
            <a:ext cx="1366245" cy="292608"/>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50E6FF"/>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35145788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1" y="585789"/>
            <a:ext cx="1366245" cy="292608"/>
          </a:xfrm>
          <a:prstGeom prst="rect">
            <a:avLst/>
          </a:prstGeom>
        </p:spPr>
      </p:pic>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111" eaLnBrk="0" hangingPunct="0"/>
            <a:r>
              <a:rPr lang="en-US" sz="700">
                <a:gradFill>
                  <a:gsLst>
                    <a:gs pos="0">
                      <a:schemeClr val="tx1"/>
                    </a:gs>
                    <a:gs pos="100000">
                      <a:schemeClr val="tx1"/>
                    </a:gs>
                  </a:gsLst>
                  <a:lin ang="5400000" scaled="0"/>
                </a:gradFill>
                <a:cs typeface="Segoe UI" pitchFamily="34" charset="0"/>
              </a:rPr>
              <a:t>© Copyright Microsoft Corporation. All rights reserved. </a:t>
            </a:r>
          </a:p>
        </p:txBody>
      </p:sp>
    </p:spTree>
    <p:extLst>
      <p:ext uri="{BB962C8B-B14F-4D97-AF65-F5344CB8AC3E}">
        <p14:creationId xmlns:p14="http://schemas.microsoft.com/office/powerpoint/2010/main" val="154870672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2BAC0-850C-41C2-A6D1-B2DF611F91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097CA4-68ED-4695-8343-F3D174DDA1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52CCF1-11FC-4E03-A227-9973A9F31AEF}"/>
              </a:ext>
            </a:extLst>
          </p:cNvPr>
          <p:cNvSpPr>
            <a:spLocks noGrp="1"/>
          </p:cNvSpPr>
          <p:nvPr>
            <p:ph type="dt" sz="half" idx="10"/>
          </p:nvPr>
        </p:nvSpPr>
        <p:spPr>
          <a:xfrm>
            <a:off x="838201" y="6356351"/>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8B6BD611-5AC0-4D49-B6CB-5AB1BD4F1C93}"/>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FE1C123-A6E0-464B-8641-BCC2F57E9031}"/>
              </a:ext>
            </a:extLst>
          </p:cNvPr>
          <p:cNvSpPr>
            <a:spLocks noGrp="1"/>
          </p:cNvSpPr>
          <p:nvPr>
            <p:ph type="sldNum" sz="quarter" idx="12"/>
          </p:nvPr>
        </p:nvSpPr>
        <p:spPr/>
        <p:txBody>
          <a:bodyPr/>
          <a:lstStyle/>
          <a:p>
            <a:fld id="{52585273-2CA5-4EF6-AAFF-13B5A19838B0}" type="slidenum">
              <a:rPr lang="en-US" smtClean="0"/>
              <a:t>‹#›</a:t>
            </a:fld>
            <a:endParaRPr lang="en-US"/>
          </a:p>
        </p:txBody>
      </p:sp>
    </p:spTree>
    <p:extLst>
      <p:ext uri="{BB962C8B-B14F-4D97-AF65-F5344CB8AC3E}">
        <p14:creationId xmlns:p14="http://schemas.microsoft.com/office/powerpoint/2010/main" val="22172248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63388"/>
            <a:ext cx="9144000" cy="1846575"/>
          </a:xfrm>
        </p:spPr>
        <p:txBody>
          <a:bodyPr anchor="b"/>
          <a:lstStyle>
            <a:lvl1pPr algn="ctr">
              <a:defRPr sz="5998"/>
            </a:lvl1pPr>
          </a:lstStyle>
          <a:p>
            <a:r>
              <a:rPr lang="en-US"/>
              <a:t>Click to edit Master title style</a:t>
            </a:r>
          </a:p>
        </p:txBody>
      </p:sp>
      <p:sp>
        <p:nvSpPr>
          <p:cNvPr id="3" name="Subtitle 2"/>
          <p:cNvSpPr>
            <a:spLocks noGrp="1"/>
          </p:cNvSpPr>
          <p:nvPr>
            <p:ph type="subTitle" idx="1"/>
          </p:nvPr>
        </p:nvSpPr>
        <p:spPr>
          <a:xfrm>
            <a:off x="1524000" y="3602038"/>
            <a:ext cx="9144000" cy="369353"/>
          </a:xfrm>
        </p:spPr>
        <p:txBody>
          <a:bodyPr/>
          <a:lstStyle>
            <a:lvl1pPr marL="0" indent="0" algn="ctr">
              <a:buNone/>
              <a:defRPr sz="2400"/>
            </a:lvl1pPr>
            <a:lvl2pPr marL="457112" indent="0" algn="ctr">
              <a:buNone/>
              <a:defRPr sz="2000"/>
            </a:lvl2pPr>
            <a:lvl3pPr marL="914225" indent="0" algn="ctr">
              <a:buNone/>
              <a:defRPr sz="1800"/>
            </a:lvl3pPr>
            <a:lvl4pPr marL="1371337" indent="0" algn="ctr">
              <a:buNone/>
              <a:defRPr sz="1600"/>
            </a:lvl4pPr>
            <a:lvl5pPr marL="1828449" indent="0" algn="ctr">
              <a:buNone/>
              <a:defRPr sz="1600"/>
            </a:lvl5pPr>
            <a:lvl6pPr marL="2285561" indent="0" algn="ctr">
              <a:buNone/>
              <a:defRPr sz="1600"/>
            </a:lvl6pPr>
            <a:lvl7pPr marL="2742674" indent="0" algn="ctr">
              <a:buNone/>
              <a:defRPr sz="1600"/>
            </a:lvl7pPr>
            <a:lvl8pPr marL="3199785" indent="0" algn="ctr">
              <a:buNone/>
              <a:defRPr sz="1600"/>
            </a:lvl8pPr>
            <a:lvl9pPr marL="3656897"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DA8A57-5B1A-B246-88B9-9A00D5F34C53}" type="slidenum">
              <a:rPr lang="en-US" smtClean="0"/>
              <a:t>‹#›</a:t>
            </a:fld>
            <a:endParaRPr lang="en-US"/>
          </a:p>
        </p:txBody>
      </p:sp>
    </p:spTree>
    <p:extLst>
      <p:ext uri="{BB962C8B-B14F-4D97-AF65-F5344CB8AC3E}">
        <p14:creationId xmlns:p14="http://schemas.microsoft.com/office/powerpoint/2010/main" val="12040446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and Content box">
    <p:bg bwMode="lt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383587" cy="754910"/>
          </a:xfrm>
        </p:spPr>
        <p:txBody>
          <a:bodyPr vert="horz" wrap="square" lIns="274320" tIns="182880" rIns="146304" bIns="91440" rtlCol="0" anchor="t" anchorCtr="0">
            <a:noAutofit/>
          </a:bodyPr>
          <a:lstStyle>
            <a:lvl1pPr>
              <a:defRPr lang="en-US" dirty="0"/>
            </a:lvl1pPr>
          </a:lstStyle>
          <a:p>
            <a:pPr lvl="0"/>
            <a:r>
              <a:rPr lang="en-US"/>
              <a:t>Click to edit Master title style</a:t>
            </a:r>
          </a:p>
        </p:txBody>
      </p:sp>
      <p:sp>
        <p:nvSpPr>
          <p:cNvPr id="5" name="Text Placeholder 4"/>
          <p:cNvSpPr>
            <a:spLocks noGrp="1"/>
          </p:cNvSpPr>
          <p:nvPr>
            <p:ph type="body" sz="quarter" idx="10"/>
          </p:nvPr>
        </p:nvSpPr>
        <p:spPr>
          <a:xfrm>
            <a:off x="269241" y="1220307"/>
            <a:ext cx="11550807" cy="5304081"/>
          </a:xfrm>
        </p:spPr>
        <p:txBody>
          <a:bodyPr>
            <a:normAutofit/>
          </a:bodyPr>
          <a:lstStyle>
            <a:lvl1pPr marL="224054" indent="-224054">
              <a:defRPr sz="2745"/>
            </a:lvl1pPr>
            <a:lvl2pPr marL="448107" indent="-224054">
              <a:defRPr sz="2353"/>
            </a:lvl2pPr>
            <a:lvl3pPr marL="672161" indent="-224054">
              <a:defRPr sz="1961"/>
            </a:lvl3pPr>
            <a:lvl4pPr marL="896214" indent="-224054">
              <a:defRPr sz="1765"/>
            </a:lvl4pPr>
            <a:lvl5pPr marL="1120268" indent="-224054">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2"/>
          <p:cNvSpPr>
            <a:spLocks noGrp="1"/>
          </p:cNvSpPr>
          <p:nvPr>
            <p:ph type="ftr" sz="quarter" idx="3"/>
          </p:nvPr>
        </p:nvSpPr>
        <p:spPr>
          <a:xfrm>
            <a:off x="485055" y="6558796"/>
            <a:ext cx="3859607" cy="134483"/>
          </a:xfrm>
          <a:prstGeom prst="rect">
            <a:avLst/>
          </a:prstGeom>
        </p:spPr>
        <p:txBody>
          <a:bodyPr vert="horz" lIns="0" tIns="0" rIns="91440" bIns="0" rtlCol="0" anchor="ctr"/>
          <a:lstStyle>
            <a:lvl1pPr marL="0" algn="l" defTabSz="914192" rtl="0" eaLnBrk="1" latinLnBrk="0" hangingPunct="1">
              <a:defRPr lang="en-US" sz="882" kern="1200">
                <a:gradFill>
                  <a:gsLst>
                    <a:gs pos="2239">
                      <a:schemeClr val="tx1"/>
                    </a:gs>
                    <a:gs pos="11940">
                      <a:schemeClr val="tx1"/>
                    </a:gs>
                  </a:gsLst>
                  <a:lin ang="5400000" scaled="0"/>
                </a:gradFill>
                <a:latin typeface="+mn-lt"/>
                <a:ea typeface="+mn-ea"/>
                <a:cs typeface="+mn-cs"/>
              </a:defRPr>
            </a:lvl1pPr>
          </a:lstStyle>
          <a:p>
            <a:endParaRPr lang="en-US">
              <a:gradFill>
                <a:gsLst>
                  <a:gs pos="2239">
                    <a:srgbClr val="505050"/>
                  </a:gs>
                  <a:gs pos="11940">
                    <a:srgbClr val="505050"/>
                  </a:gs>
                </a:gsLst>
                <a:lin ang="5400000" scaled="0"/>
              </a:gradFill>
            </a:endParaRPr>
          </a:p>
        </p:txBody>
      </p:sp>
      <p:sp>
        <p:nvSpPr>
          <p:cNvPr id="3" name="Slide Number Placeholder 2"/>
          <p:cNvSpPr>
            <a:spLocks noGrp="1"/>
          </p:cNvSpPr>
          <p:nvPr>
            <p:ph type="sldNum" sz="quarter" idx="11"/>
          </p:nvPr>
        </p:nvSpPr>
        <p:spPr/>
        <p:txBody>
          <a:bodyPr/>
          <a:lstStyle/>
          <a:p>
            <a:pPr defTabSz="914192"/>
            <a:fld id="{27258FFF-F925-446B-8502-81C933981705}" type="slidenum">
              <a:rPr lang="en-US" smtClean="0">
                <a:gradFill>
                  <a:gsLst>
                    <a:gs pos="2239">
                      <a:srgbClr val="505050"/>
                    </a:gs>
                    <a:gs pos="11940">
                      <a:srgbClr val="505050"/>
                    </a:gs>
                  </a:gsLst>
                  <a:lin ang="5400000" scaled="0"/>
                </a:gradFill>
              </a:rPr>
              <a:pPr defTabSz="914192"/>
              <a:t>‹#›</a:t>
            </a:fld>
            <a:endParaRPr lang="en-US">
              <a:gradFill>
                <a:gsLst>
                  <a:gs pos="2239">
                    <a:srgbClr val="505050"/>
                  </a:gs>
                  <a:gs pos="11940">
                    <a:srgbClr val="505050"/>
                  </a:gs>
                </a:gsLst>
                <a:lin ang="5400000" scaled="0"/>
              </a:gradFill>
            </a:endParaRPr>
          </a:p>
        </p:txBody>
      </p:sp>
    </p:spTree>
    <p:extLst>
      <p:ext uri="{BB962C8B-B14F-4D97-AF65-F5344CB8AC3E}">
        <p14:creationId xmlns:p14="http://schemas.microsoft.com/office/powerpoint/2010/main" val="2506119130"/>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440FF58-2362-4F70-9FEE-2B3ED6C19101}"/>
              </a:ext>
            </a:extLst>
          </p:cNvPr>
          <p:cNvSpPr>
            <a:spLocks noGrp="1"/>
          </p:cNvSpPr>
          <p:nvPr>
            <p:ph type="sldNum" sz="quarter" idx="10"/>
          </p:nvPr>
        </p:nvSpPr>
        <p:spPr/>
        <p:txBody>
          <a:bodyPr/>
          <a:lstStyle/>
          <a:p>
            <a:pPr algn="r"/>
            <a:r>
              <a:rPr lang="en-US" sz="1200"/>
              <a:t>1</a:t>
            </a:r>
          </a:p>
        </p:txBody>
      </p:sp>
      <p:sp>
        <p:nvSpPr>
          <p:cNvPr id="4" name="Text Placeholder 3">
            <a:extLst>
              <a:ext uri="{FF2B5EF4-FFF2-40B4-BE49-F238E27FC236}">
                <a16:creationId xmlns:a16="http://schemas.microsoft.com/office/drawing/2014/main" id="{1B60DB0C-1888-4625-87AF-D541C72558D7}"/>
              </a:ext>
            </a:extLst>
          </p:cNvPr>
          <p:cNvSpPr>
            <a:spLocks noGrp="1"/>
          </p:cNvSpPr>
          <p:nvPr>
            <p:ph type="body" sz="quarter" idx="13" hasCustomPrompt="1"/>
          </p:nvPr>
        </p:nvSpPr>
        <p:spPr>
          <a:xfrm>
            <a:off x="914399" y="6926"/>
            <a:ext cx="9906000" cy="1218959"/>
          </a:xfrm>
          <a:prstGeom prst="rect">
            <a:avLst/>
          </a:prstGeom>
        </p:spPr>
        <p:txBody>
          <a:bodyPr/>
          <a:lstStyle>
            <a:lvl1pPr marL="0" indent="0">
              <a:buNone/>
              <a:defRPr lang="en-US" sz="3600" b="0" kern="1200" dirty="0" smtClean="0">
                <a:solidFill>
                  <a:schemeClr val="bg1"/>
                </a:solidFill>
                <a:latin typeface="Segoe UI Light" panose="020B0502040204020203" pitchFamily="34" charset="0"/>
                <a:ea typeface="Segoe UI Light" panose="020B0502040204020203" pitchFamily="34" charset="0"/>
                <a:cs typeface="Segoe UI Light" panose="020B0502040204020203" pitchFamily="34" charset="0"/>
              </a:defRPr>
            </a:lvl1pPr>
          </a:lstStyle>
          <a:p>
            <a:pPr lvl="0"/>
            <a:r>
              <a:rPr lang="en-US"/>
              <a:t>Slide Title</a:t>
            </a:r>
          </a:p>
          <a:p>
            <a:pPr lvl="0"/>
            <a:endParaRPr lang="en-US"/>
          </a:p>
        </p:txBody>
      </p:sp>
      <p:sp>
        <p:nvSpPr>
          <p:cNvPr id="5" name="Text Placeholder 7">
            <a:extLst>
              <a:ext uri="{FF2B5EF4-FFF2-40B4-BE49-F238E27FC236}">
                <a16:creationId xmlns:a16="http://schemas.microsoft.com/office/drawing/2014/main" id="{9E9C6EAC-3CEE-4107-A863-2CD4F11C783B}"/>
              </a:ext>
            </a:extLst>
          </p:cNvPr>
          <p:cNvSpPr>
            <a:spLocks noGrp="1"/>
          </p:cNvSpPr>
          <p:nvPr>
            <p:ph type="body" sz="quarter" idx="12" hasCustomPrompt="1"/>
          </p:nvPr>
        </p:nvSpPr>
        <p:spPr>
          <a:xfrm>
            <a:off x="914400" y="1403874"/>
            <a:ext cx="9906000" cy="2967712"/>
          </a:xfrm>
          <a:prstGeom prst="rect">
            <a:avLst/>
          </a:prstGeom>
        </p:spPr>
        <p:txBody>
          <a:bodyPr/>
          <a:lstStyle>
            <a:lvl1pPr marL="171417" indent="-171417">
              <a:lnSpc>
                <a:spcPct val="150000"/>
              </a:lnSpc>
              <a:buFont typeface="Wingdings" panose="05000000000000000000" pitchFamily="2" charset="2"/>
              <a:buChar char="§"/>
              <a:defRPr sz="1800">
                <a:solidFill>
                  <a:srgbClr val="0E5DA5"/>
                </a:solidFill>
                <a:latin typeface="Segoe UI Semilight" panose="020B0402040204020203" pitchFamily="34" charset="0"/>
                <a:cs typeface="Segoe UI Semilight" panose="020B0402040204020203" pitchFamily="34" charset="0"/>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a:p>
            <a:pPr lvl="0"/>
            <a:endParaRPr lang="en-US"/>
          </a:p>
        </p:txBody>
      </p:sp>
    </p:spTree>
    <p:extLst>
      <p:ext uri="{BB962C8B-B14F-4D97-AF65-F5344CB8AC3E}">
        <p14:creationId xmlns:p14="http://schemas.microsoft.com/office/powerpoint/2010/main" val="28000109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4867466"/>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Content (2 Col)">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2DDD6CB-BF48-F740-8165-37C1A075C69B}"/>
              </a:ext>
            </a:extLst>
          </p:cNvPr>
          <p:cNvSpPr>
            <a:spLocks noGrp="1"/>
          </p:cNvSpPr>
          <p:nvPr>
            <p:ph type="title"/>
          </p:nvPr>
        </p:nvSpPr>
        <p:spPr>
          <a:xfrm>
            <a:off x="588264" y="457200"/>
            <a:ext cx="7508990" cy="554061"/>
          </a:xfrm>
          <a:prstGeom prst="rect">
            <a:avLst/>
          </a:prstGeom>
        </p:spPr>
        <p:txBody>
          <a:bodyPr/>
          <a:lstStyle>
            <a:lvl1pPr>
              <a:defRPr>
                <a:solidFill>
                  <a:schemeClr val="bg1"/>
                </a:solidFill>
              </a:defRPr>
            </a:lvl1pPr>
          </a:lstStyle>
          <a:p>
            <a:r>
              <a:rPr lang="en-US"/>
              <a:t>Click to edit Master title style</a:t>
            </a:r>
          </a:p>
        </p:txBody>
      </p:sp>
      <p:sp>
        <p:nvSpPr>
          <p:cNvPr id="7" name="Content Placeholder 1">
            <a:extLst>
              <a:ext uri="{FF2B5EF4-FFF2-40B4-BE49-F238E27FC236}">
                <a16:creationId xmlns:a16="http://schemas.microsoft.com/office/drawing/2014/main" id="{529CD3D1-1CFC-4540-BAC6-B737D02320E4}"/>
              </a:ext>
            </a:extLst>
          </p:cNvPr>
          <p:cNvSpPr>
            <a:spLocks noGrp="1"/>
          </p:cNvSpPr>
          <p:nvPr>
            <p:ph sz="quarter" idx="11"/>
          </p:nvPr>
        </p:nvSpPr>
        <p:spPr>
          <a:xfrm>
            <a:off x="586391" y="1760013"/>
            <a:ext cx="5415759" cy="1612768"/>
          </a:xfrm>
          <a:prstGeom prst="rect">
            <a:avLst/>
          </a:prstGeom>
        </p:spPr>
        <p:txBody>
          <a:bodyPr/>
          <a:lstStyle>
            <a:lvl1pPr marL="0" indent="0">
              <a:buNone/>
              <a:defRPr>
                <a:solidFill>
                  <a:schemeClr val="bg1"/>
                </a:solidFill>
              </a:defRPr>
            </a:lvl1pPr>
            <a:lvl2pPr marL="228556" indent="0">
              <a:buNone/>
              <a:defRPr>
                <a:solidFill>
                  <a:schemeClr val="bg1"/>
                </a:solidFill>
              </a:defRPr>
            </a:lvl2pPr>
            <a:lvl3pPr marL="457112" indent="0">
              <a:buNone/>
              <a:defRPr>
                <a:solidFill>
                  <a:schemeClr val="bg1"/>
                </a:solidFill>
              </a:defRPr>
            </a:lvl3pPr>
            <a:lvl4pPr marL="661861" indent="0">
              <a:buNone/>
              <a:defRPr>
                <a:solidFill>
                  <a:schemeClr val="bg1"/>
                </a:solidFill>
              </a:defRPr>
            </a:lvl4pPr>
            <a:lvl5pPr marL="855499"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D36C8216-CF44-794B-A25D-DC252D549B99}"/>
              </a:ext>
            </a:extLst>
          </p:cNvPr>
          <p:cNvSpPr>
            <a:spLocks noGrp="1"/>
          </p:cNvSpPr>
          <p:nvPr>
            <p:ph sz="quarter" idx="12"/>
          </p:nvPr>
        </p:nvSpPr>
        <p:spPr>
          <a:xfrm>
            <a:off x="6189854" y="1760013"/>
            <a:ext cx="5456715" cy="1612768"/>
          </a:xfrm>
          <a:prstGeom prst="rect">
            <a:avLst/>
          </a:prstGeom>
        </p:spPr>
        <p:txBody>
          <a:bodyPr/>
          <a:lstStyle>
            <a:lvl1pPr marL="0" indent="0">
              <a:buNone/>
              <a:defRPr>
                <a:solidFill>
                  <a:schemeClr val="bg1"/>
                </a:solidFill>
              </a:defRPr>
            </a:lvl1pPr>
            <a:lvl2pPr marL="228556" indent="0">
              <a:buNone/>
              <a:defRPr>
                <a:solidFill>
                  <a:schemeClr val="bg1"/>
                </a:solidFill>
              </a:defRPr>
            </a:lvl2pPr>
            <a:lvl3pPr marL="457112" indent="0">
              <a:buNone/>
              <a:defRPr>
                <a:solidFill>
                  <a:schemeClr val="bg1"/>
                </a:solidFill>
              </a:defRPr>
            </a:lvl3pPr>
            <a:lvl4pPr marL="661861" indent="0">
              <a:buNone/>
              <a:defRPr>
                <a:solidFill>
                  <a:schemeClr val="bg1"/>
                </a:solidFill>
              </a:defRPr>
            </a:lvl4pPr>
            <a:lvl5pPr marL="855499"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Box 1" descr="This is a copyright notice that should be included on the final slide.">
            <a:extLst>
              <a:ext uri="{FF2B5EF4-FFF2-40B4-BE49-F238E27FC236}">
                <a16:creationId xmlns:a16="http://schemas.microsoft.com/office/drawing/2014/main" id="{D1309EB2-4680-420E-897A-799BF69852D0}"/>
              </a:ext>
            </a:extLst>
          </p:cNvPr>
          <p:cNvSpPr txBox="1">
            <a:spLocks noChangeArrowheads="1"/>
          </p:cNvSpPr>
          <p:nvPr/>
        </p:nvSpPr>
        <p:spPr bwMode="blackWhite">
          <a:xfrm>
            <a:off x="586390" y="6473600"/>
            <a:ext cx="4482124" cy="123111"/>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111" eaLnBrk="0" hangingPunct="0"/>
            <a:r>
              <a:rPr lang="en-US" sz="800">
                <a:solidFill>
                  <a:schemeClr val="bg1"/>
                </a:solidFill>
                <a:cs typeface="Segoe UI" pitchFamily="34" charset="0"/>
              </a:rPr>
              <a:t>Microsoft Confidential</a:t>
            </a:r>
          </a:p>
        </p:txBody>
      </p:sp>
      <p:sp>
        <p:nvSpPr>
          <p:cNvPr id="6" name="Text Box 1" descr="This is a copyright notice that should be included on the final slide.">
            <a:extLst>
              <a:ext uri="{FF2B5EF4-FFF2-40B4-BE49-F238E27FC236}">
                <a16:creationId xmlns:a16="http://schemas.microsoft.com/office/drawing/2014/main" id="{744DB0BE-F4A9-4E0F-BEF9-A2A089F3048F}"/>
              </a:ext>
            </a:extLst>
          </p:cNvPr>
          <p:cNvSpPr txBox="1">
            <a:spLocks noChangeArrowheads="1"/>
          </p:cNvSpPr>
          <p:nvPr userDrawn="1"/>
        </p:nvSpPr>
        <p:spPr bwMode="blackWhite">
          <a:xfrm>
            <a:off x="586390" y="6473600"/>
            <a:ext cx="4482124" cy="123111"/>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111" eaLnBrk="0" hangingPunct="0"/>
            <a:r>
              <a:rPr lang="en-US" sz="800">
                <a:solidFill>
                  <a:schemeClr val="bg1"/>
                </a:solidFill>
                <a:cs typeface="Segoe UI" pitchFamily="34" charset="0"/>
              </a:rPr>
              <a:t>Microsoft Confidential</a:t>
            </a:r>
          </a:p>
        </p:txBody>
      </p:sp>
    </p:spTree>
    <p:extLst>
      <p:ext uri="{BB962C8B-B14F-4D97-AF65-F5344CB8AC3E}">
        <p14:creationId xmlns:p14="http://schemas.microsoft.com/office/powerpoint/2010/main" val="2764642539"/>
      </p:ext>
    </p:extLst>
  </p:cSld>
  <p:clrMapOvr>
    <a:masterClrMapping/>
  </p:clrMapOvr>
  <p:transition>
    <p:fade/>
  </p:transition>
  <p:extLst>
    <p:ext uri="{DCECCB84-F9BA-43D5-87BE-67443E8EF086}">
      <p15:sldGuideLst xmlns:p15="http://schemas.microsoft.com/office/powerpoint/2012/main">
        <p15:guide id="1" pos="184">
          <p15:clr>
            <a:srgbClr val="CCCCCC"/>
          </p15:clr>
        </p15:guide>
        <p15:guide id="2" pos="7496">
          <p15:clr>
            <a:srgbClr val="CCCCCC"/>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41E0675-D847-4AAE-B171-E7EA3CE3D9A1}"/>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9E4D414A-2BBD-4151-9BEC-6DAFC72E3D7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9158530-F5CC-46BA-9C78-B05D8C6F1C1C}"/>
              </a:ext>
            </a:extLst>
          </p:cNvPr>
          <p:cNvSpPr>
            <a:spLocks noGrp="1"/>
          </p:cNvSpPr>
          <p:nvPr>
            <p:ph type="sldNum" sz="quarter" idx="12"/>
          </p:nvPr>
        </p:nvSpPr>
        <p:spPr/>
        <p:txBody>
          <a:bodyPr/>
          <a:lstStyle/>
          <a:p>
            <a:fld id="{8B6FEA41-8BCD-41C7-A8B0-66259046E088}" type="slidenum">
              <a:rPr lang="en-US" smtClean="0"/>
              <a:t>‹#›</a:t>
            </a:fld>
            <a:endParaRPr lang="en-US"/>
          </a:p>
        </p:txBody>
      </p:sp>
      <p:sp>
        <p:nvSpPr>
          <p:cNvPr id="7" name="Title Placeholder 1">
            <a:extLst>
              <a:ext uri="{FF2B5EF4-FFF2-40B4-BE49-F238E27FC236}">
                <a16:creationId xmlns:a16="http://schemas.microsoft.com/office/drawing/2014/main" id="{DA5EBF8E-7AAA-C749-9009-FF58BB93F465}"/>
              </a:ext>
            </a:extLst>
          </p:cNvPr>
          <p:cNvSpPr>
            <a:spLocks noGrp="1"/>
          </p:cNvSpPr>
          <p:nvPr>
            <p:ph type="title"/>
          </p:nvPr>
        </p:nvSpPr>
        <p:spPr>
          <a:xfrm>
            <a:off x="838200" y="365127"/>
            <a:ext cx="10515600" cy="590372"/>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a:extLst>
              <a:ext uri="{FF2B5EF4-FFF2-40B4-BE49-F238E27FC236}">
                <a16:creationId xmlns:a16="http://schemas.microsoft.com/office/drawing/2014/main" id="{F1B04BD5-5D60-1F47-B882-1C2A116413E5}"/>
              </a:ext>
            </a:extLst>
          </p:cNvPr>
          <p:cNvSpPr>
            <a:spLocks noGrp="1"/>
          </p:cNvSpPr>
          <p:nvPr>
            <p:ph idx="1"/>
          </p:nvPr>
        </p:nvSpPr>
        <p:spPr>
          <a:xfrm>
            <a:off x="838200" y="1140431"/>
            <a:ext cx="10515600" cy="503653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54238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Custom Layout">
    <p:bg>
      <p:bgRef idx="1001">
        <a:schemeClr val="bg1"/>
      </p:bgRef>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24471AC-B226-453B-B377-3F1C2A4110A1}"/>
              </a:ext>
            </a:extLst>
          </p:cNvPr>
          <p:cNvSpPr>
            <a:spLocks noGrp="1"/>
          </p:cNvSpPr>
          <p:nvPr>
            <p:ph type="body" sz="quarter" idx="10" hasCustomPrompt="1"/>
          </p:nvPr>
        </p:nvSpPr>
        <p:spPr>
          <a:xfrm>
            <a:off x="6579384" y="99896"/>
            <a:ext cx="5482681" cy="430901"/>
          </a:xfrm>
          <a:solidFill>
            <a:srgbClr val="FFFF00"/>
          </a:solidFill>
        </p:spPr>
        <p:txBody>
          <a:bodyPr/>
          <a:lstStyle>
            <a:lvl1pPr marL="0" indent="0" algn="l">
              <a:buNone/>
              <a:defRPr b="1">
                <a:latin typeface="Abadi" panose="020B0604020202020204" pitchFamily="34" charset="0"/>
              </a:defRPr>
            </a:lvl1pPr>
          </a:lstStyle>
          <a:p>
            <a:pPr lvl="0"/>
            <a:r>
              <a:rPr lang="en-US"/>
              <a:t>Remove When Updated</a:t>
            </a:r>
          </a:p>
        </p:txBody>
      </p:sp>
    </p:spTree>
    <p:extLst>
      <p:ext uri="{BB962C8B-B14F-4D97-AF65-F5344CB8AC3E}">
        <p14:creationId xmlns:p14="http://schemas.microsoft.com/office/powerpoint/2010/main" val="100941516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6" y="620429"/>
            <a:ext cx="11306469" cy="403137"/>
          </a:xfrm>
        </p:spPr>
        <p:txBody>
          <a:bodyPr wrap="square" lIns="0" tIns="0" rIns="0" bIns="0">
            <a:spAutoFit/>
          </a:bodyPr>
          <a:lstStyle>
            <a:lvl1pPr>
              <a:lnSpc>
                <a:spcPts val="3136"/>
              </a:lnSpc>
              <a:defRPr sz="2745" strike="noStrike">
                <a:solidFill>
                  <a:schemeClr val="tx1"/>
                </a:solidFill>
              </a:defRPr>
            </a:lvl1pPr>
          </a:lstStyle>
          <a:p>
            <a:r>
              <a:rPr lang="en-US"/>
              <a:t>Title</a:t>
            </a:r>
          </a:p>
        </p:txBody>
      </p:sp>
      <p:sp>
        <p:nvSpPr>
          <p:cNvPr id="5" name="Footer Placeholder 14">
            <a:extLst>
              <a:ext uri="{FF2B5EF4-FFF2-40B4-BE49-F238E27FC236}">
                <a16:creationId xmlns:a16="http://schemas.microsoft.com/office/drawing/2014/main" id="{95231FD8-80B3-7243-A07F-7383027E4426}"/>
              </a:ext>
            </a:extLst>
          </p:cNvPr>
          <p:cNvSpPr>
            <a:spLocks noGrp="1"/>
          </p:cNvSpPr>
          <p:nvPr>
            <p:ph type="ftr" sz="quarter" idx="3"/>
          </p:nvPr>
        </p:nvSpPr>
        <p:spPr>
          <a:xfrm>
            <a:off x="361839" y="6450195"/>
            <a:ext cx="11586711" cy="118296"/>
          </a:xfrm>
          <a:prstGeom prst="rect">
            <a:avLst/>
          </a:prstGeom>
        </p:spPr>
        <p:txBody>
          <a:bodyPr vert="horz" lIns="91440" tIns="45720" rIns="91440" bIns="45720" numCol="2" rtlCol="0" anchor="ctr"/>
          <a:lstStyle>
            <a:lvl1pPr algn="l">
              <a:defRPr sz="686">
                <a:solidFill>
                  <a:schemeClr val="tx1">
                    <a:tint val="75000"/>
                  </a:schemeClr>
                </a:solidFill>
              </a:defRPr>
            </a:lvl1pPr>
          </a:lstStyle>
          <a:p>
            <a:r>
              <a:rPr lang="en-US">
                <a:solidFill>
                  <a:schemeClr val="bg1">
                    <a:lumMod val="65000"/>
                  </a:schemeClr>
                </a:solidFill>
              </a:rPr>
              <a:t>© Microsoft Corporation                                                                                  								                                Azure </a:t>
            </a:r>
          </a:p>
        </p:txBody>
      </p:sp>
    </p:spTree>
    <p:extLst>
      <p:ext uri="{BB962C8B-B14F-4D97-AF65-F5344CB8AC3E}">
        <p14:creationId xmlns:p14="http://schemas.microsoft.com/office/powerpoint/2010/main" val="156803195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6483812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bg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47B7F7-3EAA-3540-BC65-00BDB110EAC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8681" y="472516"/>
            <a:ext cx="1335673" cy="190278"/>
          </a:xfrm>
          <a:prstGeom prst="rect">
            <a:avLst/>
          </a:prstGeom>
        </p:spPr>
      </p:pic>
      <p:sp>
        <p:nvSpPr>
          <p:cNvPr id="13" name="Title 1">
            <a:extLst>
              <a:ext uri="{FF2B5EF4-FFF2-40B4-BE49-F238E27FC236}">
                <a16:creationId xmlns:a16="http://schemas.microsoft.com/office/drawing/2014/main" id="{4A36DC34-EED6-8F49-8473-3802F6C2A3D1}"/>
              </a:ext>
            </a:extLst>
          </p:cNvPr>
          <p:cNvSpPr>
            <a:spLocks noGrp="1"/>
          </p:cNvSpPr>
          <p:nvPr>
            <p:ph type="title" hasCustomPrompt="1"/>
          </p:nvPr>
        </p:nvSpPr>
        <p:spPr>
          <a:xfrm>
            <a:off x="428681" y="2532448"/>
            <a:ext cx="9630389" cy="1793104"/>
          </a:xfrm>
          <a:prstGeom prst="rect">
            <a:avLst/>
          </a:prstGeom>
          <a:noFill/>
        </p:spPr>
        <p:txBody>
          <a:bodyPr lIns="0" tIns="0" rIns="0" bIns="182880" anchor="b" anchorCtr="0"/>
          <a:lstStyle>
            <a:lvl1pPr>
              <a:defRPr sz="4705" strike="noStrike" spc="-49" baseline="0">
                <a:solidFill>
                  <a:schemeClr val="tx2"/>
                </a:solidFill>
              </a:defRPr>
            </a:lvl1pPr>
          </a:lstStyle>
          <a:p>
            <a:r>
              <a:rPr lang="en-US" dirty="0"/>
              <a:t>Azure presentation title </a:t>
            </a:r>
            <a:br>
              <a:rPr lang="en-US" dirty="0"/>
            </a:br>
            <a:r>
              <a:rPr lang="en-US" dirty="0"/>
              <a:t>or event name</a:t>
            </a:r>
          </a:p>
        </p:txBody>
      </p:sp>
      <p:sp>
        <p:nvSpPr>
          <p:cNvPr id="14" name="Text Placeholder 10">
            <a:extLst>
              <a:ext uri="{FF2B5EF4-FFF2-40B4-BE49-F238E27FC236}">
                <a16:creationId xmlns:a16="http://schemas.microsoft.com/office/drawing/2014/main" id="{2E500E80-DD0C-EF4F-BB7D-03960A098E1F}"/>
              </a:ext>
            </a:extLst>
          </p:cNvPr>
          <p:cNvSpPr>
            <a:spLocks noGrp="1"/>
          </p:cNvSpPr>
          <p:nvPr>
            <p:ph type="body" sz="quarter" idx="15" hasCustomPrompt="1"/>
          </p:nvPr>
        </p:nvSpPr>
        <p:spPr>
          <a:xfrm>
            <a:off x="442466" y="4350114"/>
            <a:ext cx="9602819" cy="724246"/>
          </a:xfrm>
          <a:prstGeom prst="rect">
            <a:avLst/>
          </a:prstGeom>
        </p:spPr>
        <p:txBody>
          <a:bodyPr/>
          <a:lstStyle>
            <a:lvl1pPr>
              <a:defRPr sz="1765">
                <a:solidFill>
                  <a:srgbClr val="000000"/>
                </a:solidFill>
              </a:defRPr>
            </a:lvl1pPr>
            <a:lvl2pPr>
              <a:defRPr sz="1765">
                <a:solidFill>
                  <a:srgbClr val="000000"/>
                </a:solidFill>
              </a:defRPr>
            </a:lvl2pPr>
            <a:lvl3pPr>
              <a:defRPr sz="1372"/>
            </a:lvl3pPr>
            <a:lvl4pPr>
              <a:defRPr sz="1372"/>
            </a:lvl4pPr>
            <a:lvl5pPr>
              <a:defRPr sz="1029"/>
            </a:lvl5pPr>
          </a:lstStyle>
          <a:p>
            <a:pPr lvl="0"/>
            <a:r>
              <a:rPr lang="en-US" dirty="0"/>
              <a:t>Author name</a:t>
            </a:r>
            <a:br>
              <a:rPr lang="en-US" dirty="0"/>
            </a:br>
            <a:r>
              <a:rPr lang="en-US" dirty="0"/>
              <a:t>Date</a:t>
            </a:r>
          </a:p>
        </p:txBody>
      </p:sp>
    </p:spTree>
    <p:extLst>
      <p:ext uri="{BB962C8B-B14F-4D97-AF65-F5344CB8AC3E}">
        <p14:creationId xmlns:p14="http://schemas.microsoft.com/office/powerpoint/2010/main" val="41471009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chemeClr val="tx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9C5D-BBFD-AE42-A1D5-DA2C27C2E9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1183" y="473796"/>
            <a:ext cx="1335673" cy="190278"/>
          </a:xfrm>
          <a:prstGeom prst="rect">
            <a:avLst/>
          </a:prstGeom>
        </p:spPr>
      </p:pic>
      <p:sp>
        <p:nvSpPr>
          <p:cNvPr id="15" name="Title 1">
            <a:extLst>
              <a:ext uri="{FF2B5EF4-FFF2-40B4-BE49-F238E27FC236}">
                <a16:creationId xmlns:a16="http://schemas.microsoft.com/office/drawing/2014/main" id="{FDD3BB94-DC99-244C-91E3-A9764AF2671E}"/>
              </a:ext>
            </a:extLst>
          </p:cNvPr>
          <p:cNvSpPr>
            <a:spLocks noGrp="1"/>
          </p:cNvSpPr>
          <p:nvPr>
            <p:ph type="title" hasCustomPrompt="1"/>
          </p:nvPr>
        </p:nvSpPr>
        <p:spPr>
          <a:xfrm>
            <a:off x="428681" y="2532448"/>
            <a:ext cx="9630389" cy="1793104"/>
          </a:xfrm>
          <a:prstGeom prst="rect">
            <a:avLst/>
          </a:prstGeom>
          <a:noFill/>
        </p:spPr>
        <p:txBody>
          <a:bodyPr lIns="0" tIns="0" rIns="0" bIns="182880" anchor="b" anchorCtr="0"/>
          <a:lstStyle>
            <a:lvl1pPr>
              <a:defRPr sz="4705" strike="noStrike" spc="-49" baseline="0">
                <a:solidFill>
                  <a:schemeClr val="bg2"/>
                </a:solidFill>
              </a:defRPr>
            </a:lvl1pPr>
          </a:lstStyle>
          <a:p>
            <a:r>
              <a:rPr lang="en-US" dirty="0"/>
              <a:t>Azure presentation title </a:t>
            </a:r>
            <a:br>
              <a:rPr lang="en-US" dirty="0"/>
            </a:br>
            <a:r>
              <a:rPr lang="en-US" dirty="0"/>
              <a:t>or event name</a:t>
            </a:r>
          </a:p>
        </p:txBody>
      </p:sp>
      <p:sp>
        <p:nvSpPr>
          <p:cNvPr id="16" name="Text Placeholder 10">
            <a:extLst>
              <a:ext uri="{FF2B5EF4-FFF2-40B4-BE49-F238E27FC236}">
                <a16:creationId xmlns:a16="http://schemas.microsoft.com/office/drawing/2014/main" id="{63FCEA3C-C822-5A4A-9561-695239EA77C3}"/>
              </a:ext>
            </a:extLst>
          </p:cNvPr>
          <p:cNvSpPr>
            <a:spLocks noGrp="1"/>
          </p:cNvSpPr>
          <p:nvPr>
            <p:ph type="body" sz="quarter" idx="15" hasCustomPrompt="1"/>
          </p:nvPr>
        </p:nvSpPr>
        <p:spPr>
          <a:xfrm>
            <a:off x="442466" y="4350114"/>
            <a:ext cx="9602819" cy="724246"/>
          </a:xfrm>
          <a:prstGeom prst="rect">
            <a:avLst/>
          </a:prstGeom>
        </p:spPr>
        <p:txBody>
          <a:bodyPr/>
          <a:lstStyle>
            <a:lvl1pPr>
              <a:defRPr sz="1765">
                <a:solidFill>
                  <a:schemeClr val="bg2"/>
                </a:solidFill>
              </a:defRPr>
            </a:lvl1pPr>
            <a:lvl2pPr>
              <a:defRPr sz="1765">
                <a:solidFill>
                  <a:srgbClr val="000000"/>
                </a:solidFill>
              </a:defRPr>
            </a:lvl2pPr>
            <a:lvl3pPr>
              <a:defRPr sz="1372"/>
            </a:lvl3pPr>
            <a:lvl4pPr>
              <a:defRPr sz="1372"/>
            </a:lvl4pPr>
            <a:lvl5pPr>
              <a:defRPr sz="1029"/>
            </a:lvl5pPr>
          </a:lstStyle>
          <a:p>
            <a:pPr lvl="0"/>
            <a:r>
              <a:rPr lang="en-US" dirty="0"/>
              <a:t>Author name</a:t>
            </a:r>
            <a:br>
              <a:rPr lang="en-US" dirty="0"/>
            </a:br>
            <a:r>
              <a:rPr lang="en-US" dirty="0"/>
              <a:t>Date</a:t>
            </a:r>
          </a:p>
        </p:txBody>
      </p:sp>
    </p:spTree>
    <p:extLst>
      <p:ext uri="{BB962C8B-B14F-4D97-AF65-F5344CB8AC3E}">
        <p14:creationId xmlns:p14="http://schemas.microsoft.com/office/powerpoint/2010/main" val="32998397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rgbClr val="00000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1F9C5D-BBFD-AE42-A1D5-DA2C27C2E9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1183" y="473796"/>
            <a:ext cx="1335673" cy="190278"/>
          </a:xfrm>
          <a:prstGeom prst="rect">
            <a:avLst/>
          </a:prstGeom>
        </p:spPr>
      </p:pic>
      <p:sp>
        <p:nvSpPr>
          <p:cNvPr id="11" name="Title 1">
            <a:extLst>
              <a:ext uri="{FF2B5EF4-FFF2-40B4-BE49-F238E27FC236}">
                <a16:creationId xmlns:a16="http://schemas.microsoft.com/office/drawing/2014/main" id="{302B9254-503D-8F44-9D4B-18675DFDE809}"/>
              </a:ext>
            </a:extLst>
          </p:cNvPr>
          <p:cNvSpPr>
            <a:spLocks noGrp="1"/>
          </p:cNvSpPr>
          <p:nvPr>
            <p:ph type="title" hasCustomPrompt="1"/>
          </p:nvPr>
        </p:nvSpPr>
        <p:spPr>
          <a:xfrm>
            <a:off x="428681" y="2532448"/>
            <a:ext cx="9630389" cy="1793104"/>
          </a:xfrm>
          <a:prstGeom prst="rect">
            <a:avLst/>
          </a:prstGeom>
          <a:noFill/>
        </p:spPr>
        <p:txBody>
          <a:bodyPr lIns="0" tIns="0" rIns="0" bIns="182880" anchor="b" anchorCtr="0"/>
          <a:lstStyle>
            <a:lvl1pPr>
              <a:defRPr sz="4705" strike="noStrike" spc="-49" baseline="0">
                <a:solidFill>
                  <a:schemeClr val="bg2"/>
                </a:solidFill>
              </a:defRPr>
            </a:lvl1pPr>
          </a:lstStyle>
          <a:p>
            <a:r>
              <a:rPr lang="en-US" dirty="0"/>
              <a:t>Azure presentation title </a:t>
            </a:r>
            <a:br>
              <a:rPr lang="en-US" dirty="0"/>
            </a:br>
            <a:r>
              <a:rPr lang="en-US" dirty="0"/>
              <a:t>or event name</a:t>
            </a:r>
          </a:p>
        </p:txBody>
      </p:sp>
      <p:sp>
        <p:nvSpPr>
          <p:cNvPr id="12" name="Text Placeholder 10">
            <a:extLst>
              <a:ext uri="{FF2B5EF4-FFF2-40B4-BE49-F238E27FC236}">
                <a16:creationId xmlns:a16="http://schemas.microsoft.com/office/drawing/2014/main" id="{2D6C119F-8C39-DF40-90FE-09B7E3ECDBE0}"/>
              </a:ext>
            </a:extLst>
          </p:cNvPr>
          <p:cNvSpPr>
            <a:spLocks noGrp="1"/>
          </p:cNvSpPr>
          <p:nvPr>
            <p:ph type="body" sz="quarter" idx="15" hasCustomPrompt="1"/>
          </p:nvPr>
        </p:nvSpPr>
        <p:spPr>
          <a:xfrm>
            <a:off x="442466" y="4350114"/>
            <a:ext cx="9602819" cy="724246"/>
          </a:xfrm>
          <a:prstGeom prst="rect">
            <a:avLst/>
          </a:prstGeom>
        </p:spPr>
        <p:txBody>
          <a:bodyPr/>
          <a:lstStyle>
            <a:lvl1pPr>
              <a:defRPr sz="1765">
                <a:solidFill>
                  <a:schemeClr val="bg2"/>
                </a:solidFill>
              </a:defRPr>
            </a:lvl1pPr>
            <a:lvl2pPr>
              <a:defRPr sz="1765">
                <a:solidFill>
                  <a:srgbClr val="000000"/>
                </a:solidFill>
              </a:defRPr>
            </a:lvl2pPr>
            <a:lvl3pPr>
              <a:defRPr sz="1372"/>
            </a:lvl3pPr>
            <a:lvl4pPr>
              <a:defRPr sz="1372"/>
            </a:lvl4pPr>
            <a:lvl5pPr>
              <a:defRPr sz="1029"/>
            </a:lvl5pPr>
          </a:lstStyle>
          <a:p>
            <a:pPr lvl="0"/>
            <a:r>
              <a:rPr lang="en-US" dirty="0"/>
              <a:t>Author name</a:t>
            </a:r>
            <a:br>
              <a:rPr lang="en-US" dirty="0"/>
            </a:br>
            <a:r>
              <a:rPr lang="en-US" dirty="0"/>
              <a:t>Date</a:t>
            </a:r>
          </a:p>
        </p:txBody>
      </p:sp>
    </p:spTree>
    <p:extLst>
      <p:ext uri="{BB962C8B-B14F-4D97-AF65-F5344CB8AC3E}">
        <p14:creationId xmlns:p14="http://schemas.microsoft.com/office/powerpoint/2010/main" val="184632875"/>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83EBA8-9428-5042-A6AB-BA1563CB953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8681" y="472516"/>
            <a:ext cx="1335673" cy="190278"/>
          </a:xfrm>
          <a:prstGeom prst="rect">
            <a:avLst/>
          </a:prstGeom>
        </p:spPr>
      </p:pic>
      <p:pic>
        <p:nvPicPr>
          <p:cNvPr id="5" name="Picture 4">
            <a:extLst>
              <a:ext uri="{FF2B5EF4-FFF2-40B4-BE49-F238E27FC236}">
                <a16:creationId xmlns:a16="http://schemas.microsoft.com/office/drawing/2014/main" id="{B0419340-DB0C-B34E-84FE-2AA1A19A58C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7617" y="0"/>
            <a:ext cx="5973790" cy="6858000"/>
          </a:xfrm>
          <a:prstGeom prst="rect">
            <a:avLst/>
          </a:prstGeom>
        </p:spPr>
      </p:pic>
      <p:sp>
        <p:nvSpPr>
          <p:cNvPr id="8" name="Title 1">
            <a:extLst>
              <a:ext uri="{FF2B5EF4-FFF2-40B4-BE49-F238E27FC236}">
                <a16:creationId xmlns:a16="http://schemas.microsoft.com/office/drawing/2014/main" id="{1D09A9D1-6212-8B49-96D7-B3E9D17D4BAB}"/>
              </a:ext>
            </a:extLst>
          </p:cNvPr>
          <p:cNvSpPr>
            <a:spLocks noGrp="1"/>
          </p:cNvSpPr>
          <p:nvPr>
            <p:ph type="title" hasCustomPrompt="1"/>
          </p:nvPr>
        </p:nvSpPr>
        <p:spPr>
          <a:xfrm>
            <a:off x="428681" y="2532448"/>
            <a:ext cx="5428936" cy="1793104"/>
          </a:xfrm>
          <a:prstGeom prst="rect">
            <a:avLst/>
          </a:prstGeom>
          <a:noFill/>
        </p:spPr>
        <p:txBody>
          <a:bodyPr lIns="0" tIns="0" rIns="0" bIns="182880" anchor="b" anchorCtr="0"/>
          <a:lstStyle>
            <a:lvl1pPr>
              <a:defRPr sz="4705" strike="noStrike" spc="-49" baseline="0">
                <a:solidFill>
                  <a:srgbClr val="000000"/>
                </a:solidFill>
              </a:defRPr>
            </a:lvl1pPr>
          </a:lstStyle>
          <a:p>
            <a:r>
              <a:rPr lang="en-US" dirty="0"/>
              <a:t>Azure presentation</a:t>
            </a:r>
            <a:br>
              <a:rPr lang="en-US" dirty="0"/>
            </a:br>
            <a:r>
              <a:rPr lang="en-US" dirty="0"/>
              <a:t>title or event name</a:t>
            </a:r>
          </a:p>
        </p:txBody>
      </p:sp>
      <p:sp>
        <p:nvSpPr>
          <p:cNvPr id="9" name="Text Placeholder 10">
            <a:extLst>
              <a:ext uri="{FF2B5EF4-FFF2-40B4-BE49-F238E27FC236}">
                <a16:creationId xmlns:a16="http://schemas.microsoft.com/office/drawing/2014/main" id="{0881A9F1-B3A4-0742-8DAD-18EC8A78C522}"/>
              </a:ext>
            </a:extLst>
          </p:cNvPr>
          <p:cNvSpPr>
            <a:spLocks noGrp="1"/>
          </p:cNvSpPr>
          <p:nvPr>
            <p:ph type="body" sz="quarter" idx="15" hasCustomPrompt="1"/>
          </p:nvPr>
        </p:nvSpPr>
        <p:spPr>
          <a:xfrm>
            <a:off x="442466" y="4350114"/>
            <a:ext cx="5413394" cy="724246"/>
          </a:xfrm>
          <a:prstGeom prst="rect">
            <a:avLst/>
          </a:prstGeom>
        </p:spPr>
        <p:txBody>
          <a:bodyPr/>
          <a:lstStyle>
            <a:lvl1pPr>
              <a:defRPr sz="1765">
                <a:solidFill>
                  <a:srgbClr val="000000"/>
                </a:solidFill>
              </a:defRPr>
            </a:lvl1pPr>
            <a:lvl2pPr>
              <a:defRPr sz="1765">
                <a:solidFill>
                  <a:srgbClr val="000000"/>
                </a:solidFill>
              </a:defRPr>
            </a:lvl2pPr>
            <a:lvl3pPr>
              <a:defRPr sz="1372"/>
            </a:lvl3pPr>
            <a:lvl4pPr>
              <a:defRPr sz="1372"/>
            </a:lvl4pPr>
            <a:lvl5pPr>
              <a:defRPr sz="1029"/>
            </a:lvl5pPr>
          </a:lstStyle>
          <a:p>
            <a:pPr lvl="0"/>
            <a:r>
              <a:rPr lang="en-US" dirty="0"/>
              <a:t>Author name</a:t>
            </a:r>
            <a:br>
              <a:rPr lang="en-US" dirty="0"/>
            </a:br>
            <a:r>
              <a:rPr lang="en-US" dirty="0"/>
              <a:t>Date</a:t>
            </a:r>
          </a:p>
        </p:txBody>
      </p:sp>
    </p:spTree>
    <p:extLst>
      <p:ext uri="{BB962C8B-B14F-4D97-AF65-F5344CB8AC3E}">
        <p14:creationId xmlns:p14="http://schemas.microsoft.com/office/powerpoint/2010/main" val="3660870217"/>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FF9732-E389-084D-A7F3-09AC5EED73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8681" y="472516"/>
            <a:ext cx="1335673" cy="190278"/>
          </a:xfrm>
          <a:prstGeom prst="rect">
            <a:avLst/>
          </a:prstGeom>
        </p:spPr>
      </p:pic>
      <p:sp>
        <p:nvSpPr>
          <p:cNvPr id="5" name="Title 1">
            <a:extLst>
              <a:ext uri="{FF2B5EF4-FFF2-40B4-BE49-F238E27FC236}">
                <a16:creationId xmlns:a16="http://schemas.microsoft.com/office/drawing/2014/main" id="{F7E4AC65-3150-034F-B089-A8B21D5F2E61}"/>
              </a:ext>
            </a:extLst>
          </p:cNvPr>
          <p:cNvSpPr>
            <a:spLocks noGrp="1"/>
          </p:cNvSpPr>
          <p:nvPr>
            <p:ph type="title" hasCustomPrompt="1"/>
          </p:nvPr>
        </p:nvSpPr>
        <p:spPr>
          <a:xfrm>
            <a:off x="428681" y="2532448"/>
            <a:ext cx="5428936" cy="1793104"/>
          </a:xfrm>
          <a:prstGeom prst="rect">
            <a:avLst/>
          </a:prstGeom>
          <a:noFill/>
        </p:spPr>
        <p:txBody>
          <a:bodyPr lIns="0" tIns="0" rIns="0" bIns="182880" anchor="b" anchorCtr="0"/>
          <a:lstStyle>
            <a:lvl1pPr>
              <a:defRPr sz="4705" strike="noStrike" spc="-49" baseline="0">
                <a:solidFill>
                  <a:srgbClr val="000000"/>
                </a:solidFill>
              </a:defRPr>
            </a:lvl1pPr>
          </a:lstStyle>
          <a:p>
            <a:r>
              <a:rPr lang="en-US" dirty="0"/>
              <a:t>Azure presentation</a:t>
            </a:r>
            <a:br>
              <a:rPr lang="en-US" dirty="0"/>
            </a:br>
            <a:r>
              <a:rPr lang="en-US" dirty="0"/>
              <a:t>title or event name</a:t>
            </a:r>
          </a:p>
        </p:txBody>
      </p:sp>
      <p:sp>
        <p:nvSpPr>
          <p:cNvPr id="6" name="Text Placeholder 10">
            <a:extLst>
              <a:ext uri="{FF2B5EF4-FFF2-40B4-BE49-F238E27FC236}">
                <a16:creationId xmlns:a16="http://schemas.microsoft.com/office/drawing/2014/main" id="{29B09652-4E45-F04D-8357-20491F718B1A}"/>
              </a:ext>
            </a:extLst>
          </p:cNvPr>
          <p:cNvSpPr>
            <a:spLocks noGrp="1"/>
          </p:cNvSpPr>
          <p:nvPr>
            <p:ph type="body" sz="quarter" idx="15" hasCustomPrompt="1"/>
          </p:nvPr>
        </p:nvSpPr>
        <p:spPr>
          <a:xfrm>
            <a:off x="442466" y="4350114"/>
            <a:ext cx="5413394" cy="724246"/>
          </a:xfrm>
          <a:prstGeom prst="rect">
            <a:avLst/>
          </a:prstGeom>
        </p:spPr>
        <p:txBody>
          <a:bodyPr/>
          <a:lstStyle>
            <a:lvl1pPr>
              <a:defRPr sz="1765">
                <a:solidFill>
                  <a:srgbClr val="000000"/>
                </a:solidFill>
              </a:defRPr>
            </a:lvl1pPr>
            <a:lvl2pPr>
              <a:defRPr sz="1765">
                <a:solidFill>
                  <a:srgbClr val="000000"/>
                </a:solidFill>
              </a:defRPr>
            </a:lvl2pPr>
            <a:lvl3pPr>
              <a:defRPr sz="1372"/>
            </a:lvl3pPr>
            <a:lvl4pPr>
              <a:defRPr sz="1372"/>
            </a:lvl4pPr>
            <a:lvl5pPr>
              <a:defRPr sz="1029"/>
            </a:lvl5pPr>
          </a:lstStyle>
          <a:p>
            <a:pPr lvl="0"/>
            <a:r>
              <a:rPr lang="en-US" dirty="0"/>
              <a:t>Author name</a:t>
            </a:r>
            <a:br>
              <a:rPr lang="en-US" dirty="0"/>
            </a:br>
            <a:r>
              <a:rPr lang="en-US" dirty="0"/>
              <a:t>Date</a:t>
            </a:r>
          </a:p>
        </p:txBody>
      </p:sp>
      <p:pic>
        <p:nvPicPr>
          <p:cNvPr id="7" name="Picture 6">
            <a:extLst>
              <a:ext uri="{FF2B5EF4-FFF2-40B4-BE49-F238E27FC236}">
                <a16:creationId xmlns:a16="http://schemas.microsoft.com/office/drawing/2014/main" id="{F64BDF03-4137-9B4F-811A-B300BDF9B2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86467" y="206105"/>
            <a:ext cx="5583404" cy="6409831"/>
          </a:xfrm>
          <a:prstGeom prst="rect">
            <a:avLst/>
          </a:prstGeom>
        </p:spPr>
      </p:pic>
    </p:spTree>
    <p:extLst>
      <p:ext uri="{BB962C8B-B14F-4D97-AF65-F5344CB8AC3E}">
        <p14:creationId xmlns:p14="http://schemas.microsoft.com/office/powerpoint/2010/main" val="4016735934"/>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FF9732-E389-084D-A7F3-09AC5EED73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8681" y="472516"/>
            <a:ext cx="1335673" cy="190278"/>
          </a:xfrm>
          <a:prstGeom prst="rect">
            <a:avLst/>
          </a:prstGeom>
        </p:spPr>
      </p:pic>
      <p:sp>
        <p:nvSpPr>
          <p:cNvPr id="5" name="Title 1">
            <a:extLst>
              <a:ext uri="{FF2B5EF4-FFF2-40B4-BE49-F238E27FC236}">
                <a16:creationId xmlns:a16="http://schemas.microsoft.com/office/drawing/2014/main" id="{F7E4AC65-3150-034F-B089-A8B21D5F2E61}"/>
              </a:ext>
            </a:extLst>
          </p:cNvPr>
          <p:cNvSpPr>
            <a:spLocks noGrp="1"/>
          </p:cNvSpPr>
          <p:nvPr>
            <p:ph type="title" hasCustomPrompt="1"/>
          </p:nvPr>
        </p:nvSpPr>
        <p:spPr>
          <a:xfrm>
            <a:off x="428681" y="2532448"/>
            <a:ext cx="5428936" cy="1793104"/>
          </a:xfrm>
          <a:prstGeom prst="rect">
            <a:avLst/>
          </a:prstGeom>
          <a:noFill/>
        </p:spPr>
        <p:txBody>
          <a:bodyPr lIns="0" tIns="0" rIns="0" bIns="182880" anchor="b" anchorCtr="0"/>
          <a:lstStyle>
            <a:lvl1pPr>
              <a:defRPr sz="4705" strike="noStrike" spc="-49" baseline="0">
                <a:solidFill>
                  <a:srgbClr val="000000"/>
                </a:solidFill>
              </a:defRPr>
            </a:lvl1pPr>
          </a:lstStyle>
          <a:p>
            <a:r>
              <a:rPr lang="en-US" dirty="0"/>
              <a:t>Azure presentation</a:t>
            </a:r>
            <a:br>
              <a:rPr lang="en-US" dirty="0"/>
            </a:br>
            <a:r>
              <a:rPr lang="en-US" dirty="0"/>
              <a:t>title or event name</a:t>
            </a:r>
          </a:p>
        </p:txBody>
      </p:sp>
      <p:sp>
        <p:nvSpPr>
          <p:cNvPr id="6" name="Text Placeholder 10">
            <a:extLst>
              <a:ext uri="{FF2B5EF4-FFF2-40B4-BE49-F238E27FC236}">
                <a16:creationId xmlns:a16="http://schemas.microsoft.com/office/drawing/2014/main" id="{29B09652-4E45-F04D-8357-20491F718B1A}"/>
              </a:ext>
            </a:extLst>
          </p:cNvPr>
          <p:cNvSpPr>
            <a:spLocks noGrp="1"/>
          </p:cNvSpPr>
          <p:nvPr>
            <p:ph type="body" sz="quarter" idx="15" hasCustomPrompt="1"/>
          </p:nvPr>
        </p:nvSpPr>
        <p:spPr>
          <a:xfrm>
            <a:off x="442466" y="4350114"/>
            <a:ext cx="5413394" cy="724246"/>
          </a:xfrm>
          <a:prstGeom prst="rect">
            <a:avLst/>
          </a:prstGeom>
        </p:spPr>
        <p:txBody>
          <a:bodyPr/>
          <a:lstStyle>
            <a:lvl1pPr>
              <a:defRPr sz="1765">
                <a:solidFill>
                  <a:srgbClr val="000000"/>
                </a:solidFill>
              </a:defRPr>
            </a:lvl1pPr>
            <a:lvl2pPr>
              <a:defRPr sz="1765">
                <a:solidFill>
                  <a:srgbClr val="000000"/>
                </a:solidFill>
              </a:defRPr>
            </a:lvl2pPr>
            <a:lvl3pPr>
              <a:defRPr sz="1372"/>
            </a:lvl3pPr>
            <a:lvl4pPr>
              <a:defRPr sz="1372"/>
            </a:lvl4pPr>
            <a:lvl5pPr>
              <a:defRPr sz="1029"/>
            </a:lvl5pPr>
          </a:lstStyle>
          <a:p>
            <a:pPr lvl="0"/>
            <a:r>
              <a:rPr lang="en-US" dirty="0"/>
              <a:t>Author name</a:t>
            </a:r>
            <a:br>
              <a:rPr lang="en-US" dirty="0"/>
            </a:br>
            <a:r>
              <a:rPr lang="en-US" dirty="0"/>
              <a:t>Date</a:t>
            </a:r>
          </a:p>
        </p:txBody>
      </p:sp>
      <p:pic>
        <p:nvPicPr>
          <p:cNvPr id="8" name="Picture 7">
            <a:extLst>
              <a:ext uri="{FF2B5EF4-FFF2-40B4-BE49-F238E27FC236}">
                <a16:creationId xmlns:a16="http://schemas.microsoft.com/office/drawing/2014/main" id="{67DB9C92-5B22-1645-98AA-DEA153351D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45182" y="321589"/>
            <a:ext cx="5413537" cy="6214821"/>
          </a:xfrm>
          <a:prstGeom prst="rect">
            <a:avLst/>
          </a:prstGeom>
        </p:spPr>
      </p:pic>
    </p:spTree>
    <p:extLst>
      <p:ext uri="{BB962C8B-B14F-4D97-AF65-F5344CB8AC3E}">
        <p14:creationId xmlns:p14="http://schemas.microsoft.com/office/powerpoint/2010/main" val="1489964753"/>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FF9732-E389-084D-A7F3-09AC5EED73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8681" y="472516"/>
            <a:ext cx="1335673" cy="190278"/>
          </a:xfrm>
          <a:prstGeom prst="rect">
            <a:avLst/>
          </a:prstGeom>
        </p:spPr>
      </p:pic>
      <p:sp>
        <p:nvSpPr>
          <p:cNvPr id="5" name="Title 1">
            <a:extLst>
              <a:ext uri="{FF2B5EF4-FFF2-40B4-BE49-F238E27FC236}">
                <a16:creationId xmlns:a16="http://schemas.microsoft.com/office/drawing/2014/main" id="{F7E4AC65-3150-034F-B089-A8B21D5F2E61}"/>
              </a:ext>
            </a:extLst>
          </p:cNvPr>
          <p:cNvSpPr>
            <a:spLocks noGrp="1"/>
          </p:cNvSpPr>
          <p:nvPr>
            <p:ph type="title" hasCustomPrompt="1"/>
          </p:nvPr>
        </p:nvSpPr>
        <p:spPr>
          <a:xfrm>
            <a:off x="428681" y="2532448"/>
            <a:ext cx="5428936" cy="1793104"/>
          </a:xfrm>
          <a:prstGeom prst="rect">
            <a:avLst/>
          </a:prstGeom>
          <a:noFill/>
        </p:spPr>
        <p:txBody>
          <a:bodyPr lIns="0" tIns="0" rIns="0" bIns="182880" anchor="b" anchorCtr="0"/>
          <a:lstStyle>
            <a:lvl1pPr>
              <a:defRPr sz="4705" strike="noStrike" spc="-49" baseline="0">
                <a:solidFill>
                  <a:srgbClr val="000000"/>
                </a:solidFill>
              </a:defRPr>
            </a:lvl1pPr>
          </a:lstStyle>
          <a:p>
            <a:r>
              <a:rPr lang="en-US" dirty="0"/>
              <a:t>Azure presentation</a:t>
            </a:r>
            <a:br>
              <a:rPr lang="en-US" dirty="0"/>
            </a:br>
            <a:r>
              <a:rPr lang="en-US" dirty="0"/>
              <a:t>title or event name</a:t>
            </a:r>
          </a:p>
        </p:txBody>
      </p:sp>
      <p:sp>
        <p:nvSpPr>
          <p:cNvPr id="6" name="Text Placeholder 10">
            <a:extLst>
              <a:ext uri="{FF2B5EF4-FFF2-40B4-BE49-F238E27FC236}">
                <a16:creationId xmlns:a16="http://schemas.microsoft.com/office/drawing/2014/main" id="{29B09652-4E45-F04D-8357-20491F718B1A}"/>
              </a:ext>
            </a:extLst>
          </p:cNvPr>
          <p:cNvSpPr>
            <a:spLocks noGrp="1"/>
          </p:cNvSpPr>
          <p:nvPr>
            <p:ph type="body" sz="quarter" idx="15" hasCustomPrompt="1"/>
          </p:nvPr>
        </p:nvSpPr>
        <p:spPr>
          <a:xfrm>
            <a:off x="442466" y="4350114"/>
            <a:ext cx="5413394" cy="724246"/>
          </a:xfrm>
          <a:prstGeom prst="rect">
            <a:avLst/>
          </a:prstGeom>
        </p:spPr>
        <p:txBody>
          <a:bodyPr/>
          <a:lstStyle>
            <a:lvl1pPr>
              <a:defRPr sz="1765">
                <a:solidFill>
                  <a:srgbClr val="000000"/>
                </a:solidFill>
              </a:defRPr>
            </a:lvl1pPr>
            <a:lvl2pPr>
              <a:defRPr sz="1765">
                <a:solidFill>
                  <a:srgbClr val="000000"/>
                </a:solidFill>
              </a:defRPr>
            </a:lvl2pPr>
            <a:lvl3pPr>
              <a:defRPr sz="1372"/>
            </a:lvl3pPr>
            <a:lvl4pPr>
              <a:defRPr sz="1372"/>
            </a:lvl4pPr>
            <a:lvl5pPr>
              <a:defRPr sz="1029"/>
            </a:lvl5pPr>
          </a:lstStyle>
          <a:p>
            <a:pPr lvl="0"/>
            <a:r>
              <a:rPr lang="en-US" dirty="0"/>
              <a:t>Author name</a:t>
            </a:r>
            <a:br>
              <a:rPr lang="en-US" dirty="0"/>
            </a:br>
            <a:r>
              <a:rPr lang="en-US" dirty="0"/>
              <a:t>Date</a:t>
            </a:r>
          </a:p>
        </p:txBody>
      </p:sp>
      <p:sp>
        <p:nvSpPr>
          <p:cNvPr id="7" name="Rectangle 6">
            <a:extLst>
              <a:ext uri="{FF2B5EF4-FFF2-40B4-BE49-F238E27FC236}">
                <a16:creationId xmlns:a16="http://schemas.microsoft.com/office/drawing/2014/main" id="{7507D490-6D76-184D-B20A-2C0F2F3DD099}"/>
              </a:ext>
            </a:extLst>
          </p:cNvPr>
          <p:cNvSpPr/>
          <p:nvPr userDrawn="1"/>
        </p:nvSpPr>
        <p:spPr bwMode="auto">
          <a:xfrm>
            <a:off x="6111901" y="0"/>
            <a:ext cx="6080099" cy="6858000"/>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solidFill>
                <a:schemeClr val="tx1"/>
              </a:solidFill>
              <a:ea typeface="Segoe UI" pitchFamily="34" charset="0"/>
              <a:cs typeface="Segoe UI" pitchFamily="34" charset="0"/>
            </a:endParaRPr>
          </a:p>
        </p:txBody>
      </p:sp>
      <p:pic>
        <p:nvPicPr>
          <p:cNvPr id="9" name="Picture 8">
            <a:extLst>
              <a:ext uri="{FF2B5EF4-FFF2-40B4-BE49-F238E27FC236}">
                <a16:creationId xmlns:a16="http://schemas.microsoft.com/office/drawing/2014/main" id="{04B63C3A-8B21-B940-BD1D-D9281E6DD25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65055" y="0"/>
            <a:ext cx="5973790" cy="6858000"/>
          </a:xfrm>
          <a:prstGeom prst="rect">
            <a:avLst/>
          </a:prstGeom>
        </p:spPr>
      </p:pic>
    </p:spTree>
    <p:extLst>
      <p:ext uri="{BB962C8B-B14F-4D97-AF65-F5344CB8AC3E}">
        <p14:creationId xmlns:p14="http://schemas.microsoft.com/office/powerpoint/2010/main" val="2956669185"/>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FF9732-E389-084D-A7F3-09AC5EED73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8681" y="472516"/>
            <a:ext cx="1335673" cy="190278"/>
          </a:xfrm>
          <a:prstGeom prst="rect">
            <a:avLst/>
          </a:prstGeom>
        </p:spPr>
      </p:pic>
      <p:sp>
        <p:nvSpPr>
          <p:cNvPr id="5" name="Title 1">
            <a:extLst>
              <a:ext uri="{FF2B5EF4-FFF2-40B4-BE49-F238E27FC236}">
                <a16:creationId xmlns:a16="http://schemas.microsoft.com/office/drawing/2014/main" id="{F7E4AC65-3150-034F-B089-A8B21D5F2E61}"/>
              </a:ext>
            </a:extLst>
          </p:cNvPr>
          <p:cNvSpPr>
            <a:spLocks noGrp="1"/>
          </p:cNvSpPr>
          <p:nvPr>
            <p:ph type="title" hasCustomPrompt="1"/>
          </p:nvPr>
        </p:nvSpPr>
        <p:spPr>
          <a:xfrm>
            <a:off x="428681" y="2532448"/>
            <a:ext cx="5428936" cy="1793104"/>
          </a:xfrm>
          <a:prstGeom prst="rect">
            <a:avLst/>
          </a:prstGeom>
          <a:noFill/>
        </p:spPr>
        <p:txBody>
          <a:bodyPr lIns="0" tIns="0" rIns="0" bIns="182880" anchor="b" anchorCtr="0"/>
          <a:lstStyle>
            <a:lvl1pPr>
              <a:defRPr sz="4705" strike="noStrike" spc="-49" baseline="0">
                <a:solidFill>
                  <a:srgbClr val="000000"/>
                </a:solidFill>
              </a:defRPr>
            </a:lvl1pPr>
          </a:lstStyle>
          <a:p>
            <a:r>
              <a:rPr lang="en-US" dirty="0"/>
              <a:t>Azure presentation</a:t>
            </a:r>
            <a:br>
              <a:rPr lang="en-US" dirty="0"/>
            </a:br>
            <a:r>
              <a:rPr lang="en-US" dirty="0"/>
              <a:t>title or event name</a:t>
            </a:r>
          </a:p>
        </p:txBody>
      </p:sp>
      <p:sp>
        <p:nvSpPr>
          <p:cNvPr id="6" name="Text Placeholder 10">
            <a:extLst>
              <a:ext uri="{FF2B5EF4-FFF2-40B4-BE49-F238E27FC236}">
                <a16:creationId xmlns:a16="http://schemas.microsoft.com/office/drawing/2014/main" id="{29B09652-4E45-F04D-8357-20491F718B1A}"/>
              </a:ext>
            </a:extLst>
          </p:cNvPr>
          <p:cNvSpPr>
            <a:spLocks noGrp="1"/>
          </p:cNvSpPr>
          <p:nvPr>
            <p:ph type="body" sz="quarter" idx="15" hasCustomPrompt="1"/>
          </p:nvPr>
        </p:nvSpPr>
        <p:spPr>
          <a:xfrm>
            <a:off x="442466" y="4350114"/>
            <a:ext cx="5413394" cy="724246"/>
          </a:xfrm>
          <a:prstGeom prst="rect">
            <a:avLst/>
          </a:prstGeom>
        </p:spPr>
        <p:txBody>
          <a:bodyPr/>
          <a:lstStyle>
            <a:lvl1pPr>
              <a:defRPr sz="1765">
                <a:solidFill>
                  <a:srgbClr val="000000"/>
                </a:solidFill>
              </a:defRPr>
            </a:lvl1pPr>
            <a:lvl2pPr>
              <a:defRPr sz="1765">
                <a:solidFill>
                  <a:srgbClr val="000000"/>
                </a:solidFill>
              </a:defRPr>
            </a:lvl2pPr>
            <a:lvl3pPr>
              <a:defRPr sz="1372"/>
            </a:lvl3pPr>
            <a:lvl4pPr>
              <a:defRPr sz="1372"/>
            </a:lvl4pPr>
            <a:lvl5pPr>
              <a:defRPr sz="1029"/>
            </a:lvl5pPr>
          </a:lstStyle>
          <a:p>
            <a:pPr lvl="0"/>
            <a:r>
              <a:rPr lang="en-US" dirty="0"/>
              <a:t>Author name</a:t>
            </a:r>
            <a:br>
              <a:rPr lang="en-US" dirty="0"/>
            </a:br>
            <a:r>
              <a:rPr lang="en-US" dirty="0"/>
              <a:t>Date</a:t>
            </a:r>
          </a:p>
        </p:txBody>
      </p:sp>
      <p:sp>
        <p:nvSpPr>
          <p:cNvPr id="7" name="Rectangle 6">
            <a:extLst>
              <a:ext uri="{FF2B5EF4-FFF2-40B4-BE49-F238E27FC236}">
                <a16:creationId xmlns:a16="http://schemas.microsoft.com/office/drawing/2014/main" id="{D76228DA-C78B-F44C-94F8-7128E0B2D7A7}"/>
              </a:ext>
            </a:extLst>
          </p:cNvPr>
          <p:cNvSpPr/>
          <p:nvPr userDrawn="1"/>
        </p:nvSpPr>
        <p:spPr bwMode="auto">
          <a:xfrm>
            <a:off x="6111901" y="0"/>
            <a:ext cx="6080099" cy="6858000"/>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solidFill>
                <a:schemeClr val="tx1"/>
              </a:solidFill>
              <a:ea typeface="Segoe UI" pitchFamily="34" charset="0"/>
              <a:cs typeface="Segoe UI" pitchFamily="34" charset="0"/>
            </a:endParaRPr>
          </a:p>
        </p:txBody>
      </p:sp>
      <p:pic>
        <p:nvPicPr>
          <p:cNvPr id="8" name="Picture 7">
            <a:extLst>
              <a:ext uri="{FF2B5EF4-FFF2-40B4-BE49-F238E27FC236}">
                <a16:creationId xmlns:a16="http://schemas.microsoft.com/office/drawing/2014/main" id="{942E84EF-6F95-A646-8F37-FD94FE90797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6111901" y="0"/>
            <a:ext cx="6080099" cy="6858000"/>
          </a:xfrm>
          <a:prstGeom prst="rect">
            <a:avLst/>
          </a:prstGeom>
        </p:spPr>
      </p:pic>
    </p:spTree>
    <p:extLst>
      <p:ext uri="{BB962C8B-B14F-4D97-AF65-F5344CB8AC3E}">
        <p14:creationId xmlns:p14="http://schemas.microsoft.com/office/powerpoint/2010/main" val="201314801"/>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9">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FF9732-E389-084D-A7F3-09AC5EED73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8681" y="472516"/>
            <a:ext cx="1335673" cy="190278"/>
          </a:xfrm>
          <a:prstGeom prst="rect">
            <a:avLst/>
          </a:prstGeom>
        </p:spPr>
      </p:pic>
      <p:sp>
        <p:nvSpPr>
          <p:cNvPr id="5" name="Title 1">
            <a:extLst>
              <a:ext uri="{FF2B5EF4-FFF2-40B4-BE49-F238E27FC236}">
                <a16:creationId xmlns:a16="http://schemas.microsoft.com/office/drawing/2014/main" id="{F7E4AC65-3150-034F-B089-A8B21D5F2E61}"/>
              </a:ext>
            </a:extLst>
          </p:cNvPr>
          <p:cNvSpPr>
            <a:spLocks noGrp="1"/>
          </p:cNvSpPr>
          <p:nvPr>
            <p:ph type="title" hasCustomPrompt="1"/>
          </p:nvPr>
        </p:nvSpPr>
        <p:spPr>
          <a:xfrm>
            <a:off x="428681" y="2532448"/>
            <a:ext cx="5428936" cy="1793104"/>
          </a:xfrm>
          <a:prstGeom prst="rect">
            <a:avLst/>
          </a:prstGeom>
          <a:noFill/>
        </p:spPr>
        <p:txBody>
          <a:bodyPr lIns="0" tIns="0" rIns="0" bIns="182880" anchor="b" anchorCtr="0"/>
          <a:lstStyle>
            <a:lvl1pPr>
              <a:defRPr sz="4705" strike="noStrike" spc="-49" baseline="0">
                <a:solidFill>
                  <a:srgbClr val="000000"/>
                </a:solidFill>
              </a:defRPr>
            </a:lvl1pPr>
          </a:lstStyle>
          <a:p>
            <a:r>
              <a:rPr lang="en-US" dirty="0"/>
              <a:t>Azure presentation</a:t>
            </a:r>
            <a:br>
              <a:rPr lang="en-US" dirty="0"/>
            </a:br>
            <a:r>
              <a:rPr lang="en-US" dirty="0"/>
              <a:t>title or event name</a:t>
            </a:r>
          </a:p>
        </p:txBody>
      </p:sp>
      <p:sp>
        <p:nvSpPr>
          <p:cNvPr id="6" name="Text Placeholder 10">
            <a:extLst>
              <a:ext uri="{FF2B5EF4-FFF2-40B4-BE49-F238E27FC236}">
                <a16:creationId xmlns:a16="http://schemas.microsoft.com/office/drawing/2014/main" id="{29B09652-4E45-F04D-8357-20491F718B1A}"/>
              </a:ext>
            </a:extLst>
          </p:cNvPr>
          <p:cNvSpPr>
            <a:spLocks noGrp="1"/>
          </p:cNvSpPr>
          <p:nvPr>
            <p:ph type="body" sz="quarter" idx="15" hasCustomPrompt="1"/>
          </p:nvPr>
        </p:nvSpPr>
        <p:spPr>
          <a:xfrm>
            <a:off x="442466" y="4350114"/>
            <a:ext cx="5413394" cy="724246"/>
          </a:xfrm>
          <a:prstGeom prst="rect">
            <a:avLst/>
          </a:prstGeom>
        </p:spPr>
        <p:txBody>
          <a:bodyPr/>
          <a:lstStyle>
            <a:lvl1pPr>
              <a:defRPr sz="1765">
                <a:solidFill>
                  <a:srgbClr val="000000"/>
                </a:solidFill>
              </a:defRPr>
            </a:lvl1pPr>
            <a:lvl2pPr>
              <a:defRPr sz="1765">
                <a:solidFill>
                  <a:srgbClr val="000000"/>
                </a:solidFill>
              </a:defRPr>
            </a:lvl2pPr>
            <a:lvl3pPr>
              <a:defRPr sz="1372"/>
            </a:lvl3pPr>
            <a:lvl4pPr>
              <a:defRPr sz="1372"/>
            </a:lvl4pPr>
            <a:lvl5pPr>
              <a:defRPr sz="1029"/>
            </a:lvl5pPr>
          </a:lstStyle>
          <a:p>
            <a:pPr lvl="0"/>
            <a:r>
              <a:rPr lang="en-US" dirty="0"/>
              <a:t>Author name</a:t>
            </a:r>
            <a:br>
              <a:rPr lang="en-US" dirty="0"/>
            </a:br>
            <a:r>
              <a:rPr lang="en-US" dirty="0"/>
              <a:t>Date</a:t>
            </a:r>
          </a:p>
        </p:txBody>
      </p:sp>
      <p:sp>
        <p:nvSpPr>
          <p:cNvPr id="7" name="Rectangle 6">
            <a:extLst>
              <a:ext uri="{FF2B5EF4-FFF2-40B4-BE49-F238E27FC236}">
                <a16:creationId xmlns:a16="http://schemas.microsoft.com/office/drawing/2014/main" id="{01443AB1-0CDE-B44D-8883-27DEB7B914EA}"/>
              </a:ext>
            </a:extLst>
          </p:cNvPr>
          <p:cNvSpPr/>
          <p:nvPr userDrawn="1"/>
        </p:nvSpPr>
        <p:spPr bwMode="auto">
          <a:xfrm>
            <a:off x="6111901" y="0"/>
            <a:ext cx="6080099" cy="6858000"/>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solidFill>
                <a:schemeClr val="tx1"/>
              </a:solidFill>
              <a:ea typeface="Segoe UI" pitchFamily="34" charset="0"/>
              <a:cs typeface="Segoe UI" pitchFamily="34" charset="0"/>
            </a:endParaRPr>
          </a:p>
        </p:txBody>
      </p:sp>
      <p:pic>
        <p:nvPicPr>
          <p:cNvPr id="8" name="Picture 7">
            <a:extLst>
              <a:ext uri="{FF2B5EF4-FFF2-40B4-BE49-F238E27FC236}">
                <a16:creationId xmlns:a16="http://schemas.microsoft.com/office/drawing/2014/main" id="{64E0159D-061E-A640-B0A5-C7A703E35A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65055" y="0"/>
            <a:ext cx="5973790" cy="6858000"/>
          </a:xfrm>
          <a:prstGeom prst="rect">
            <a:avLst/>
          </a:prstGeom>
        </p:spPr>
      </p:pic>
    </p:spTree>
    <p:extLst>
      <p:ext uri="{BB962C8B-B14F-4D97-AF65-F5344CB8AC3E}">
        <p14:creationId xmlns:p14="http://schemas.microsoft.com/office/powerpoint/2010/main" val="587921240"/>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10">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FF9732-E389-084D-A7F3-09AC5EED73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8681" y="472516"/>
            <a:ext cx="1335673" cy="190278"/>
          </a:xfrm>
          <a:prstGeom prst="rect">
            <a:avLst/>
          </a:prstGeom>
        </p:spPr>
      </p:pic>
      <p:sp>
        <p:nvSpPr>
          <p:cNvPr id="5" name="Title 1">
            <a:extLst>
              <a:ext uri="{FF2B5EF4-FFF2-40B4-BE49-F238E27FC236}">
                <a16:creationId xmlns:a16="http://schemas.microsoft.com/office/drawing/2014/main" id="{F7E4AC65-3150-034F-B089-A8B21D5F2E61}"/>
              </a:ext>
            </a:extLst>
          </p:cNvPr>
          <p:cNvSpPr>
            <a:spLocks noGrp="1"/>
          </p:cNvSpPr>
          <p:nvPr>
            <p:ph type="title" hasCustomPrompt="1"/>
          </p:nvPr>
        </p:nvSpPr>
        <p:spPr>
          <a:xfrm>
            <a:off x="428681" y="2532448"/>
            <a:ext cx="5428936" cy="1793104"/>
          </a:xfrm>
          <a:prstGeom prst="rect">
            <a:avLst/>
          </a:prstGeom>
          <a:noFill/>
        </p:spPr>
        <p:txBody>
          <a:bodyPr lIns="0" tIns="0" rIns="0" bIns="182880" anchor="b" anchorCtr="0"/>
          <a:lstStyle>
            <a:lvl1pPr>
              <a:defRPr sz="4705" strike="noStrike" spc="-49" baseline="0">
                <a:solidFill>
                  <a:srgbClr val="000000"/>
                </a:solidFill>
              </a:defRPr>
            </a:lvl1pPr>
          </a:lstStyle>
          <a:p>
            <a:r>
              <a:rPr lang="en-US" dirty="0"/>
              <a:t>Azure presentation</a:t>
            </a:r>
            <a:br>
              <a:rPr lang="en-US" dirty="0"/>
            </a:br>
            <a:r>
              <a:rPr lang="en-US" dirty="0"/>
              <a:t>title or event name</a:t>
            </a:r>
          </a:p>
        </p:txBody>
      </p:sp>
      <p:sp>
        <p:nvSpPr>
          <p:cNvPr id="6" name="Text Placeholder 10">
            <a:extLst>
              <a:ext uri="{FF2B5EF4-FFF2-40B4-BE49-F238E27FC236}">
                <a16:creationId xmlns:a16="http://schemas.microsoft.com/office/drawing/2014/main" id="{29B09652-4E45-F04D-8357-20491F718B1A}"/>
              </a:ext>
            </a:extLst>
          </p:cNvPr>
          <p:cNvSpPr>
            <a:spLocks noGrp="1"/>
          </p:cNvSpPr>
          <p:nvPr>
            <p:ph type="body" sz="quarter" idx="15" hasCustomPrompt="1"/>
          </p:nvPr>
        </p:nvSpPr>
        <p:spPr>
          <a:xfrm>
            <a:off x="442466" y="4350114"/>
            <a:ext cx="5413394" cy="724246"/>
          </a:xfrm>
          <a:prstGeom prst="rect">
            <a:avLst/>
          </a:prstGeom>
        </p:spPr>
        <p:txBody>
          <a:bodyPr/>
          <a:lstStyle>
            <a:lvl1pPr>
              <a:defRPr sz="1765">
                <a:solidFill>
                  <a:srgbClr val="000000"/>
                </a:solidFill>
              </a:defRPr>
            </a:lvl1pPr>
            <a:lvl2pPr>
              <a:defRPr sz="1765">
                <a:solidFill>
                  <a:srgbClr val="000000"/>
                </a:solidFill>
              </a:defRPr>
            </a:lvl2pPr>
            <a:lvl3pPr>
              <a:defRPr sz="1372"/>
            </a:lvl3pPr>
            <a:lvl4pPr>
              <a:defRPr sz="1372"/>
            </a:lvl4pPr>
            <a:lvl5pPr>
              <a:defRPr sz="1029"/>
            </a:lvl5pPr>
          </a:lstStyle>
          <a:p>
            <a:pPr lvl="0"/>
            <a:r>
              <a:rPr lang="en-US" dirty="0"/>
              <a:t>Author name</a:t>
            </a:r>
            <a:br>
              <a:rPr lang="en-US" dirty="0"/>
            </a:br>
            <a:r>
              <a:rPr lang="en-US" dirty="0"/>
              <a:t>Date</a:t>
            </a:r>
          </a:p>
        </p:txBody>
      </p:sp>
      <p:pic>
        <p:nvPicPr>
          <p:cNvPr id="9" name="Picture 8">
            <a:extLst>
              <a:ext uri="{FF2B5EF4-FFF2-40B4-BE49-F238E27FC236}">
                <a16:creationId xmlns:a16="http://schemas.microsoft.com/office/drawing/2014/main" id="{92E2926B-CE4C-8042-8EAB-E69CCC77CE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18210" y="0"/>
            <a:ext cx="5973790" cy="6858000"/>
          </a:xfrm>
          <a:prstGeom prst="rect">
            <a:avLst/>
          </a:prstGeom>
        </p:spPr>
      </p:pic>
    </p:spTree>
    <p:extLst>
      <p:ext uri="{BB962C8B-B14F-4D97-AF65-F5344CB8AC3E}">
        <p14:creationId xmlns:p14="http://schemas.microsoft.com/office/powerpoint/2010/main" val="93334874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16127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4934059"/>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1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FF9732-E389-084D-A7F3-09AC5EED73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8681" y="472516"/>
            <a:ext cx="1335673" cy="190278"/>
          </a:xfrm>
          <a:prstGeom prst="rect">
            <a:avLst/>
          </a:prstGeom>
        </p:spPr>
      </p:pic>
      <p:sp>
        <p:nvSpPr>
          <p:cNvPr id="5" name="Title 1">
            <a:extLst>
              <a:ext uri="{FF2B5EF4-FFF2-40B4-BE49-F238E27FC236}">
                <a16:creationId xmlns:a16="http://schemas.microsoft.com/office/drawing/2014/main" id="{F7E4AC65-3150-034F-B089-A8B21D5F2E61}"/>
              </a:ext>
            </a:extLst>
          </p:cNvPr>
          <p:cNvSpPr>
            <a:spLocks noGrp="1"/>
          </p:cNvSpPr>
          <p:nvPr>
            <p:ph type="title" hasCustomPrompt="1"/>
          </p:nvPr>
        </p:nvSpPr>
        <p:spPr>
          <a:xfrm>
            <a:off x="428681" y="2532448"/>
            <a:ext cx="5428936" cy="1793104"/>
          </a:xfrm>
          <a:prstGeom prst="rect">
            <a:avLst/>
          </a:prstGeom>
          <a:noFill/>
        </p:spPr>
        <p:txBody>
          <a:bodyPr lIns="0" tIns="0" rIns="0" bIns="182880" anchor="b" anchorCtr="0"/>
          <a:lstStyle>
            <a:lvl1pPr>
              <a:defRPr sz="4705" strike="noStrike" spc="-49" baseline="0">
                <a:solidFill>
                  <a:srgbClr val="000000"/>
                </a:solidFill>
              </a:defRPr>
            </a:lvl1pPr>
          </a:lstStyle>
          <a:p>
            <a:r>
              <a:rPr lang="en-US" dirty="0"/>
              <a:t>Azure presentation</a:t>
            </a:r>
            <a:br>
              <a:rPr lang="en-US" dirty="0"/>
            </a:br>
            <a:r>
              <a:rPr lang="en-US" dirty="0"/>
              <a:t>title or event name</a:t>
            </a:r>
          </a:p>
        </p:txBody>
      </p:sp>
      <p:sp>
        <p:nvSpPr>
          <p:cNvPr id="6" name="Text Placeholder 10">
            <a:extLst>
              <a:ext uri="{FF2B5EF4-FFF2-40B4-BE49-F238E27FC236}">
                <a16:creationId xmlns:a16="http://schemas.microsoft.com/office/drawing/2014/main" id="{29B09652-4E45-F04D-8357-20491F718B1A}"/>
              </a:ext>
            </a:extLst>
          </p:cNvPr>
          <p:cNvSpPr>
            <a:spLocks noGrp="1"/>
          </p:cNvSpPr>
          <p:nvPr>
            <p:ph type="body" sz="quarter" idx="15" hasCustomPrompt="1"/>
          </p:nvPr>
        </p:nvSpPr>
        <p:spPr>
          <a:xfrm>
            <a:off x="442466" y="4350114"/>
            <a:ext cx="5413394" cy="724246"/>
          </a:xfrm>
          <a:prstGeom prst="rect">
            <a:avLst/>
          </a:prstGeom>
        </p:spPr>
        <p:txBody>
          <a:bodyPr/>
          <a:lstStyle>
            <a:lvl1pPr>
              <a:defRPr sz="1765">
                <a:solidFill>
                  <a:srgbClr val="000000"/>
                </a:solidFill>
              </a:defRPr>
            </a:lvl1pPr>
            <a:lvl2pPr>
              <a:defRPr sz="1765">
                <a:solidFill>
                  <a:srgbClr val="000000"/>
                </a:solidFill>
              </a:defRPr>
            </a:lvl2pPr>
            <a:lvl3pPr>
              <a:defRPr sz="1372"/>
            </a:lvl3pPr>
            <a:lvl4pPr>
              <a:defRPr sz="1372"/>
            </a:lvl4pPr>
            <a:lvl5pPr>
              <a:defRPr sz="1029"/>
            </a:lvl5pPr>
          </a:lstStyle>
          <a:p>
            <a:pPr lvl="0"/>
            <a:r>
              <a:rPr lang="en-US" dirty="0"/>
              <a:t>Author name</a:t>
            </a:r>
            <a:br>
              <a:rPr lang="en-US" dirty="0"/>
            </a:br>
            <a:r>
              <a:rPr lang="en-US" dirty="0"/>
              <a:t>Date</a:t>
            </a:r>
          </a:p>
        </p:txBody>
      </p:sp>
      <p:pic>
        <p:nvPicPr>
          <p:cNvPr id="7" name="Picture 6">
            <a:extLst>
              <a:ext uri="{FF2B5EF4-FFF2-40B4-BE49-F238E27FC236}">
                <a16:creationId xmlns:a16="http://schemas.microsoft.com/office/drawing/2014/main" id="{F5B5B5AE-3FA2-9E4F-A2B8-042B9D35572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6218210" y="0"/>
            <a:ext cx="5973790" cy="6858000"/>
          </a:xfrm>
          <a:prstGeom prst="rect">
            <a:avLst/>
          </a:prstGeom>
        </p:spPr>
      </p:pic>
    </p:spTree>
    <p:extLst>
      <p:ext uri="{BB962C8B-B14F-4D97-AF65-F5344CB8AC3E}">
        <p14:creationId xmlns:p14="http://schemas.microsoft.com/office/powerpoint/2010/main" val="2567477670"/>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1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FF9732-E389-084D-A7F3-09AC5EED73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8681" y="472516"/>
            <a:ext cx="1335673" cy="190278"/>
          </a:xfrm>
          <a:prstGeom prst="rect">
            <a:avLst/>
          </a:prstGeom>
        </p:spPr>
      </p:pic>
      <p:sp>
        <p:nvSpPr>
          <p:cNvPr id="5" name="Title 1">
            <a:extLst>
              <a:ext uri="{FF2B5EF4-FFF2-40B4-BE49-F238E27FC236}">
                <a16:creationId xmlns:a16="http://schemas.microsoft.com/office/drawing/2014/main" id="{F7E4AC65-3150-034F-B089-A8B21D5F2E61}"/>
              </a:ext>
            </a:extLst>
          </p:cNvPr>
          <p:cNvSpPr>
            <a:spLocks noGrp="1"/>
          </p:cNvSpPr>
          <p:nvPr>
            <p:ph type="title" hasCustomPrompt="1"/>
          </p:nvPr>
        </p:nvSpPr>
        <p:spPr>
          <a:xfrm>
            <a:off x="428681" y="2532448"/>
            <a:ext cx="5428936" cy="1793104"/>
          </a:xfrm>
          <a:prstGeom prst="rect">
            <a:avLst/>
          </a:prstGeom>
          <a:noFill/>
        </p:spPr>
        <p:txBody>
          <a:bodyPr lIns="0" tIns="0" rIns="0" bIns="182880" anchor="b" anchorCtr="0"/>
          <a:lstStyle>
            <a:lvl1pPr>
              <a:defRPr sz="4705" strike="noStrike" spc="-49" baseline="0">
                <a:solidFill>
                  <a:srgbClr val="000000"/>
                </a:solidFill>
              </a:defRPr>
            </a:lvl1pPr>
          </a:lstStyle>
          <a:p>
            <a:r>
              <a:rPr lang="en-US" dirty="0"/>
              <a:t>Azure presentation</a:t>
            </a:r>
            <a:br>
              <a:rPr lang="en-US" dirty="0"/>
            </a:br>
            <a:r>
              <a:rPr lang="en-US" dirty="0"/>
              <a:t>title or event name</a:t>
            </a:r>
          </a:p>
        </p:txBody>
      </p:sp>
      <p:sp>
        <p:nvSpPr>
          <p:cNvPr id="6" name="Text Placeholder 10">
            <a:extLst>
              <a:ext uri="{FF2B5EF4-FFF2-40B4-BE49-F238E27FC236}">
                <a16:creationId xmlns:a16="http://schemas.microsoft.com/office/drawing/2014/main" id="{29B09652-4E45-F04D-8357-20491F718B1A}"/>
              </a:ext>
            </a:extLst>
          </p:cNvPr>
          <p:cNvSpPr>
            <a:spLocks noGrp="1"/>
          </p:cNvSpPr>
          <p:nvPr>
            <p:ph type="body" sz="quarter" idx="15" hasCustomPrompt="1"/>
          </p:nvPr>
        </p:nvSpPr>
        <p:spPr>
          <a:xfrm>
            <a:off x="442466" y="4350114"/>
            <a:ext cx="5413394" cy="724246"/>
          </a:xfrm>
          <a:prstGeom prst="rect">
            <a:avLst/>
          </a:prstGeom>
        </p:spPr>
        <p:txBody>
          <a:bodyPr/>
          <a:lstStyle>
            <a:lvl1pPr>
              <a:defRPr sz="1765">
                <a:solidFill>
                  <a:srgbClr val="000000"/>
                </a:solidFill>
              </a:defRPr>
            </a:lvl1pPr>
            <a:lvl2pPr>
              <a:defRPr sz="1765">
                <a:solidFill>
                  <a:srgbClr val="000000"/>
                </a:solidFill>
              </a:defRPr>
            </a:lvl2pPr>
            <a:lvl3pPr>
              <a:defRPr sz="1372"/>
            </a:lvl3pPr>
            <a:lvl4pPr>
              <a:defRPr sz="1372"/>
            </a:lvl4pPr>
            <a:lvl5pPr>
              <a:defRPr sz="1029"/>
            </a:lvl5pPr>
          </a:lstStyle>
          <a:p>
            <a:pPr lvl="0"/>
            <a:r>
              <a:rPr lang="en-US" dirty="0"/>
              <a:t>Author name</a:t>
            </a:r>
            <a:br>
              <a:rPr lang="en-US" dirty="0"/>
            </a:br>
            <a:r>
              <a:rPr lang="en-US" dirty="0"/>
              <a:t>Date</a:t>
            </a:r>
          </a:p>
        </p:txBody>
      </p:sp>
      <p:pic>
        <p:nvPicPr>
          <p:cNvPr id="7" name="Picture 6">
            <a:extLst>
              <a:ext uri="{FF2B5EF4-FFF2-40B4-BE49-F238E27FC236}">
                <a16:creationId xmlns:a16="http://schemas.microsoft.com/office/drawing/2014/main" id="{8B6D3BFF-96E5-A945-99DA-8C69FBFC85B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18210" y="0"/>
            <a:ext cx="5973790" cy="6858000"/>
          </a:xfrm>
          <a:prstGeom prst="rect">
            <a:avLst/>
          </a:prstGeom>
        </p:spPr>
      </p:pic>
    </p:spTree>
    <p:extLst>
      <p:ext uri="{BB962C8B-B14F-4D97-AF65-F5344CB8AC3E}">
        <p14:creationId xmlns:p14="http://schemas.microsoft.com/office/powerpoint/2010/main" val="564585605"/>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5" y="1168943"/>
            <a:ext cx="3618381" cy="899665"/>
          </a:xfrm>
          <a:prstGeom prst="rect">
            <a:avLst/>
          </a:prstGeom>
        </p:spPr>
        <p:txBody>
          <a:bodyPr lIns="0" tIns="0" rIns="0" bIns="0"/>
          <a:lstStyle>
            <a:lvl1pPr>
              <a:defRPr sz="1765" spc="0" baseline="0">
                <a:solidFill>
                  <a:srgbClr val="000000"/>
                </a:solidFill>
              </a:defRPr>
            </a:lvl1pPr>
          </a:lstStyle>
          <a:p>
            <a:r>
              <a:rPr lang="en-US" dirty="0"/>
              <a:t>Contents</a:t>
            </a:r>
          </a:p>
        </p:txBody>
      </p:sp>
      <p:sp>
        <p:nvSpPr>
          <p:cNvPr id="4" name="Text Placeholder 3"/>
          <p:cNvSpPr>
            <a:spLocks noGrp="1"/>
          </p:cNvSpPr>
          <p:nvPr>
            <p:ph type="body" sz="quarter" idx="10" hasCustomPrompt="1"/>
          </p:nvPr>
        </p:nvSpPr>
        <p:spPr>
          <a:xfrm>
            <a:off x="6229843" y="1168943"/>
            <a:ext cx="547437" cy="3786998"/>
          </a:xfrm>
          <a:prstGeom prst="rect">
            <a:avLst/>
          </a:prstGeom>
        </p:spPr>
        <p:txBody>
          <a:bodyPr wrap="square" lIns="0" tIns="0" rIns="0" bIns="0">
            <a:noAutofit/>
          </a:bodyPr>
          <a:lstStyle>
            <a:lvl1pPr marL="0" indent="0" defTabSz="507330">
              <a:spcAft>
                <a:spcPts val="490"/>
              </a:spcAft>
              <a:buNone/>
              <a:defRPr sz="1765" spc="0" baseline="0">
                <a:solidFill>
                  <a:schemeClr val="tx2"/>
                </a:solidFill>
              </a:defRPr>
            </a:lvl1pPr>
            <a:lvl2pPr marL="224097" indent="0">
              <a:buNone/>
              <a:defRPr sz="1765"/>
            </a:lvl2pPr>
            <a:lvl3pPr marL="448193" indent="0">
              <a:buNone/>
              <a:defRPr sz="1765"/>
            </a:lvl3pPr>
            <a:lvl4pPr marL="672290" indent="0">
              <a:buNone/>
              <a:defRPr sz="1765"/>
            </a:lvl4pPr>
            <a:lvl5pPr marL="896386" indent="0">
              <a:buNone/>
              <a:defRPr sz="1765"/>
            </a:lvl5pPr>
          </a:lstStyle>
          <a:p>
            <a:pPr lvl="0"/>
            <a:r>
              <a:rPr lang="en-US" dirty="0"/>
              <a:t>##</a:t>
            </a:r>
            <a:br>
              <a:rPr lang="en-US" dirty="0"/>
            </a:br>
            <a:r>
              <a:rPr lang="en-US" dirty="0"/>
              <a:t>##</a:t>
            </a:r>
            <a:br>
              <a:rPr lang="en-US" dirty="0"/>
            </a:br>
            <a:r>
              <a:rPr lang="en-US" dirty="0"/>
              <a:t>##</a:t>
            </a:r>
            <a:br>
              <a:rPr lang="en-US" dirty="0"/>
            </a:br>
            <a:r>
              <a:rPr lang="en-US" dirty="0"/>
              <a:t>##</a:t>
            </a:r>
            <a:br>
              <a:rPr lang="en-US" dirty="0"/>
            </a:br>
            <a:r>
              <a:rPr lang="en-US" dirty="0"/>
              <a:t>##</a:t>
            </a:r>
          </a:p>
        </p:txBody>
      </p:sp>
      <p:sp>
        <p:nvSpPr>
          <p:cNvPr id="11" name="Text Placeholder 3">
            <a:extLst>
              <a:ext uri="{FF2B5EF4-FFF2-40B4-BE49-F238E27FC236}">
                <a16:creationId xmlns:a16="http://schemas.microsoft.com/office/drawing/2014/main" id="{FF941B29-79EC-DD49-A767-757BAE16FCDB}"/>
              </a:ext>
            </a:extLst>
          </p:cNvPr>
          <p:cNvSpPr>
            <a:spLocks noGrp="1"/>
          </p:cNvSpPr>
          <p:nvPr>
            <p:ph type="body" sz="quarter" idx="11" hasCustomPrompt="1"/>
          </p:nvPr>
        </p:nvSpPr>
        <p:spPr>
          <a:xfrm>
            <a:off x="6777280" y="1168942"/>
            <a:ext cx="3290380" cy="3786998"/>
          </a:xfrm>
          <a:prstGeom prst="rect">
            <a:avLst/>
          </a:prstGeom>
        </p:spPr>
        <p:txBody>
          <a:bodyPr wrap="square" lIns="0" tIns="0" rIns="0" bIns="0">
            <a:noAutofit/>
          </a:bodyPr>
          <a:lstStyle>
            <a:lvl1pPr marL="0" indent="0" defTabSz="507330">
              <a:spcAft>
                <a:spcPts val="490"/>
              </a:spcAft>
              <a:buNone/>
              <a:defRPr sz="1765" spc="0" baseline="0">
                <a:solidFill>
                  <a:srgbClr val="000000"/>
                </a:solidFill>
              </a:defRPr>
            </a:lvl1pPr>
            <a:lvl2pPr marL="224097" indent="0">
              <a:buNone/>
              <a:defRPr sz="1765"/>
            </a:lvl2pPr>
            <a:lvl3pPr marL="448193" indent="0">
              <a:buNone/>
              <a:defRPr sz="1765"/>
            </a:lvl3pPr>
            <a:lvl4pPr marL="672290" indent="0">
              <a:buNone/>
              <a:defRPr sz="1765"/>
            </a:lvl4pPr>
            <a:lvl5pPr marL="896386" indent="0">
              <a:buNone/>
              <a:defRPr sz="1765"/>
            </a:lvl5pPr>
          </a:lstStyle>
          <a:p>
            <a:pPr lvl="0"/>
            <a:r>
              <a:rPr lang="en-US" dirty="0"/>
              <a:t>Section Title</a:t>
            </a:r>
            <a:br>
              <a:rPr lang="en-US" dirty="0"/>
            </a:br>
            <a:r>
              <a:rPr lang="en-US" dirty="0"/>
              <a:t>Section Title</a:t>
            </a:r>
            <a:br>
              <a:rPr lang="en-US" dirty="0"/>
            </a:br>
            <a:r>
              <a:rPr lang="en-US" dirty="0"/>
              <a:t>Section Title</a:t>
            </a:r>
            <a:br>
              <a:rPr lang="en-US" dirty="0"/>
            </a:br>
            <a:r>
              <a:rPr lang="en-US" dirty="0"/>
              <a:t>Section Title</a:t>
            </a:r>
            <a:br>
              <a:rPr lang="en-US" dirty="0"/>
            </a:br>
            <a:r>
              <a:rPr lang="en-US" dirty="0"/>
              <a:t>Section Title</a:t>
            </a:r>
          </a:p>
        </p:txBody>
      </p:sp>
      <p:sp>
        <p:nvSpPr>
          <p:cNvPr id="16" name="Text Box 3">
            <a:extLst>
              <a:ext uri="{FF2B5EF4-FFF2-40B4-BE49-F238E27FC236}">
                <a16:creationId xmlns:a16="http://schemas.microsoft.com/office/drawing/2014/main" id="{A2F7DAD6-99FA-B74A-87E5-BFA3CB237070}"/>
              </a:ext>
            </a:extLst>
          </p:cNvPr>
          <p:cNvSpPr txBox="1">
            <a:spLocks noChangeArrowheads="1"/>
          </p:cNvSpPr>
          <p:nvPr userDrawn="1"/>
        </p:nvSpPr>
        <p:spPr bwMode="blackWhite">
          <a:xfrm>
            <a:off x="454169" y="6455174"/>
            <a:ext cx="11306469" cy="211239"/>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13924" eaLnBrk="0" hangingPunct="0"/>
            <a:r>
              <a:rPr lang="en-US" sz="686" dirty="0">
                <a:solidFill>
                  <a:schemeClr val="accent6">
                    <a:lumMod val="75000"/>
                  </a:schemeClr>
                </a:solidFill>
                <a:cs typeface="Segoe UI" pitchFamily="34" charset="0"/>
              </a:rPr>
              <a:t>©Microsoft Corporation									                                                                                                                                             Azure </a:t>
            </a:r>
          </a:p>
        </p:txBody>
      </p:sp>
    </p:spTree>
    <p:extLst>
      <p:ext uri="{BB962C8B-B14F-4D97-AF65-F5344CB8AC3E}">
        <p14:creationId xmlns:p14="http://schemas.microsoft.com/office/powerpoint/2010/main" val="1662394074"/>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5" y="620428"/>
            <a:ext cx="11306469" cy="403137"/>
          </a:xfrm>
          <a:prstGeom prst="rect">
            <a:avLst/>
          </a:prstGeom>
        </p:spPr>
        <p:txBody>
          <a:bodyPr wrap="square" lIns="0" tIns="0" rIns="0" bIns="0">
            <a:spAutoFit/>
          </a:bodyPr>
          <a:lstStyle>
            <a:lvl1pPr>
              <a:lnSpc>
                <a:spcPts val="3137"/>
              </a:lnSpc>
              <a:defRPr sz="2745">
                <a:solidFill>
                  <a:srgbClr val="000000"/>
                </a:solidFill>
              </a:defRPr>
            </a:lvl1pPr>
          </a:lstStyle>
          <a:p>
            <a:r>
              <a:rPr lang="en-US" dirty="0"/>
              <a:t>Heading Segoe UI </a:t>
            </a:r>
            <a:r>
              <a:rPr lang="en-US" dirty="0" err="1"/>
              <a:t>Semibold</a:t>
            </a:r>
            <a:r>
              <a:rPr lang="en-US" dirty="0"/>
              <a:t> 28/32</a:t>
            </a:r>
          </a:p>
        </p:txBody>
      </p:sp>
      <p:sp>
        <p:nvSpPr>
          <p:cNvPr id="4" name="Text Placeholder 3"/>
          <p:cNvSpPr>
            <a:spLocks noGrp="1"/>
          </p:cNvSpPr>
          <p:nvPr>
            <p:ph type="body" sz="quarter" idx="10" hasCustomPrompt="1"/>
          </p:nvPr>
        </p:nvSpPr>
        <p:spPr>
          <a:xfrm>
            <a:off x="455995" y="1922801"/>
            <a:ext cx="11306469" cy="287771"/>
          </a:xfrm>
          <a:prstGeom prst="rect">
            <a:avLst/>
          </a:prstGeom>
        </p:spPr>
        <p:txBody>
          <a:bodyPr wrap="square" lIns="0" tIns="0" rIns="0" bIns="0">
            <a:spAutoFit/>
          </a:bodyPr>
          <a:lstStyle>
            <a:lvl1pPr marL="0" indent="0">
              <a:lnSpc>
                <a:spcPts val="2353"/>
              </a:lnSpc>
              <a:buNone/>
              <a:defRPr sz="1961" b="0" i="0" spc="0">
                <a:solidFill>
                  <a:srgbClr val="000000"/>
                </a:solidFill>
                <a:latin typeface="+mj-lt"/>
              </a:defRPr>
            </a:lvl1pPr>
            <a:lvl2pPr marL="0" indent="0">
              <a:lnSpc>
                <a:spcPts val="2353"/>
              </a:lnSpc>
              <a:buNone/>
              <a:defRPr spc="0">
                <a:solidFill>
                  <a:srgbClr val="000000"/>
                </a:solidFill>
                <a:latin typeface="+mn-lt"/>
              </a:defRPr>
            </a:lvl2pPr>
            <a:lvl3pPr marL="448193" indent="0">
              <a:buNone/>
              <a:defRPr/>
            </a:lvl3pPr>
            <a:lvl4pPr marL="672290" indent="0">
              <a:buNone/>
              <a:defRPr/>
            </a:lvl4pPr>
            <a:lvl5pPr marL="896386" indent="0">
              <a:buNone/>
              <a:defRPr/>
            </a:lvl5pPr>
          </a:lstStyle>
          <a:p>
            <a:pPr lvl="1"/>
            <a:r>
              <a:rPr lang="en-US" dirty="0"/>
              <a:t>Large: subhead Segoe UI Regular 20/24</a:t>
            </a:r>
          </a:p>
        </p:txBody>
      </p:sp>
      <p:sp>
        <p:nvSpPr>
          <p:cNvPr id="5" name="Text Placeholder 4"/>
          <p:cNvSpPr>
            <a:spLocks noGrp="1"/>
          </p:cNvSpPr>
          <p:nvPr>
            <p:ph type="body" sz="quarter" idx="11" hasCustomPrompt="1"/>
          </p:nvPr>
        </p:nvSpPr>
        <p:spPr>
          <a:xfrm>
            <a:off x="455995" y="3015704"/>
            <a:ext cx="11306469" cy="216206"/>
          </a:xfrm>
          <a:prstGeom prst="rect">
            <a:avLst/>
          </a:prstGeom>
        </p:spPr>
        <p:txBody>
          <a:bodyPr lIns="0" tIns="0" rIns="0" bIns="0"/>
          <a:lstStyle>
            <a:lvl1pPr marL="0" indent="0">
              <a:lnSpc>
                <a:spcPts val="1765"/>
              </a:lnSpc>
              <a:spcBef>
                <a:spcPts val="0"/>
              </a:spcBef>
              <a:buNone/>
              <a:defRPr sz="1372" b="0" spc="0">
                <a:solidFill>
                  <a:schemeClr val="tx2"/>
                </a:solidFill>
                <a:latin typeface="+mj-lt"/>
              </a:defRPr>
            </a:lvl1pPr>
            <a:lvl2pPr marL="0" indent="0">
              <a:lnSpc>
                <a:spcPts val="1765"/>
              </a:lnSpc>
              <a:spcBef>
                <a:spcPts val="0"/>
              </a:spcBef>
              <a:buNone/>
              <a:defRPr sz="1372" spc="0">
                <a:solidFill>
                  <a:srgbClr val="000000"/>
                </a:solidFill>
              </a:defRPr>
            </a:lvl2pPr>
            <a:lvl3pPr marL="448193" indent="0">
              <a:buNone/>
              <a:defRPr/>
            </a:lvl3pPr>
            <a:lvl4pPr marL="672290" indent="0">
              <a:buNone/>
              <a:defRPr/>
            </a:lvl4pPr>
            <a:lvl5pPr marL="896386" indent="0">
              <a:buNone/>
              <a:defRPr/>
            </a:lvl5pPr>
          </a:lstStyle>
          <a:p>
            <a:pPr lvl="0"/>
            <a:r>
              <a:rPr lang="en-US" dirty="0"/>
              <a:t>Medium: paragraph heading Segoe UI </a:t>
            </a:r>
            <a:r>
              <a:rPr lang="en-US" dirty="0" err="1"/>
              <a:t>Semibold</a:t>
            </a:r>
            <a:r>
              <a:rPr lang="en-US" dirty="0"/>
              <a:t> 14/18</a:t>
            </a:r>
          </a:p>
        </p:txBody>
      </p:sp>
      <p:sp>
        <p:nvSpPr>
          <p:cNvPr id="10" name="Text Placeholder 6">
            <a:extLst>
              <a:ext uri="{FF2B5EF4-FFF2-40B4-BE49-F238E27FC236}">
                <a16:creationId xmlns:a16="http://schemas.microsoft.com/office/drawing/2014/main" id="{76E35749-090F-0542-9B4B-BF37EFC334BC}"/>
              </a:ext>
            </a:extLst>
          </p:cNvPr>
          <p:cNvSpPr>
            <a:spLocks noGrp="1"/>
          </p:cNvSpPr>
          <p:nvPr>
            <p:ph type="body" sz="quarter" idx="14" hasCustomPrompt="1"/>
          </p:nvPr>
        </p:nvSpPr>
        <p:spPr>
          <a:xfrm>
            <a:off x="455995" y="4503832"/>
            <a:ext cx="11306469" cy="150884"/>
          </a:xfrm>
          <a:prstGeom prst="rect">
            <a:avLst/>
          </a:prstGeom>
        </p:spPr>
        <p:txBody>
          <a:bodyPr lIns="0" tIns="0" rIns="0" bIns="0"/>
          <a:lstStyle>
            <a:lvl1pPr marL="0" indent="0">
              <a:lnSpc>
                <a:spcPts val="1176"/>
              </a:lnSpc>
              <a:spcBef>
                <a:spcPts val="0"/>
              </a:spcBef>
              <a:buNone/>
              <a:defRPr sz="980" spc="0">
                <a:solidFill>
                  <a:schemeClr val="tx1"/>
                </a:solidFill>
              </a:defRPr>
            </a:lvl1pPr>
            <a:lvl2pPr marL="0" indent="0">
              <a:lnSpc>
                <a:spcPct val="100000"/>
              </a:lnSpc>
              <a:spcBef>
                <a:spcPts val="0"/>
              </a:spcBef>
              <a:buNone/>
              <a:defRPr sz="980" spc="0">
                <a:solidFill>
                  <a:srgbClr val="000000"/>
                </a:solidFill>
              </a:defRPr>
            </a:lvl2pPr>
            <a:lvl3pPr marL="448193" indent="0">
              <a:buNone/>
              <a:defRPr/>
            </a:lvl3pPr>
            <a:lvl4pPr marL="672290" indent="0">
              <a:buNone/>
              <a:defRPr/>
            </a:lvl4pPr>
            <a:lvl5pPr marL="0" indent="0">
              <a:lnSpc>
                <a:spcPct val="100000"/>
              </a:lnSpc>
              <a:buNone/>
              <a:defRPr>
                <a:solidFill>
                  <a:srgbClr val="000000"/>
                </a:solidFill>
              </a:defRPr>
            </a:lvl5pPr>
          </a:lstStyle>
          <a:p>
            <a:pPr lvl="1"/>
            <a:r>
              <a:rPr lang="en-US" dirty="0"/>
              <a:t>Small: caption body copy Segoe Regular 10/12</a:t>
            </a:r>
          </a:p>
        </p:txBody>
      </p:sp>
      <p:sp>
        <p:nvSpPr>
          <p:cNvPr id="18" name="Text Box 3">
            <a:extLst>
              <a:ext uri="{FF2B5EF4-FFF2-40B4-BE49-F238E27FC236}">
                <a16:creationId xmlns:a16="http://schemas.microsoft.com/office/drawing/2014/main" id="{19F02595-114B-2D46-ABDC-5E65D166807C}"/>
              </a:ext>
            </a:extLst>
          </p:cNvPr>
          <p:cNvSpPr txBox="1">
            <a:spLocks noChangeArrowheads="1"/>
          </p:cNvSpPr>
          <p:nvPr userDrawn="1"/>
        </p:nvSpPr>
        <p:spPr bwMode="blackWhite">
          <a:xfrm>
            <a:off x="454169" y="6455174"/>
            <a:ext cx="11306469" cy="211239"/>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13924" eaLnBrk="0" hangingPunct="0"/>
            <a:r>
              <a:rPr lang="en-US" sz="686" dirty="0">
                <a:solidFill>
                  <a:schemeClr val="accent6">
                    <a:lumMod val="75000"/>
                  </a:schemeClr>
                </a:solidFill>
                <a:cs typeface="Segoe UI" pitchFamily="34" charset="0"/>
              </a:rPr>
              <a:t>©Microsoft Corporation									                                                                                                                                             Azure </a:t>
            </a:r>
          </a:p>
        </p:txBody>
      </p:sp>
      <p:sp>
        <p:nvSpPr>
          <p:cNvPr id="19" name="Text Placeholder 3">
            <a:extLst>
              <a:ext uri="{FF2B5EF4-FFF2-40B4-BE49-F238E27FC236}">
                <a16:creationId xmlns:a16="http://schemas.microsoft.com/office/drawing/2014/main" id="{68F32AD9-0E33-284C-8468-E63BF69AF2EB}"/>
              </a:ext>
            </a:extLst>
          </p:cNvPr>
          <p:cNvSpPr>
            <a:spLocks noGrp="1"/>
          </p:cNvSpPr>
          <p:nvPr>
            <p:ph type="body" sz="quarter" idx="24" hasCustomPrompt="1"/>
          </p:nvPr>
        </p:nvSpPr>
        <p:spPr>
          <a:xfrm>
            <a:off x="454169" y="4299924"/>
            <a:ext cx="11306469" cy="243143"/>
          </a:xfrm>
          <a:prstGeom prst="rect">
            <a:avLst/>
          </a:prstGeom>
        </p:spPr>
        <p:txBody>
          <a:bodyPr tIns="0"/>
          <a:lstStyle>
            <a:lvl1pPr>
              <a:defRPr lang="en-US" sz="980" b="1" kern="1200" spc="0" dirty="0" smtClean="0">
                <a:solidFill>
                  <a:srgbClr val="000000"/>
                </a:solidFill>
                <a:latin typeface="+mn-lt"/>
                <a:ea typeface="+mn-ea"/>
                <a:cs typeface="+mn-cs"/>
              </a:defRPr>
            </a:lvl1pPr>
          </a:lstStyle>
          <a:p>
            <a:pPr lvl="0"/>
            <a:r>
              <a:rPr lang="en-US" dirty="0"/>
              <a:t>Small: caption title Segoe UI Bold 10/12. </a:t>
            </a:r>
          </a:p>
        </p:txBody>
      </p:sp>
      <p:sp>
        <p:nvSpPr>
          <p:cNvPr id="21" name="Text Placeholder 4">
            <a:extLst>
              <a:ext uri="{FF2B5EF4-FFF2-40B4-BE49-F238E27FC236}">
                <a16:creationId xmlns:a16="http://schemas.microsoft.com/office/drawing/2014/main" id="{BA46FDB1-D336-7C45-BF92-D58B6C550364}"/>
              </a:ext>
            </a:extLst>
          </p:cNvPr>
          <p:cNvSpPr>
            <a:spLocks noGrp="1"/>
          </p:cNvSpPr>
          <p:nvPr>
            <p:ph type="body" sz="quarter" idx="18" hasCustomPrompt="1"/>
          </p:nvPr>
        </p:nvSpPr>
        <p:spPr>
          <a:xfrm>
            <a:off x="454169" y="3258992"/>
            <a:ext cx="11306469" cy="216142"/>
          </a:xfrm>
          <a:prstGeom prst="rect">
            <a:avLst/>
          </a:prstGeom>
        </p:spPr>
        <p:txBody>
          <a:bodyPr lIns="0" tIns="0" rIns="0" bIns="0"/>
          <a:lstStyle>
            <a:lvl1pPr marL="0" indent="0">
              <a:lnSpc>
                <a:spcPts val="1765"/>
              </a:lnSpc>
              <a:spcBef>
                <a:spcPts val="0"/>
              </a:spcBef>
              <a:buFont typeface="Arial" panose="020B0604020202020204" pitchFamily="34" charset="0"/>
              <a:buNone/>
              <a:defRPr sz="1372" b="0" i="0" spc="0">
                <a:solidFill>
                  <a:srgbClr val="000000"/>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pPr lvl="0"/>
            <a:r>
              <a:rPr lang="en-US" dirty="0"/>
              <a:t>Medium: body copy Segoe UI Regular 14/18</a:t>
            </a:r>
          </a:p>
        </p:txBody>
      </p:sp>
    </p:spTree>
    <p:extLst>
      <p:ext uri="{BB962C8B-B14F-4D97-AF65-F5344CB8AC3E}">
        <p14:creationId xmlns:p14="http://schemas.microsoft.com/office/powerpoint/2010/main" val="1057841319"/>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 option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5" y="620428"/>
            <a:ext cx="11306469" cy="403137"/>
          </a:xfrm>
          <a:prstGeom prst="rect">
            <a:avLst/>
          </a:prstGeom>
        </p:spPr>
        <p:txBody>
          <a:bodyPr wrap="square" lIns="0" tIns="0" rIns="0" bIns="0">
            <a:spAutoFit/>
          </a:bodyPr>
          <a:lstStyle>
            <a:lvl1pPr>
              <a:lnSpc>
                <a:spcPts val="3137"/>
              </a:lnSpc>
              <a:defRPr sz="2745">
                <a:solidFill>
                  <a:srgbClr val="000000"/>
                </a:solidFill>
              </a:defRPr>
            </a:lvl1pPr>
          </a:lstStyle>
          <a:p>
            <a:r>
              <a:rPr lang="en-US" dirty="0"/>
              <a:t>Text option 1: three column bulleted list</a:t>
            </a:r>
          </a:p>
        </p:txBody>
      </p:sp>
      <p:sp>
        <p:nvSpPr>
          <p:cNvPr id="4" name="Text Placeholder 3"/>
          <p:cNvSpPr>
            <a:spLocks noGrp="1"/>
          </p:cNvSpPr>
          <p:nvPr>
            <p:ph type="body" sz="quarter" idx="10" hasCustomPrompt="1"/>
          </p:nvPr>
        </p:nvSpPr>
        <p:spPr>
          <a:xfrm>
            <a:off x="455995" y="1922587"/>
            <a:ext cx="9384447" cy="603538"/>
          </a:xfrm>
          <a:prstGeom prst="rect">
            <a:avLst/>
          </a:prstGeom>
        </p:spPr>
        <p:txBody>
          <a:bodyPr wrap="square" lIns="0" tIns="0" rIns="0" bIns="0">
            <a:spAutoFit/>
          </a:bodyPr>
          <a:lstStyle>
            <a:lvl1pPr marL="0" indent="0">
              <a:lnSpc>
                <a:spcPts val="2353"/>
              </a:lnSpc>
              <a:buNone/>
              <a:defRPr lang="en-US" sz="1961" kern="1200" spc="0" baseline="0" dirty="0">
                <a:solidFill>
                  <a:srgbClr val="000000"/>
                </a:solidFill>
                <a:latin typeface="+mn-lt"/>
                <a:ea typeface="+mn-ea"/>
                <a:cs typeface="+mn-cs"/>
              </a:defRPr>
            </a:lvl1pPr>
            <a:lvl2pPr marL="224097" indent="0">
              <a:buNone/>
              <a:defRPr/>
            </a:lvl2pPr>
            <a:lvl3pPr marL="448193" indent="0">
              <a:buNone/>
              <a:defRPr/>
            </a:lvl3pPr>
            <a:lvl4pPr marL="672290" indent="0">
              <a:buNone/>
              <a:defRPr/>
            </a:lvl4pPr>
            <a:lvl5pPr marL="896386" indent="0">
              <a:buNone/>
              <a:defRPr/>
            </a:lvl5pPr>
          </a:lstStyle>
          <a:p>
            <a:pPr lvl="0"/>
            <a:r>
              <a:rPr lang="en-US" dirty="0"/>
              <a:t>Subhead Segoe UI Regular 20/24. Dis </a:t>
            </a:r>
            <a:r>
              <a:rPr lang="en-US" dirty="0" err="1"/>
              <a:t>apid</a:t>
            </a:r>
            <a:r>
              <a:rPr lang="en-US" dirty="0"/>
              <a:t> </a:t>
            </a:r>
            <a:r>
              <a:rPr lang="en-US" dirty="0" err="1"/>
              <a:t>es</a:t>
            </a:r>
            <a:r>
              <a:rPr lang="en-US" dirty="0"/>
              <a:t> </a:t>
            </a:r>
            <a:r>
              <a:rPr lang="en-US" dirty="0" err="1"/>
              <a:t>simusanditis</a:t>
            </a:r>
            <a:r>
              <a:rPr lang="en-US" dirty="0"/>
              <a:t> </a:t>
            </a:r>
            <a:r>
              <a:rPr lang="en-US" dirty="0" err="1"/>
              <a:t>ea</a:t>
            </a:r>
            <a:r>
              <a:rPr lang="en-US" dirty="0"/>
              <a:t> ex et </a:t>
            </a:r>
            <a:r>
              <a:rPr lang="en-US" dirty="0" err="1"/>
              <a:t>illore</a:t>
            </a:r>
            <a:r>
              <a:rPr lang="en-US" dirty="0"/>
              <a:t>, </a:t>
            </a:r>
            <a:r>
              <a:rPr lang="en-US" dirty="0" err="1"/>
              <a:t>nectationet</a:t>
            </a:r>
            <a:r>
              <a:rPr lang="en-US" dirty="0"/>
              <a:t> </a:t>
            </a:r>
            <a:r>
              <a:rPr lang="en-US" dirty="0" err="1"/>
              <a:t>aut</a:t>
            </a:r>
            <a:r>
              <a:rPr lang="en-US" dirty="0"/>
              <a:t> </a:t>
            </a:r>
            <a:r>
              <a:rPr lang="en-US" dirty="0" err="1"/>
              <a:t>dic</a:t>
            </a:r>
            <a:r>
              <a:rPr lang="en-US" dirty="0"/>
              <a:t> </a:t>
            </a:r>
            <a:r>
              <a:rPr lang="en-US" dirty="0" err="1"/>
              <a:t>tem</a:t>
            </a:r>
            <a:r>
              <a:rPr lang="en-US" dirty="0"/>
              <a:t> </a:t>
            </a:r>
            <a:r>
              <a:rPr lang="en-US" dirty="0" err="1"/>
              <a:t>vit</a:t>
            </a:r>
            <a:r>
              <a:rPr lang="en-US" dirty="0"/>
              <a:t> </a:t>
            </a:r>
            <a:r>
              <a:rPr lang="en-US" dirty="0" err="1"/>
              <a:t>velestium</a:t>
            </a:r>
            <a:r>
              <a:rPr lang="en-US" dirty="0"/>
              <a:t> </a:t>
            </a:r>
            <a:r>
              <a:rPr lang="en-US" dirty="0" err="1"/>
              <a:t>reperro</a:t>
            </a:r>
            <a:r>
              <a:rPr lang="en-US" dirty="0"/>
              <a:t> </a:t>
            </a:r>
            <a:r>
              <a:rPr lang="en-US" dirty="0" err="1"/>
              <a:t>rroviduntion</a:t>
            </a:r>
            <a:r>
              <a:rPr lang="en-US" dirty="0"/>
              <a:t> </a:t>
            </a:r>
            <a:r>
              <a:rPr lang="en-US" dirty="0" err="1"/>
              <a:t>conem</a:t>
            </a:r>
            <a:r>
              <a:rPr lang="en-US" dirty="0"/>
              <a:t> </a:t>
            </a:r>
            <a:r>
              <a:rPr lang="en-US" dirty="0" err="1"/>
              <a:t>rehend</a:t>
            </a:r>
            <a:r>
              <a:rPr lang="en-US" dirty="0"/>
              <a:t>.</a:t>
            </a:r>
          </a:p>
        </p:txBody>
      </p:sp>
      <p:sp>
        <p:nvSpPr>
          <p:cNvPr id="5" name="Text Placeholder 4"/>
          <p:cNvSpPr>
            <a:spLocks noGrp="1"/>
          </p:cNvSpPr>
          <p:nvPr>
            <p:ph type="body" sz="quarter" idx="11" hasCustomPrompt="1"/>
          </p:nvPr>
        </p:nvSpPr>
        <p:spPr>
          <a:xfrm>
            <a:off x="455995" y="3151388"/>
            <a:ext cx="3618381" cy="216206"/>
          </a:xfrm>
          <a:prstGeom prst="rect">
            <a:avLst/>
          </a:prstGeom>
        </p:spPr>
        <p:txBody>
          <a:bodyPr lIns="0" tIns="0" rIns="0" bIns="0"/>
          <a:lstStyle>
            <a:lvl1pPr marL="0" indent="0">
              <a:lnSpc>
                <a:spcPts val="1765"/>
              </a:lnSpc>
              <a:spcBef>
                <a:spcPts val="0"/>
              </a:spcBef>
              <a:spcAft>
                <a:spcPts val="588"/>
              </a:spcAft>
              <a:buNone/>
              <a:defRPr sz="1372" b="0" spc="0" baseline="0">
                <a:solidFill>
                  <a:schemeClr val="tx2"/>
                </a:solidFill>
                <a:latin typeface="+mj-lt"/>
              </a:defRPr>
            </a:lvl1pPr>
            <a:lvl2pPr marL="280121" marR="0" indent="-280121" algn="l" defTabSz="914367" rtl="0" eaLnBrk="1" fontAlgn="auto" latinLnBrk="0" hangingPunct="1">
              <a:lnSpc>
                <a:spcPts val="1765"/>
              </a:lnSpc>
              <a:spcBef>
                <a:spcPts val="0"/>
              </a:spcBef>
              <a:spcAft>
                <a:spcPts val="588"/>
              </a:spcAft>
              <a:buClrTx/>
              <a:buSzPct val="90000"/>
              <a:buFont typeface="Arial" panose="020B0604020202020204" pitchFamily="34" charset="0"/>
              <a:buChar char="•"/>
              <a:tabLst/>
              <a:defRPr lang="en-US" sz="1372" kern="1200" spc="0" baseline="0" dirty="0">
                <a:solidFill>
                  <a:srgbClr val="000000"/>
                </a:solidFill>
                <a:latin typeface="+mn-lt"/>
                <a:ea typeface="+mn-ea"/>
                <a:cs typeface="+mn-cs"/>
              </a:defRPr>
            </a:lvl2pPr>
            <a:lvl3pPr marL="448193" indent="0">
              <a:buNone/>
              <a:defRPr/>
            </a:lvl3pPr>
            <a:lvl4pPr marL="672290" indent="0">
              <a:buNone/>
              <a:defRPr/>
            </a:lvl4pPr>
            <a:lvl5pPr marL="896386" indent="0">
              <a:buNone/>
              <a:defRPr/>
            </a:lvl5pPr>
          </a:lstStyle>
          <a:p>
            <a:pPr lvl="0"/>
            <a:r>
              <a:rPr lang="en-US" dirty="0"/>
              <a:t>Paragraph title Segoe UI </a:t>
            </a:r>
            <a:r>
              <a:rPr lang="en-US" dirty="0" err="1"/>
              <a:t>Semibold</a:t>
            </a:r>
            <a:r>
              <a:rPr lang="en-US" dirty="0"/>
              <a:t> 14/18</a:t>
            </a:r>
          </a:p>
        </p:txBody>
      </p:sp>
      <p:sp>
        <p:nvSpPr>
          <p:cNvPr id="21" name="Text Placeholder 4">
            <a:extLst>
              <a:ext uri="{FF2B5EF4-FFF2-40B4-BE49-F238E27FC236}">
                <a16:creationId xmlns:a16="http://schemas.microsoft.com/office/drawing/2014/main" id="{03383CEA-4FEB-4C9E-B7D6-3B36BC8EB75A}"/>
              </a:ext>
            </a:extLst>
          </p:cNvPr>
          <p:cNvSpPr>
            <a:spLocks noGrp="1"/>
          </p:cNvSpPr>
          <p:nvPr>
            <p:ph type="body" sz="quarter" idx="12" hasCustomPrompt="1"/>
          </p:nvPr>
        </p:nvSpPr>
        <p:spPr>
          <a:xfrm>
            <a:off x="4318449" y="3151388"/>
            <a:ext cx="3618381" cy="216206"/>
          </a:xfrm>
          <a:prstGeom prst="rect">
            <a:avLst/>
          </a:prstGeom>
        </p:spPr>
        <p:txBody>
          <a:bodyPr lIns="0" tIns="0" rIns="0" bIns="0"/>
          <a:lstStyle>
            <a:lvl1pPr marL="0" indent="0">
              <a:lnSpc>
                <a:spcPts val="1765"/>
              </a:lnSpc>
              <a:spcBef>
                <a:spcPts val="0"/>
              </a:spcBef>
              <a:spcAft>
                <a:spcPts val="588"/>
              </a:spcAft>
              <a:buNone/>
              <a:defRPr sz="1372" b="0" spc="0" baseline="0">
                <a:solidFill>
                  <a:schemeClr val="tx2"/>
                </a:solidFill>
                <a:latin typeface="+mj-lt"/>
              </a:defRPr>
            </a:lvl1pPr>
            <a:lvl2pPr marL="280121" marR="0" indent="-280121" algn="l" defTabSz="914367" rtl="0" eaLnBrk="1" fontAlgn="auto" latinLnBrk="0" hangingPunct="1">
              <a:lnSpc>
                <a:spcPts val="1765"/>
              </a:lnSpc>
              <a:spcBef>
                <a:spcPts val="0"/>
              </a:spcBef>
              <a:spcAft>
                <a:spcPts val="588"/>
              </a:spcAft>
              <a:buClrTx/>
              <a:buSzPct val="90000"/>
              <a:buFont typeface="Arial" panose="020B0604020202020204" pitchFamily="34" charset="0"/>
              <a:buChar char="•"/>
              <a:tabLst/>
              <a:defRPr lang="en-US" sz="1372" kern="1200" spc="0" baseline="0" dirty="0">
                <a:solidFill>
                  <a:srgbClr val="000000"/>
                </a:solidFill>
                <a:latin typeface="+mn-lt"/>
                <a:ea typeface="+mn-ea"/>
                <a:cs typeface="+mn-cs"/>
              </a:defRPr>
            </a:lvl2pPr>
            <a:lvl3pPr marL="448193" indent="0">
              <a:buNone/>
              <a:defRPr/>
            </a:lvl3pPr>
            <a:lvl4pPr marL="672290" indent="0">
              <a:buNone/>
              <a:defRPr/>
            </a:lvl4pPr>
            <a:lvl5pPr marL="896386" indent="0">
              <a:buNone/>
              <a:defRPr/>
            </a:lvl5pPr>
          </a:lstStyle>
          <a:p>
            <a:pPr lvl="0"/>
            <a:r>
              <a:rPr lang="en-US" dirty="0"/>
              <a:t>Paragraph title Segoe UI </a:t>
            </a:r>
            <a:r>
              <a:rPr lang="en-US" dirty="0" err="1"/>
              <a:t>Semibold</a:t>
            </a:r>
            <a:r>
              <a:rPr lang="en-US" dirty="0"/>
              <a:t> 14/18</a:t>
            </a:r>
          </a:p>
        </p:txBody>
      </p:sp>
      <p:sp>
        <p:nvSpPr>
          <p:cNvPr id="22" name="Text Placeholder 4">
            <a:extLst>
              <a:ext uri="{FF2B5EF4-FFF2-40B4-BE49-F238E27FC236}">
                <a16:creationId xmlns:a16="http://schemas.microsoft.com/office/drawing/2014/main" id="{35007055-7118-477F-B301-DB401591FA27}"/>
              </a:ext>
            </a:extLst>
          </p:cNvPr>
          <p:cNvSpPr>
            <a:spLocks noGrp="1"/>
          </p:cNvSpPr>
          <p:nvPr>
            <p:ph type="body" sz="quarter" idx="13" hasCustomPrompt="1"/>
          </p:nvPr>
        </p:nvSpPr>
        <p:spPr>
          <a:xfrm>
            <a:off x="8149960" y="3151388"/>
            <a:ext cx="3618381" cy="216206"/>
          </a:xfrm>
          <a:prstGeom prst="rect">
            <a:avLst/>
          </a:prstGeom>
        </p:spPr>
        <p:txBody>
          <a:bodyPr lIns="0" tIns="0" rIns="0" bIns="0"/>
          <a:lstStyle>
            <a:lvl1pPr marL="0" indent="0">
              <a:lnSpc>
                <a:spcPts val="1765"/>
              </a:lnSpc>
              <a:spcBef>
                <a:spcPts val="0"/>
              </a:spcBef>
              <a:spcAft>
                <a:spcPts val="588"/>
              </a:spcAft>
              <a:buNone/>
              <a:defRPr sz="1372" b="0" spc="0" baseline="0">
                <a:solidFill>
                  <a:schemeClr val="tx2"/>
                </a:solidFill>
                <a:latin typeface="+mj-lt"/>
              </a:defRPr>
            </a:lvl1pPr>
            <a:lvl2pPr marL="280121" marR="0" indent="-280121" algn="l" defTabSz="914367" rtl="0" eaLnBrk="1" fontAlgn="auto" latinLnBrk="0" hangingPunct="1">
              <a:lnSpc>
                <a:spcPts val="1765"/>
              </a:lnSpc>
              <a:spcBef>
                <a:spcPts val="0"/>
              </a:spcBef>
              <a:spcAft>
                <a:spcPts val="588"/>
              </a:spcAft>
              <a:buClrTx/>
              <a:buSzPct val="90000"/>
              <a:buFont typeface="Arial" panose="020B0604020202020204" pitchFamily="34" charset="0"/>
              <a:buChar char="•"/>
              <a:tabLst/>
              <a:defRPr lang="en-US" sz="1372" kern="1200" spc="0" baseline="0" dirty="0">
                <a:solidFill>
                  <a:srgbClr val="000000"/>
                </a:solidFill>
                <a:latin typeface="+mn-lt"/>
                <a:ea typeface="+mn-ea"/>
                <a:cs typeface="+mn-cs"/>
              </a:defRPr>
            </a:lvl2pPr>
            <a:lvl3pPr marL="448193" indent="0">
              <a:buNone/>
              <a:defRPr/>
            </a:lvl3pPr>
            <a:lvl4pPr marL="672290" indent="0">
              <a:buNone/>
              <a:defRPr/>
            </a:lvl4pPr>
            <a:lvl5pPr marL="896386" indent="0">
              <a:buNone/>
              <a:defRPr/>
            </a:lvl5pPr>
          </a:lstStyle>
          <a:p>
            <a:pPr lvl="0"/>
            <a:r>
              <a:rPr lang="en-US" dirty="0"/>
              <a:t>Paragraph title Segoe UI </a:t>
            </a:r>
            <a:r>
              <a:rPr lang="en-US" dirty="0" err="1"/>
              <a:t>Semibold</a:t>
            </a:r>
            <a:r>
              <a:rPr lang="en-US" dirty="0"/>
              <a:t> 14/18</a:t>
            </a:r>
          </a:p>
        </p:txBody>
      </p:sp>
      <p:sp>
        <p:nvSpPr>
          <p:cNvPr id="23" name="Text Box 3">
            <a:extLst>
              <a:ext uri="{FF2B5EF4-FFF2-40B4-BE49-F238E27FC236}">
                <a16:creationId xmlns:a16="http://schemas.microsoft.com/office/drawing/2014/main" id="{DD31BD93-DFDF-4C46-8FDE-B1B55850B6B2}"/>
              </a:ext>
            </a:extLst>
          </p:cNvPr>
          <p:cNvSpPr txBox="1">
            <a:spLocks noChangeArrowheads="1"/>
          </p:cNvSpPr>
          <p:nvPr userDrawn="1"/>
        </p:nvSpPr>
        <p:spPr bwMode="blackWhite">
          <a:xfrm>
            <a:off x="454169" y="6455174"/>
            <a:ext cx="11306469" cy="211239"/>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13924" eaLnBrk="0" hangingPunct="0"/>
            <a:r>
              <a:rPr lang="en-US" sz="686" dirty="0">
                <a:solidFill>
                  <a:schemeClr val="accent6">
                    <a:lumMod val="75000"/>
                  </a:schemeClr>
                </a:solidFill>
                <a:cs typeface="Segoe UI" pitchFamily="34" charset="0"/>
              </a:rPr>
              <a:t>©Microsoft Corporation									                                                                                                                                             Azure </a:t>
            </a:r>
          </a:p>
        </p:txBody>
      </p:sp>
      <p:sp>
        <p:nvSpPr>
          <p:cNvPr id="24" name="Text Placeholder 4">
            <a:extLst>
              <a:ext uri="{FF2B5EF4-FFF2-40B4-BE49-F238E27FC236}">
                <a16:creationId xmlns:a16="http://schemas.microsoft.com/office/drawing/2014/main" id="{2951A14E-1D63-9E44-9361-FD57A8BD812A}"/>
              </a:ext>
            </a:extLst>
          </p:cNvPr>
          <p:cNvSpPr>
            <a:spLocks noGrp="1"/>
          </p:cNvSpPr>
          <p:nvPr>
            <p:ph type="body" sz="quarter" idx="17" hasCustomPrompt="1"/>
          </p:nvPr>
        </p:nvSpPr>
        <p:spPr>
          <a:xfrm>
            <a:off x="454169" y="3378439"/>
            <a:ext cx="3618381" cy="2059666"/>
          </a:xfrm>
          <a:prstGeom prst="rect">
            <a:avLst/>
          </a:prstGeom>
        </p:spPr>
        <p:txBody>
          <a:bodyPr lIns="0" tIns="0" rIns="0" bIns="0"/>
          <a:lstStyle>
            <a:lvl1pPr marL="280121" indent="-280121">
              <a:lnSpc>
                <a:spcPts val="1765"/>
              </a:lnSpc>
              <a:spcBef>
                <a:spcPts val="0"/>
              </a:spcBef>
              <a:buFont typeface="Arial" panose="020B0604020202020204" pitchFamily="34" charset="0"/>
              <a:buChar char="•"/>
              <a:defRPr sz="1372" b="0" i="0" spc="0">
                <a:solidFill>
                  <a:srgbClr val="000000"/>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pPr lvl="0"/>
            <a:r>
              <a:rPr lang="en-US" dirty="0"/>
              <a:t>Body copy 14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r>
              <a:rPr lang="en-US" dirty="0"/>
              <a:t> </a:t>
            </a:r>
            <a:r>
              <a:rPr lang="en-US" dirty="0" err="1"/>
              <a:t>nonsequibus</a:t>
            </a:r>
            <a:r>
              <a:rPr lang="en-US" dirty="0"/>
              <a:t> </a:t>
            </a:r>
            <a:r>
              <a:rPr lang="en-US" dirty="0" err="1"/>
              <a:t>dollendis</a:t>
            </a:r>
            <a:r>
              <a:rPr lang="en-US" dirty="0"/>
              <a:t> as </a:t>
            </a:r>
            <a:r>
              <a:rPr lang="en-US" dirty="0" err="1"/>
              <a:t>autestiatur</a:t>
            </a:r>
            <a:r>
              <a:rPr lang="en-US" dirty="0"/>
              <a:t>. </a:t>
            </a:r>
          </a:p>
          <a:p>
            <a:pPr lvl="0"/>
            <a:endParaRPr lang="en-US" dirty="0"/>
          </a:p>
          <a:p>
            <a:pPr lvl="0"/>
            <a:r>
              <a:rPr lang="en-US" dirty="0"/>
              <a:t>Body copy 14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r>
              <a:rPr lang="en-US" dirty="0"/>
              <a:t> </a:t>
            </a:r>
            <a:r>
              <a:rPr lang="en-US" dirty="0" err="1"/>
              <a:t>nonsequibus</a:t>
            </a:r>
            <a:r>
              <a:rPr lang="en-US" dirty="0"/>
              <a:t> </a:t>
            </a:r>
            <a:r>
              <a:rPr lang="en-US" dirty="0" err="1"/>
              <a:t>dollendis</a:t>
            </a:r>
            <a:r>
              <a:rPr lang="en-US" dirty="0"/>
              <a:t> as </a:t>
            </a:r>
            <a:r>
              <a:rPr lang="en-US" dirty="0" err="1"/>
              <a:t>autestiatur</a:t>
            </a:r>
            <a:r>
              <a:rPr lang="en-US" dirty="0"/>
              <a:t>. </a:t>
            </a:r>
          </a:p>
        </p:txBody>
      </p:sp>
      <p:sp>
        <p:nvSpPr>
          <p:cNvPr id="25" name="Text Placeholder 4">
            <a:extLst>
              <a:ext uri="{FF2B5EF4-FFF2-40B4-BE49-F238E27FC236}">
                <a16:creationId xmlns:a16="http://schemas.microsoft.com/office/drawing/2014/main" id="{1C3BF983-4009-1049-9AD7-C94BE3AA193C}"/>
              </a:ext>
            </a:extLst>
          </p:cNvPr>
          <p:cNvSpPr>
            <a:spLocks noGrp="1"/>
          </p:cNvSpPr>
          <p:nvPr>
            <p:ph type="body" sz="quarter" idx="18" hasCustomPrompt="1"/>
          </p:nvPr>
        </p:nvSpPr>
        <p:spPr>
          <a:xfrm>
            <a:off x="4318449" y="3378439"/>
            <a:ext cx="3618381" cy="2059666"/>
          </a:xfrm>
          <a:prstGeom prst="rect">
            <a:avLst/>
          </a:prstGeom>
        </p:spPr>
        <p:txBody>
          <a:bodyPr lIns="0" tIns="0" rIns="0" bIns="0"/>
          <a:lstStyle>
            <a:lvl1pPr marL="280121" indent="-280121">
              <a:lnSpc>
                <a:spcPts val="1765"/>
              </a:lnSpc>
              <a:spcBef>
                <a:spcPts val="0"/>
              </a:spcBef>
              <a:buFont typeface="Arial" panose="020B0604020202020204" pitchFamily="34" charset="0"/>
              <a:buChar char="•"/>
              <a:defRPr sz="1372" b="0" i="0" spc="0">
                <a:solidFill>
                  <a:srgbClr val="000000"/>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pPr lvl="0"/>
            <a:r>
              <a:rPr lang="en-US" dirty="0"/>
              <a:t>Body copy 14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r>
              <a:rPr lang="en-US" dirty="0"/>
              <a:t> </a:t>
            </a:r>
            <a:r>
              <a:rPr lang="en-US" dirty="0" err="1"/>
              <a:t>nonsequibus</a:t>
            </a:r>
            <a:r>
              <a:rPr lang="en-US" dirty="0"/>
              <a:t> </a:t>
            </a:r>
            <a:r>
              <a:rPr lang="en-US" dirty="0" err="1"/>
              <a:t>dollendis</a:t>
            </a:r>
            <a:r>
              <a:rPr lang="en-US" dirty="0"/>
              <a:t> as </a:t>
            </a:r>
            <a:r>
              <a:rPr lang="en-US" dirty="0" err="1"/>
              <a:t>autestiatur</a:t>
            </a:r>
            <a:r>
              <a:rPr lang="en-US" dirty="0"/>
              <a:t>. </a:t>
            </a:r>
          </a:p>
          <a:p>
            <a:pPr lvl="0"/>
            <a:endParaRPr lang="en-US" dirty="0"/>
          </a:p>
          <a:p>
            <a:pPr lvl="0"/>
            <a:r>
              <a:rPr lang="en-US" dirty="0"/>
              <a:t>Body copy 14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r>
              <a:rPr lang="en-US" dirty="0"/>
              <a:t> </a:t>
            </a:r>
            <a:r>
              <a:rPr lang="en-US" dirty="0" err="1"/>
              <a:t>nonsequibus</a:t>
            </a:r>
            <a:r>
              <a:rPr lang="en-US" dirty="0"/>
              <a:t> </a:t>
            </a:r>
            <a:r>
              <a:rPr lang="en-US" dirty="0" err="1"/>
              <a:t>dollendis</a:t>
            </a:r>
            <a:r>
              <a:rPr lang="en-US" dirty="0"/>
              <a:t> as </a:t>
            </a:r>
            <a:r>
              <a:rPr lang="en-US" dirty="0" err="1"/>
              <a:t>autestiatur</a:t>
            </a:r>
            <a:r>
              <a:rPr lang="en-US" dirty="0"/>
              <a:t>. </a:t>
            </a:r>
          </a:p>
        </p:txBody>
      </p:sp>
      <p:sp>
        <p:nvSpPr>
          <p:cNvPr id="26" name="Text Placeholder 4">
            <a:extLst>
              <a:ext uri="{FF2B5EF4-FFF2-40B4-BE49-F238E27FC236}">
                <a16:creationId xmlns:a16="http://schemas.microsoft.com/office/drawing/2014/main" id="{2361C016-E331-F44F-ACAE-52E4AE73469E}"/>
              </a:ext>
            </a:extLst>
          </p:cNvPr>
          <p:cNvSpPr>
            <a:spLocks noGrp="1"/>
          </p:cNvSpPr>
          <p:nvPr>
            <p:ph type="body" sz="quarter" idx="19" hasCustomPrompt="1"/>
          </p:nvPr>
        </p:nvSpPr>
        <p:spPr>
          <a:xfrm>
            <a:off x="8156766" y="3378439"/>
            <a:ext cx="3618381" cy="2059666"/>
          </a:xfrm>
          <a:prstGeom prst="rect">
            <a:avLst/>
          </a:prstGeom>
        </p:spPr>
        <p:txBody>
          <a:bodyPr lIns="0" tIns="0" rIns="0" bIns="0"/>
          <a:lstStyle>
            <a:lvl1pPr marL="280121" indent="-280121">
              <a:lnSpc>
                <a:spcPts val="1765"/>
              </a:lnSpc>
              <a:spcBef>
                <a:spcPts val="0"/>
              </a:spcBef>
              <a:buFont typeface="Arial" panose="020B0604020202020204" pitchFamily="34" charset="0"/>
              <a:buChar char="•"/>
              <a:defRPr sz="1372" b="0" i="0" spc="0">
                <a:solidFill>
                  <a:srgbClr val="000000"/>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pPr lvl="0"/>
            <a:r>
              <a:rPr lang="en-US" dirty="0"/>
              <a:t>Body copy 14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r>
              <a:rPr lang="en-US" dirty="0"/>
              <a:t> </a:t>
            </a:r>
            <a:r>
              <a:rPr lang="en-US" dirty="0" err="1"/>
              <a:t>nonsequibus</a:t>
            </a:r>
            <a:r>
              <a:rPr lang="en-US" dirty="0"/>
              <a:t> </a:t>
            </a:r>
            <a:r>
              <a:rPr lang="en-US" dirty="0" err="1"/>
              <a:t>dollendis</a:t>
            </a:r>
            <a:r>
              <a:rPr lang="en-US" dirty="0"/>
              <a:t> as </a:t>
            </a:r>
            <a:r>
              <a:rPr lang="en-US" dirty="0" err="1"/>
              <a:t>autestiatur</a:t>
            </a:r>
            <a:r>
              <a:rPr lang="en-US" dirty="0"/>
              <a:t>. </a:t>
            </a:r>
          </a:p>
          <a:p>
            <a:pPr lvl="0"/>
            <a:endParaRPr lang="en-US" dirty="0"/>
          </a:p>
          <a:p>
            <a:pPr lvl="0"/>
            <a:r>
              <a:rPr lang="en-US" dirty="0"/>
              <a:t>Body copy 14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r>
              <a:rPr lang="en-US" dirty="0"/>
              <a:t> </a:t>
            </a:r>
            <a:r>
              <a:rPr lang="en-US" dirty="0" err="1"/>
              <a:t>nonsequibus</a:t>
            </a:r>
            <a:r>
              <a:rPr lang="en-US" dirty="0"/>
              <a:t> </a:t>
            </a:r>
            <a:r>
              <a:rPr lang="en-US" dirty="0" err="1"/>
              <a:t>dollendis</a:t>
            </a:r>
            <a:r>
              <a:rPr lang="en-US" dirty="0"/>
              <a:t> as </a:t>
            </a:r>
            <a:r>
              <a:rPr lang="en-US" dirty="0" err="1"/>
              <a:t>autestiatur</a:t>
            </a:r>
            <a:r>
              <a:rPr lang="en-US" dirty="0"/>
              <a:t>. </a:t>
            </a:r>
          </a:p>
        </p:txBody>
      </p:sp>
    </p:spTree>
    <p:extLst>
      <p:ext uri="{BB962C8B-B14F-4D97-AF65-F5344CB8AC3E}">
        <p14:creationId xmlns:p14="http://schemas.microsoft.com/office/powerpoint/2010/main" val="3876768898"/>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 opti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5" y="620428"/>
            <a:ext cx="11306469" cy="403137"/>
          </a:xfrm>
          <a:prstGeom prst="rect">
            <a:avLst/>
          </a:prstGeom>
        </p:spPr>
        <p:txBody>
          <a:bodyPr wrap="square" lIns="0" tIns="0" rIns="0" bIns="0">
            <a:spAutoFit/>
          </a:bodyPr>
          <a:lstStyle>
            <a:lvl1pPr>
              <a:lnSpc>
                <a:spcPts val="3137"/>
              </a:lnSpc>
              <a:defRPr sz="2745">
                <a:solidFill>
                  <a:srgbClr val="000000"/>
                </a:solidFill>
              </a:defRPr>
            </a:lvl1pPr>
          </a:lstStyle>
          <a:p>
            <a:r>
              <a:rPr lang="en-US" dirty="0"/>
              <a:t>Text option 2: two columns copy heavy</a:t>
            </a:r>
          </a:p>
        </p:txBody>
      </p:sp>
      <p:sp>
        <p:nvSpPr>
          <p:cNvPr id="16" name="Text Placeholder 4">
            <a:extLst>
              <a:ext uri="{FF2B5EF4-FFF2-40B4-BE49-F238E27FC236}">
                <a16:creationId xmlns:a16="http://schemas.microsoft.com/office/drawing/2014/main" id="{99E39B6D-21AF-485C-B606-D6EA248988A6}"/>
              </a:ext>
            </a:extLst>
          </p:cNvPr>
          <p:cNvSpPr>
            <a:spLocks noGrp="1"/>
          </p:cNvSpPr>
          <p:nvPr>
            <p:ph type="body" sz="quarter" idx="13" hasCustomPrompt="1"/>
          </p:nvPr>
        </p:nvSpPr>
        <p:spPr>
          <a:xfrm>
            <a:off x="455995" y="2363622"/>
            <a:ext cx="3618381" cy="216206"/>
          </a:xfrm>
          <a:prstGeom prst="rect">
            <a:avLst/>
          </a:prstGeom>
        </p:spPr>
        <p:txBody>
          <a:bodyPr lIns="0" tIns="0" rIns="0" bIns="0"/>
          <a:lstStyle>
            <a:lvl1pPr marL="0" indent="0">
              <a:lnSpc>
                <a:spcPts val="1765"/>
              </a:lnSpc>
              <a:spcBef>
                <a:spcPts val="1176"/>
              </a:spcBef>
              <a:buNone/>
              <a:defRPr lang="en-US" sz="1372" b="0" kern="1200" spc="0" baseline="0" dirty="0">
                <a:solidFill>
                  <a:schemeClr val="tx2"/>
                </a:solidFill>
                <a:latin typeface="+mj-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372">
                <a:solidFill>
                  <a:srgbClr val="000000"/>
                </a:solidFill>
              </a:defRPr>
            </a:lvl2pPr>
            <a:lvl3pPr marL="448193" indent="0">
              <a:buNone/>
              <a:defRPr/>
            </a:lvl3pPr>
            <a:lvl4pPr marL="672290" indent="0">
              <a:buNone/>
              <a:defRPr/>
            </a:lvl4pPr>
            <a:lvl5pPr marL="896386" indent="0">
              <a:buNone/>
              <a:defRPr/>
            </a:lvl5pPr>
          </a:lstStyle>
          <a:p>
            <a:pPr>
              <a:spcBef>
                <a:spcPts val="1200"/>
              </a:spcBef>
            </a:pPr>
            <a:r>
              <a:rPr lang="en-US" b="0" dirty="0">
                <a:solidFill>
                  <a:schemeClr val="tx2"/>
                </a:solidFill>
                <a:latin typeface="+mj-lt"/>
              </a:rPr>
              <a:t>Paragraph title Segoe UI </a:t>
            </a:r>
            <a:r>
              <a:rPr lang="en-US" b="0" dirty="0" err="1">
                <a:solidFill>
                  <a:schemeClr val="tx2"/>
                </a:solidFill>
                <a:latin typeface="+mj-lt"/>
              </a:rPr>
              <a:t>Semibold</a:t>
            </a:r>
            <a:r>
              <a:rPr lang="en-US" b="0" dirty="0">
                <a:solidFill>
                  <a:schemeClr val="tx2"/>
                </a:solidFill>
                <a:latin typeface="+mj-lt"/>
              </a:rPr>
              <a:t> 14/18</a:t>
            </a:r>
            <a:endParaRPr lang="en-US" dirty="0"/>
          </a:p>
        </p:txBody>
      </p:sp>
      <p:sp>
        <p:nvSpPr>
          <p:cNvPr id="17" name="Text Placeholder 4">
            <a:extLst>
              <a:ext uri="{FF2B5EF4-FFF2-40B4-BE49-F238E27FC236}">
                <a16:creationId xmlns:a16="http://schemas.microsoft.com/office/drawing/2014/main" id="{D0D85DDD-B7EA-4D73-BA98-A5ACF1DB2D33}"/>
              </a:ext>
            </a:extLst>
          </p:cNvPr>
          <p:cNvSpPr>
            <a:spLocks noGrp="1"/>
          </p:cNvSpPr>
          <p:nvPr>
            <p:ph type="body" sz="quarter" idx="14" hasCustomPrompt="1"/>
          </p:nvPr>
        </p:nvSpPr>
        <p:spPr>
          <a:xfrm>
            <a:off x="4303151" y="2363622"/>
            <a:ext cx="3618381" cy="216206"/>
          </a:xfrm>
          <a:prstGeom prst="rect">
            <a:avLst/>
          </a:prstGeom>
        </p:spPr>
        <p:txBody>
          <a:bodyPr lIns="0" tIns="0" rIns="0" bIns="0"/>
          <a:lstStyle>
            <a:lvl1pPr marL="0" indent="0">
              <a:lnSpc>
                <a:spcPts val="1765"/>
              </a:lnSpc>
              <a:spcBef>
                <a:spcPts val="1176"/>
              </a:spcBef>
              <a:buNone/>
              <a:defRPr lang="en-US" sz="1372" b="0" kern="1200" spc="0" baseline="0" dirty="0">
                <a:solidFill>
                  <a:schemeClr val="tx2"/>
                </a:solidFill>
                <a:latin typeface="+mj-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372">
                <a:solidFill>
                  <a:srgbClr val="000000"/>
                </a:solidFill>
              </a:defRPr>
            </a:lvl2pPr>
            <a:lvl3pPr marL="448193" indent="0">
              <a:buNone/>
              <a:defRPr/>
            </a:lvl3pPr>
            <a:lvl4pPr marL="672290" indent="0">
              <a:buNone/>
              <a:defRPr/>
            </a:lvl4pPr>
            <a:lvl5pPr marL="896386" indent="0">
              <a:buNone/>
              <a:defRPr/>
            </a:lvl5pPr>
          </a:lstStyle>
          <a:p>
            <a:pPr>
              <a:spcBef>
                <a:spcPts val="1200"/>
              </a:spcBef>
            </a:pPr>
            <a:r>
              <a:rPr lang="en-US" b="0" dirty="0">
                <a:solidFill>
                  <a:schemeClr val="tx2"/>
                </a:solidFill>
                <a:latin typeface="+mj-lt"/>
              </a:rPr>
              <a:t>Paragraph title Segoe UI </a:t>
            </a:r>
            <a:r>
              <a:rPr lang="en-US" b="0" dirty="0" err="1">
                <a:solidFill>
                  <a:schemeClr val="tx2"/>
                </a:solidFill>
                <a:latin typeface="+mj-lt"/>
              </a:rPr>
              <a:t>Semibold</a:t>
            </a:r>
            <a:r>
              <a:rPr lang="en-US" b="0" dirty="0">
                <a:solidFill>
                  <a:schemeClr val="tx2"/>
                </a:solidFill>
                <a:latin typeface="+mj-lt"/>
              </a:rPr>
              <a:t> 14/18</a:t>
            </a:r>
            <a:endParaRPr lang="en-US" dirty="0"/>
          </a:p>
        </p:txBody>
      </p:sp>
      <p:sp>
        <p:nvSpPr>
          <p:cNvPr id="13" name="Text Box 3">
            <a:extLst>
              <a:ext uri="{FF2B5EF4-FFF2-40B4-BE49-F238E27FC236}">
                <a16:creationId xmlns:a16="http://schemas.microsoft.com/office/drawing/2014/main" id="{CCDF1654-4D2D-794C-BBB7-E1447C036FDB}"/>
              </a:ext>
            </a:extLst>
          </p:cNvPr>
          <p:cNvSpPr txBox="1">
            <a:spLocks noChangeArrowheads="1"/>
          </p:cNvSpPr>
          <p:nvPr userDrawn="1"/>
        </p:nvSpPr>
        <p:spPr bwMode="blackWhite">
          <a:xfrm>
            <a:off x="454169" y="6455174"/>
            <a:ext cx="11306469" cy="211239"/>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13924" eaLnBrk="0" hangingPunct="0"/>
            <a:r>
              <a:rPr lang="en-US" sz="686" dirty="0">
                <a:solidFill>
                  <a:schemeClr val="accent6">
                    <a:lumMod val="75000"/>
                  </a:schemeClr>
                </a:solidFill>
                <a:cs typeface="Segoe UI" pitchFamily="34" charset="0"/>
              </a:rPr>
              <a:t>©Microsoft Corporation									                                                                                                                                             Azure </a:t>
            </a:r>
          </a:p>
        </p:txBody>
      </p:sp>
      <p:sp>
        <p:nvSpPr>
          <p:cNvPr id="18" name="Text Placeholder 4">
            <a:extLst>
              <a:ext uri="{FF2B5EF4-FFF2-40B4-BE49-F238E27FC236}">
                <a16:creationId xmlns:a16="http://schemas.microsoft.com/office/drawing/2014/main" id="{82A6E05B-C65A-8C44-AC8B-AA08746E6668}"/>
              </a:ext>
            </a:extLst>
          </p:cNvPr>
          <p:cNvSpPr>
            <a:spLocks noGrp="1"/>
          </p:cNvSpPr>
          <p:nvPr>
            <p:ph type="body" sz="quarter" idx="17" hasCustomPrompt="1"/>
          </p:nvPr>
        </p:nvSpPr>
        <p:spPr>
          <a:xfrm>
            <a:off x="455995" y="2593749"/>
            <a:ext cx="3618381" cy="2059666"/>
          </a:xfrm>
          <a:prstGeom prst="rect">
            <a:avLst/>
          </a:prstGeom>
        </p:spPr>
        <p:txBody>
          <a:bodyPr lIns="0" tIns="0" rIns="0" bIns="0"/>
          <a:lstStyle>
            <a:lvl1pPr marL="0" indent="0">
              <a:lnSpc>
                <a:spcPts val="1765"/>
              </a:lnSpc>
              <a:spcBef>
                <a:spcPts val="0"/>
              </a:spcBef>
              <a:buFont typeface="Arial" panose="020B0604020202020204" pitchFamily="34" charset="0"/>
              <a:buNone/>
              <a:defRPr sz="1372" b="0" i="0" spc="0">
                <a:solidFill>
                  <a:srgbClr val="000000"/>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pPr lvl="0"/>
            <a:r>
              <a:rPr lang="en-US" dirty="0"/>
              <a:t>Body copy 14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r>
              <a:rPr lang="en-US" dirty="0"/>
              <a:t> </a:t>
            </a:r>
            <a:r>
              <a:rPr lang="en-US" dirty="0" err="1"/>
              <a:t>nonsequibus</a:t>
            </a:r>
            <a:r>
              <a:rPr lang="en-US" dirty="0"/>
              <a:t> </a:t>
            </a:r>
            <a:r>
              <a:rPr lang="en-US" dirty="0" err="1"/>
              <a:t>dollendis</a:t>
            </a:r>
            <a:r>
              <a:rPr lang="en-US" dirty="0"/>
              <a:t> as </a:t>
            </a:r>
            <a:r>
              <a:rPr lang="en-US" dirty="0" err="1"/>
              <a:t>autestiatur</a:t>
            </a:r>
            <a:r>
              <a:rPr lang="en-US" dirty="0"/>
              <a:t>. </a:t>
            </a:r>
          </a:p>
          <a:p>
            <a:pPr lvl="0"/>
            <a:endParaRPr lang="en-US" dirty="0"/>
          </a:p>
          <a:p>
            <a:pPr lvl="0"/>
            <a:r>
              <a:rPr lang="en-US" dirty="0"/>
              <a:t>Body copy 14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r>
              <a:rPr lang="en-US" dirty="0"/>
              <a:t> </a:t>
            </a:r>
            <a:r>
              <a:rPr lang="en-US" dirty="0" err="1"/>
              <a:t>nonsequibus</a:t>
            </a:r>
            <a:r>
              <a:rPr lang="en-US" dirty="0"/>
              <a:t> </a:t>
            </a:r>
            <a:r>
              <a:rPr lang="en-US" dirty="0" err="1"/>
              <a:t>dollendis</a:t>
            </a:r>
            <a:r>
              <a:rPr lang="en-US" dirty="0"/>
              <a:t> as </a:t>
            </a:r>
            <a:r>
              <a:rPr lang="en-US" dirty="0" err="1"/>
              <a:t>autestiatur</a:t>
            </a:r>
            <a:r>
              <a:rPr lang="en-US" dirty="0"/>
              <a:t>. </a:t>
            </a:r>
          </a:p>
        </p:txBody>
      </p:sp>
      <p:sp>
        <p:nvSpPr>
          <p:cNvPr id="19" name="Text Placeholder 4">
            <a:extLst>
              <a:ext uri="{FF2B5EF4-FFF2-40B4-BE49-F238E27FC236}">
                <a16:creationId xmlns:a16="http://schemas.microsoft.com/office/drawing/2014/main" id="{D52482AC-A354-B546-9AAD-B3E028512046}"/>
              </a:ext>
            </a:extLst>
          </p:cNvPr>
          <p:cNvSpPr>
            <a:spLocks noGrp="1"/>
          </p:cNvSpPr>
          <p:nvPr>
            <p:ph type="body" sz="quarter" idx="18" hasCustomPrompt="1"/>
          </p:nvPr>
        </p:nvSpPr>
        <p:spPr>
          <a:xfrm>
            <a:off x="4286809" y="2593749"/>
            <a:ext cx="3618381" cy="2059666"/>
          </a:xfrm>
          <a:prstGeom prst="rect">
            <a:avLst/>
          </a:prstGeom>
        </p:spPr>
        <p:txBody>
          <a:bodyPr lIns="0" tIns="0" rIns="0" bIns="0"/>
          <a:lstStyle>
            <a:lvl1pPr marL="0" indent="0">
              <a:lnSpc>
                <a:spcPts val="1765"/>
              </a:lnSpc>
              <a:spcBef>
                <a:spcPts val="0"/>
              </a:spcBef>
              <a:buFont typeface="Arial" panose="020B0604020202020204" pitchFamily="34" charset="0"/>
              <a:buNone/>
              <a:defRPr sz="1372" b="0" i="0" spc="0">
                <a:solidFill>
                  <a:srgbClr val="000000"/>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pPr lvl="0"/>
            <a:r>
              <a:rPr lang="en-US" dirty="0"/>
              <a:t>Body copy 14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r>
              <a:rPr lang="en-US" dirty="0"/>
              <a:t> </a:t>
            </a:r>
            <a:r>
              <a:rPr lang="en-US" dirty="0" err="1"/>
              <a:t>nonsequibus</a:t>
            </a:r>
            <a:r>
              <a:rPr lang="en-US" dirty="0"/>
              <a:t> </a:t>
            </a:r>
            <a:r>
              <a:rPr lang="en-US" dirty="0" err="1"/>
              <a:t>dollendis</a:t>
            </a:r>
            <a:r>
              <a:rPr lang="en-US" dirty="0"/>
              <a:t> as </a:t>
            </a:r>
            <a:r>
              <a:rPr lang="en-US" dirty="0" err="1"/>
              <a:t>autestiatur</a:t>
            </a:r>
            <a:r>
              <a:rPr lang="en-US" dirty="0"/>
              <a:t>. </a:t>
            </a:r>
          </a:p>
          <a:p>
            <a:pPr lvl="0"/>
            <a:endParaRPr lang="en-US" dirty="0"/>
          </a:p>
          <a:p>
            <a:pPr lvl="0"/>
            <a:r>
              <a:rPr lang="en-US" dirty="0"/>
              <a:t>Body copy 14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r>
              <a:rPr lang="en-US" dirty="0"/>
              <a:t> </a:t>
            </a:r>
            <a:r>
              <a:rPr lang="en-US" dirty="0" err="1"/>
              <a:t>nonsequibus</a:t>
            </a:r>
            <a:r>
              <a:rPr lang="en-US" dirty="0"/>
              <a:t> </a:t>
            </a:r>
            <a:r>
              <a:rPr lang="en-US" dirty="0" err="1"/>
              <a:t>dollendis</a:t>
            </a:r>
            <a:r>
              <a:rPr lang="en-US" dirty="0"/>
              <a:t> as </a:t>
            </a:r>
            <a:r>
              <a:rPr lang="en-US" dirty="0" err="1"/>
              <a:t>autestiatur</a:t>
            </a:r>
            <a:r>
              <a:rPr lang="en-US" dirty="0"/>
              <a:t>. </a:t>
            </a:r>
          </a:p>
        </p:txBody>
      </p:sp>
    </p:spTree>
    <p:extLst>
      <p:ext uri="{BB962C8B-B14F-4D97-AF65-F5344CB8AC3E}">
        <p14:creationId xmlns:p14="http://schemas.microsoft.com/office/powerpoint/2010/main" val="1792704296"/>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option 3">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b="-1"/>
          <a:stretch/>
        </p:blipFill>
        <p:spPr>
          <a:xfrm>
            <a:off x="8144083" y="1599720"/>
            <a:ext cx="3609417" cy="3103720"/>
          </a:xfrm>
          <a:prstGeom prst="rect">
            <a:avLst/>
          </a:prstGeom>
        </p:spPr>
      </p:pic>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b="-1"/>
          <a:stretch/>
        </p:blipFill>
        <p:spPr>
          <a:xfrm>
            <a:off x="4309002" y="1599721"/>
            <a:ext cx="3612531" cy="3099394"/>
          </a:xfrm>
          <a:prstGeom prst="rect">
            <a:avLst/>
          </a:prstGeom>
        </p:spPr>
      </p:pic>
      <p:pic>
        <p:nvPicPr>
          <p:cNvPr id="3" name="Picture 2"/>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a:off x="464957" y="1599722"/>
            <a:ext cx="3609417" cy="3108047"/>
          </a:xfrm>
          <a:prstGeom prst="rect">
            <a:avLst/>
          </a:prstGeom>
        </p:spPr>
      </p:pic>
      <p:sp>
        <p:nvSpPr>
          <p:cNvPr id="2" name="Title 1"/>
          <p:cNvSpPr>
            <a:spLocks noGrp="1"/>
          </p:cNvSpPr>
          <p:nvPr>
            <p:ph type="title" hasCustomPrompt="1"/>
          </p:nvPr>
        </p:nvSpPr>
        <p:spPr>
          <a:xfrm>
            <a:off x="455995" y="620428"/>
            <a:ext cx="11306469" cy="403137"/>
          </a:xfrm>
          <a:prstGeom prst="rect">
            <a:avLst/>
          </a:prstGeom>
        </p:spPr>
        <p:txBody>
          <a:bodyPr wrap="square" lIns="0" tIns="0" rIns="0" bIns="0">
            <a:spAutoFit/>
          </a:bodyPr>
          <a:lstStyle>
            <a:lvl1pPr>
              <a:lnSpc>
                <a:spcPts val="3137"/>
              </a:lnSpc>
              <a:defRPr sz="2745">
                <a:solidFill>
                  <a:srgbClr val="000000"/>
                </a:solidFill>
              </a:defRPr>
            </a:lvl1pPr>
          </a:lstStyle>
          <a:p>
            <a:r>
              <a:rPr lang="en-US" dirty="0"/>
              <a:t>Text option 3: three columns images and text</a:t>
            </a:r>
          </a:p>
        </p:txBody>
      </p:sp>
      <p:sp>
        <p:nvSpPr>
          <p:cNvPr id="5" name="Text Placeholder 4"/>
          <p:cNvSpPr>
            <a:spLocks noGrp="1"/>
          </p:cNvSpPr>
          <p:nvPr>
            <p:ph type="body" sz="quarter" idx="11" hasCustomPrompt="1"/>
          </p:nvPr>
        </p:nvSpPr>
        <p:spPr>
          <a:xfrm>
            <a:off x="455995" y="4927922"/>
            <a:ext cx="3618381" cy="216206"/>
          </a:xfrm>
          <a:prstGeom prst="rect">
            <a:avLst/>
          </a:prstGeom>
        </p:spPr>
        <p:txBody>
          <a:bodyPr lIns="0" tIns="0" rIns="0" bIns="0"/>
          <a:lstStyle>
            <a:lvl1pPr marL="0" indent="0">
              <a:lnSpc>
                <a:spcPts val="1765"/>
              </a:lnSpc>
              <a:spcBef>
                <a:spcPts val="1176"/>
              </a:spcBef>
              <a:buNone/>
              <a:defRPr lang="en-US" sz="1372" b="0" kern="1200" spc="0" baseline="0" dirty="0">
                <a:solidFill>
                  <a:schemeClr val="tx2"/>
                </a:solidFill>
                <a:latin typeface="+mj-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372">
                <a:solidFill>
                  <a:srgbClr val="000000"/>
                </a:solidFill>
              </a:defRPr>
            </a:lvl2pPr>
            <a:lvl3pPr marL="448193" indent="0">
              <a:buNone/>
              <a:defRPr/>
            </a:lvl3pPr>
            <a:lvl4pPr marL="672290" indent="0">
              <a:buNone/>
              <a:defRPr/>
            </a:lvl4pPr>
            <a:lvl5pPr marL="896386" indent="0">
              <a:buNone/>
              <a:defRPr/>
            </a:lvl5pPr>
          </a:lstStyle>
          <a:p>
            <a:pPr>
              <a:spcBef>
                <a:spcPts val="1200"/>
              </a:spcBef>
            </a:pPr>
            <a:r>
              <a:rPr lang="en-US" b="0" dirty="0">
                <a:solidFill>
                  <a:schemeClr val="tx2"/>
                </a:solidFill>
                <a:latin typeface="+mj-lt"/>
              </a:rPr>
              <a:t>Paragraph title Segoe UI </a:t>
            </a:r>
            <a:r>
              <a:rPr lang="en-US" b="0" dirty="0" err="1">
                <a:solidFill>
                  <a:schemeClr val="tx2"/>
                </a:solidFill>
                <a:latin typeface="+mj-lt"/>
              </a:rPr>
              <a:t>Semibold</a:t>
            </a:r>
            <a:r>
              <a:rPr lang="en-US" b="0" dirty="0">
                <a:solidFill>
                  <a:schemeClr val="tx2"/>
                </a:solidFill>
                <a:latin typeface="+mj-lt"/>
              </a:rPr>
              <a:t> 14/18</a:t>
            </a:r>
          </a:p>
        </p:txBody>
      </p:sp>
      <p:sp>
        <p:nvSpPr>
          <p:cNvPr id="10" name="Text Placeholder 4"/>
          <p:cNvSpPr>
            <a:spLocks noGrp="1"/>
          </p:cNvSpPr>
          <p:nvPr>
            <p:ph type="body" sz="quarter" idx="13" hasCustomPrompt="1"/>
          </p:nvPr>
        </p:nvSpPr>
        <p:spPr>
          <a:xfrm>
            <a:off x="8144083" y="4927922"/>
            <a:ext cx="3618381" cy="216206"/>
          </a:xfrm>
          <a:prstGeom prst="rect">
            <a:avLst/>
          </a:prstGeom>
        </p:spPr>
        <p:txBody>
          <a:bodyPr lIns="0" tIns="0" rIns="0" bIns="0"/>
          <a:lstStyle>
            <a:lvl1pPr marL="0" indent="0">
              <a:lnSpc>
                <a:spcPts val="1765"/>
              </a:lnSpc>
              <a:spcBef>
                <a:spcPts val="1176"/>
              </a:spcBef>
              <a:buNone/>
              <a:defRPr lang="en-US" sz="1372" b="0" kern="1200" spc="0" baseline="0" dirty="0">
                <a:solidFill>
                  <a:schemeClr val="tx2"/>
                </a:solidFill>
                <a:latin typeface="+mj-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372">
                <a:solidFill>
                  <a:srgbClr val="000000"/>
                </a:solidFill>
              </a:defRPr>
            </a:lvl2pPr>
            <a:lvl3pPr marL="448193" indent="0">
              <a:buNone/>
              <a:defRPr/>
            </a:lvl3pPr>
            <a:lvl4pPr marL="672290" indent="0">
              <a:buNone/>
              <a:defRPr/>
            </a:lvl4pPr>
            <a:lvl5pPr marL="896386" indent="0">
              <a:buNone/>
              <a:defRPr/>
            </a:lvl5pPr>
          </a:lstStyle>
          <a:p>
            <a:pPr>
              <a:spcBef>
                <a:spcPts val="1200"/>
              </a:spcBef>
            </a:pPr>
            <a:r>
              <a:rPr lang="en-US" b="0" dirty="0">
                <a:solidFill>
                  <a:schemeClr val="tx2"/>
                </a:solidFill>
                <a:latin typeface="+mj-lt"/>
              </a:rPr>
              <a:t>Paragraph title Segoe UI </a:t>
            </a:r>
            <a:r>
              <a:rPr lang="en-US" b="0" dirty="0" err="1">
                <a:solidFill>
                  <a:schemeClr val="tx2"/>
                </a:solidFill>
                <a:latin typeface="+mj-lt"/>
              </a:rPr>
              <a:t>Semibold</a:t>
            </a:r>
            <a:r>
              <a:rPr lang="en-US" b="0" dirty="0">
                <a:solidFill>
                  <a:schemeClr val="tx2"/>
                </a:solidFill>
                <a:latin typeface="+mj-lt"/>
              </a:rPr>
              <a:t> 14/18</a:t>
            </a:r>
          </a:p>
        </p:txBody>
      </p:sp>
      <p:sp>
        <p:nvSpPr>
          <p:cNvPr id="32" name="Text Placeholder 4">
            <a:extLst>
              <a:ext uri="{FF2B5EF4-FFF2-40B4-BE49-F238E27FC236}">
                <a16:creationId xmlns:a16="http://schemas.microsoft.com/office/drawing/2014/main" id="{197742EC-5845-4BB1-84A3-00C1CF89012A}"/>
              </a:ext>
            </a:extLst>
          </p:cNvPr>
          <p:cNvSpPr>
            <a:spLocks noGrp="1"/>
          </p:cNvSpPr>
          <p:nvPr>
            <p:ph type="body" sz="quarter" idx="20" hasCustomPrompt="1"/>
          </p:nvPr>
        </p:nvSpPr>
        <p:spPr>
          <a:xfrm>
            <a:off x="4303151" y="4927922"/>
            <a:ext cx="3618381" cy="216206"/>
          </a:xfrm>
          <a:prstGeom prst="rect">
            <a:avLst/>
          </a:prstGeom>
        </p:spPr>
        <p:txBody>
          <a:bodyPr lIns="0" tIns="0" rIns="0" bIns="0"/>
          <a:lstStyle>
            <a:lvl1pPr marL="0" indent="0">
              <a:lnSpc>
                <a:spcPts val="1765"/>
              </a:lnSpc>
              <a:spcBef>
                <a:spcPts val="1176"/>
              </a:spcBef>
              <a:buNone/>
              <a:defRPr lang="en-US" sz="1372" b="0" kern="1200" spc="0" baseline="0" dirty="0">
                <a:solidFill>
                  <a:schemeClr val="tx2"/>
                </a:solidFill>
                <a:latin typeface="+mj-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372">
                <a:solidFill>
                  <a:srgbClr val="000000"/>
                </a:solidFill>
              </a:defRPr>
            </a:lvl2pPr>
            <a:lvl3pPr marL="448193" indent="0">
              <a:buNone/>
              <a:defRPr/>
            </a:lvl3pPr>
            <a:lvl4pPr marL="672290" indent="0">
              <a:buNone/>
              <a:defRPr/>
            </a:lvl4pPr>
            <a:lvl5pPr marL="896386" indent="0">
              <a:buNone/>
              <a:defRPr/>
            </a:lvl5pPr>
          </a:lstStyle>
          <a:p>
            <a:pPr>
              <a:spcBef>
                <a:spcPts val="1200"/>
              </a:spcBef>
            </a:pPr>
            <a:r>
              <a:rPr lang="en-US" b="0" dirty="0">
                <a:solidFill>
                  <a:schemeClr val="tx2"/>
                </a:solidFill>
                <a:latin typeface="+mj-lt"/>
              </a:rPr>
              <a:t>Paragraph title Segoe UI </a:t>
            </a:r>
            <a:r>
              <a:rPr lang="en-US" b="0" dirty="0" err="1">
                <a:solidFill>
                  <a:schemeClr val="tx2"/>
                </a:solidFill>
                <a:latin typeface="+mj-lt"/>
              </a:rPr>
              <a:t>Semibold</a:t>
            </a:r>
            <a:r>
              <a:rPr lang="en-US" b="0" dirty="0">
                <a:solidFill>
                  <a:schemeClr val="tx2"/>
                </a:solidFill>
                <a:latin typeface="+mj-lt"/>
              </a:rPr>
              <a:t> 14/18</a:t>
            </a:r>
          </a:p>
        </p:txBody>
      </p:sp>
      <p:sp>
        <p:nvSpPr>
          <p:cNvPr id="8" name="Picture Placeholder 7">
            <a:extLst>
              <a:ext uri="{FF2B5EF4-FFF2-40B4-BE49-F238E27FC236}">
                <a16:creationId xmlns:a16="http://schemas.microsoft.com/office/drawing/2014/main" id="{E501F238-570E-E648-9E57-DAA86A7A8ED3}"/>
              </a:ext>
            </a:extLst>
          </p:cNvPr>
          <p:cNvSpPr>
            <a:spLocks noGrp="1"/>
          </p:cNvSpPr>
          <p:nvPr>
            <p:ph type="pic" sz="quarter" idx="21" hasCustomPrompt="1"/>
          </p:nvPr>
        </p:nvSpPr>
        <p:spPr>
          <a:xfrm>
            <a:off x="465332" y="2882153"/>
            <a:ext cx="3609043" cy="543185"/>
          </a:xfrm>
          <a:prstGeom prst="rect">
            <a:avLst/>
          </a:prstGeom>
        </p:spPr>
        <p:txBody>
          <a:bodyPr/>
          <a:lstStyle>
            <a:lvl1pPr algn="ctr">
              <a:defRPr>
                <a:solidFill>
                  <a:schemeClr val="bg1"/>
                </a:solidFill>
              </a:defRPr>
            </a:lvl1pPr>
          </a:lstStyle>
          <a:p>
            <a:r>
              <a:rPr lang="en-US" dirty="0"/>
              <a:t>Drop photo here</a:t>
            </a:r>
          </a:p>
        </p:txBody>
      </p:sp>
      <p:sp>
        <p:nvSpPr>
          <p:cNvPr id="11" name="Picture Placeholder 10">
            <a:extLst>
              <a:ext uri="{FF2B5EF4-FFF2-40B4-BE49-F238E27FC236}">
                <a16:creationId xmlns:a16="http://schemas.microsoft.com/office/drawing/2014/main" id="{5877AA6F-F5D0-8349-8D7F-7A036C53AFEC}"/>
              </a:ext>
            </a:extLst>
          </p:cNvPr>
          <p:cNvSpPr>
            <a:spLocks noGrp="1"/>
          </p:cNvSpPr>
          <p:nvPr>
            <p:ph type="pic" sz="quarter" idx="22" hasCustomPrompt="1"/>
          </p:nvPr>
        </p:nvSpPr>
        <p:spPr>
          <a:xfrm>
            <a:off x="4303151" y="2875700"/>
            <a:ext cx="3618381" cy="543185"/>
          </a:xfrm>
          <a:prstGeom prst="rect">
            <a:avLst/>
          </a:prstGeom>
        </p:spPr>
        <p:txBody>
          <a:bodyPr/>
          <a:lstStyle>
            <a:lvl1pPr algn="ctr">
              <a:defRPr>
                <a:solidFill>
                  <a:schemeClr val="bg1"/>
                </a:solidFill>
              </a:defRPr>
            </a:lvl1pPr>
          </a:lstStyle>
          <a:p>
            <a:r>
              <a:rPr lang="en-US" dirty="0"/>
              <a:t>Drop photo here</a:t>
            </a:r>
          </a:p>
        </p:txBody>
      </p:sp>
      <p:sp>
        <p:nvSpPr>
          <p:cNvPr id="14" name="Picture Placeholder 13">
            <a:extLst>
              <a:ext uri="{FF2B5EF4-FFF2-40B4-BE49-F238E27FC236}">
                <a16:creationId xmlns:a16="http://schemas.microsoft.com/office/drawing/2014/main" id="{983A4321-3796-F044-9126-51A6AA308B77}"/>
              </a:ext>
            </a:extLst>
          </p:cNvPr>
          <p:cNvSpPr>
            <a:spLocks noGrp="1"/>
          </p:cNvSpPr>
          <p:nvPr>
            <p:ph type="pic" sz="quarter" idx="23" hasCustomPrompt="1"/>
          </p:nvPr>
        </p:nvSpPr>
        <p:spPr>
          <a:xfrm>
            <a:off x="8144082" y="2888935"/>
            <a:ext cx="3609043" cy="543185"/>
          </a:xfrm>
          <a:prstGeom prst="rect">
            <a:avLst/>
          </a:prstGeom>
        </p:spPr>
        <p:txBody>
          <a:bodyPr/>
          <a:lstStyle>
            <a:lvl1pPr algn="ctr">
              <a:defRPr>
                <a:solidFill>
                  <a:schemeClr val="bg1"/>
                </a:solidFill>
              </a:defRPr>
            </a:lvl1pPr>
          </a:lstStyle>
          <a:p>
            <a:r>
              <a:rPr lang="en-US" dirty="0"/>
              <a:t>Drop photo here</a:t>
            </a:r>
          </a:p>
        </p:txBody>
      </p:sp>
      <p:sp>
        <p:nvSpPr>
          <p:cNvPr id="18" name="Text Box 3">
            <a:extLst>
              <a:ext uri="{FF2B5EF4-FFF2-40B4-BE49-F238E27FC236}">
                <a16:creationId xmlns:a16="http://schemas.microsoft.com/office/drawing/2014/main" id="{06DC0489-95B2-B74C-8FE4-80E75D67DE41}"/>
              </a:ext>
            </a:extLst>
          </p:cNvPr>
          <p:cNvSpPr txBox="1">
            <a:spLocks noChangeArrowheads="1"/>
          </p:cNvSpPr>
          <p:nvPr userDrawn="1"/>
        </p:nvSpPr>
        <p:spPr bwMode="blackWhite">
          <a:xfrm>
            <a:off x="454169" y="6455174"/>
            <a:ext cx="11306469" cy="211239"/>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13924" eaLnBrk="0" hangingPunct="0"/>
            <a:r>
              <a:rPr lang="en-US" sz="686" dirty="0">
                <a:solidFill>
                  <a:schemeClr val="accent6">
                    <a:lumMod val="75000"/>
                  </a:schemeClr>
                </a:solidFill>
                <a:cs typeface="Segoe UI" pitchFamily="34" charset="0"/>
              </a:rPr>
              <a:t>©Microsoft Corporation									                                                                                                                                             Azure </a:t>
            </a:r>
          </a:p>
        </p:txBody>
      </p:sp>
      <p:sp>
        <p:nvSpPr>
          <p:cNvPr id="19" name="Text Placeholder 4">
            <a:extLst>
              <a:ext uri="{FF2B5EF4-FFF2-40B4-BE49-F238E27FC236}">
                <a16:creationId xmlns:a16="http://schemas.microsoft.com/office/drawing/2014/main" id="{F22038DD-9076-B34B-B54A-107DF3F024EE}"/>
              </a:ext>
            </a:extLst>
          </p:cNvPr>
          <p:cNvSpPr>
            <a:spLocks noGrp="1"/>
          </p:cNvSpPr>
          <p:nvPr>
            <p:ph type="body" sz="quarter" idx="17" hasCustomPrompt="1"/>
          </p:nvPr>
        </p:nvSpPr>
        <p:spPr>
          <a:xfrm>
            <a:off x="464957" y="5157653"/>
            <a:ext cx="3618381" cy="905504"/>
          </a:xfrm>
          <a:prstGeom prst="rect">
            <a:avLst/>
          </a:prstGeom>
        </p:spPr>
        <p:txBody>
          <a:bodyPr lIns="0" tIns="0" rIns="0" bIns="0"/>
          <a:lstStyle>
            <a:lvl1pPr marL="0" indent="0">
              <a:lnSpc>
                <a:spcPts val="1765"/>
              </a:lnSpc>
              <a:spcBef>
                <a:spcPts val="0"/>
              </a:spcBef>
              <a:buFont typeface="Arial" panose="020B0604020202020204" pitchFamily="34" charset="0"/>
              <a:buNone/>
              <a:defRPr sz="1372" b="0" i="0" spc="0">
                <a:solidFill>
                  <a:srgbClr val="000000"/>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pPr lvl="0"/>
            <a:r>
              <a:rPr lang="en-US" dirty="0"/>
              <a:t>Body copy 14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r>
              <a:rPr lang="en-US" dirty="0"/>
              <a:t> </a:t>
            </a:r>
            <a:r>
              <a:rPr lang="en-US" dirty="0" err="1"/>
              <a:t>nonsequibus</a:t>
            </a:r>
            <a:r>
              <a:rPr lang="en-US" dirty="0"/>
              <a:t> </a:t>
            </a:r>
            <a:r>
              <a:rPr lang="en-US" dirty="0" err="1"/>
              <a:t>dollendis</a:t>
            </a:r>
            <a:r>
              <a:rPr lang="en-US" dirty="0"/>
              <a:t> as </a:t>
            </a:r>
            <a:r>
              <a:rPr lang="en-US" dirty="0" err="1"/>
              <a:t>autestiatur</a:t>
            </a:r>
            <a:r>
              <a:rPr lang="en-US" dirty="0"/>
              <a:t>. </a:t>
            </a:r>
          </a:p>
        </p:txBody>
      </p:sp>
      <p:sp>
        <p:nvSpPr>
          <p:cNvPr id="21" name="Text Placeholder 4">
            <a:extLst>
              <a:ext uri="{FF2B5EF4-FFF2-40B4-BE49-F238E27FC236}">
                <a16:creationId xmlns:a16="http://schemas.microsoft.com/office/drawing/2014/main" id="{B0C89B53-FA50-F248-AD0B-933DE098D70A}"/>
              </a:ext>
            </a:extLst>
          </p:cNvPr>
          <p:cNvSpPr>
            <a:spLocks noGrp="1"/>
          </p:cNvSpPr>
          <p:nvPr>
            <p:ph type="body" sz="quarter" idx="24" hasCustomPrompt="1"/>
          </p:nvPr>
        </p:nvSpPr>
        <p:spPr>
          <a:xfrm>
            <a:off x="4306077" y="5157653"/>
            <a:ext cx="3618381" cy="905504"/>
          </a:xfrm>
          <a:prstGeom prst="rect">
            <a:avLst/>
          </a:prstGeom>
        </p:spPr>
        <p:txBody>
          <a:bodyPr lIns="0" tIns="0" rIns="0" bIns="0"/>
          <a:lstStyle>
            <a:lvl1pPr marL="0" indent="0">
              <a:lnSpc>
                <a:spcPts val="1765"/>
              </a:lnSpc>
              <a:spcBef>
                <a:spcPts val="0"/>
              </a:spcBef>
              <a:buFont typeface="Arial" panose="020B0604020202020204" pitchFamily="34" charset="0"/>
              <a:buNone/>
              <a:defRPr sz="1372" b="0" i="0" spc="0">
                <a:solidFill>
                  <a:srgbClr val="000000"/>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pPr lvl="0"/>
            <a:r>
              <a:rPr lang="en-US" dirty="0"/>
              <a:t>Body copy 14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r>
              <a:rPr lang="en-US" dirty="0"/>
              <a:t> </a:t>
            </a:r>
            <a:r>
              <a:rPr lang="en-US" dirty="0" err="1"/>
              <a:t>nonsequibus</a:t>
            </a:r>
            <a:r>
              <a:rPr lang="en-US" dirty="0"/>
              <a:t> </a:t>
            </a:r>
            <a:r>
              <a:rPr lang="en-US" dirty="0" err="1"/>
              <a:t>dollendis</a:t>
            </a:r>
            <a:r>
              <a:rPr lang="en-US" dirty="0"/>
              <a:t> as </a:t>
            </a:r>
            <a:r>
              <a:rPr lang="en-US" dirty="0" err="1"/>
              <a:t>autestiatur</a:t>
            </a:r>
            <a:r>
              <a:rPr lang="en-US" dirty="0"/>
              <a:t>. </a:t>
            </a:r>
          </a:p>
        </p:txBody>
      </p:sp>
      <p:sp>
        <p:nvSpPr>
          <p:cNvPr id="22" name="Text Placeholder 4">
            <a:extLst>
              <a:ext uri="{FF2B5EF4-FFF2-40B4-BE49-F238E27FC236}">
                <a16:creationId xmlns:a16="http://schemas.microsoft.com/office/drawing/2014/main" id="{C11EA858-BBCA-2149-9368-C1FDBC6C8DFD}"/>
              </a:ext>
            </a:extLst>
          </p:cNvPr>
          <p:cNvSpPr>
            <a:spLocks noGrp="1"/>
          </p:cNvSpPr>
          <p:nvPr>
            <p:ph type="body" sz="quarter" idx="25" hasCustomPrompt="1"/>
          </p:nvPr>
        </p:nvSpPr>
        <p:spPr>
          <a:xfrm>
            <a:off x="8144083" y="5157653"/>
            <a:ext cx="3618381" cy="905504"/>
          </a:xfrm>
          <a:prstGeom prst="rect">
            <a:avLst/>
          </a:prstGeom>
        </p:spPr>
        <p:txBody>
          <a:bodyPr lIns="0" tIns="0" rIns="0" bIns="0"/>
          <a:lstStyle>
            <a:lvl1pPr marL="0" indent="0">
              <a:lnSpc>
                <a:spcPts val="1765"/>
              </a:lnSpc>
              <a:spcBef>
                <a:spcPts val="0"/>
              </a:spcBef>
              <a:buFont typeface="Arial" panose="020B0604020202020204" pitchFamily="34" charset="0"/>
              <a:buNone/>
              <a:defRPr sz="1372" b="0" i="0" spc="0">
                <a:solidFill>
                  <a:srgbClr val="000000"/>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pPr lvl="0"/>
            <a:r>
              <a:rPr lang="en-US" dirty="0"/>
              <a:t>Body copy 14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r>
              <a:rPr lang="en-US" dirty="0"/>
              <a:t> </a:t>
            </a:r>
            <a:r>
              <a:rPr lang="en-US" dirty="0" err="1"/>
              <a:t>nonsequibus</a:t>
            </a:r>
            <a:r>
              <a:rPr lang="en-US" dirty="0"/>
              <a:t> </a:t>
            </a:r>
            <a:r>
              <a:rPr lang="en-US" dirty="0" err="1"/>
              <a:t>dollendis</a:t>
            </a:r>
            <a:r>
              <a:rPr lang="en-US" dirty="0"/>
              <a:t> as </a:t>
            </a:r>
            <a:r>
              <a:rPr lang="en-US" dirty="0" err="1"/>
              <a:t>autestiatur</a:t>
            </a:r>
            <a:r>
              <a:rPr lang="en-US" dirty="0"/>
              <a:t>. </a:t>
            </a:r>
          </a:p>
        </p:txBody>
      </p:sp>
    </p:spTree>
    <p:extLst>
      <p:ext uri="{BB962C8B-B14F-4D97-AF65-F5344CB8AC3E}">
        <p14:creationId xmlns:p14="http://schemas.microsoft.com/office/powerpoint/2010/main" val="35034864"/>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option 4">
    <p:spTree>
      <p:nvGrpSpPr>
        <p:cNvPr id="1" name=""/>
        <p:cNvGrpSpPr/>
        <p:nvPr/>
      </p:nvGrpSpPr>
      <p:grpSpPr>
        <a:xfrm>
          <a:off x="0" y="0"/>
          <a:ext cx="0" cy="0"/>
          <a:chOff x="0" y="0"/>
          <a:chExt cx="0" cy="0"/>
        </a:xfrm>
      </p:grpSpPr>
      <p:sp>
        <p:nvSpPr>
          <p:cNvPr id="24" name="Content Placeholder 15"/>
          <p:cNvSpPr>
            <a:spLocks noGrp="1"/>
          </p:cNvSpPr>
          <p:nvPr>
            <p:ph sz="quarter" idx="25" hasCustomPrompt="1"/>
          </p:nvPr>
        </p:nvSpPr>
        <p:spPr>
          <a:xfrm>
            <a:off x="455995" y="2158886"/>
            <a:ext cx="1693247" cy="895855"/>
          </a:xfrm>
          <a:prstGeom prst="rect">
            <a:avLst/>
          </a:prstGeom>
        </p:spPr>
        <p:txBody>
          <a:bodyPr>
            <a:noAutofit/>
          </a:bodyPr>
          <a:lstStyle>
            <a:lvl1pPr marL="0" indent="0">
              <a:buNone/>
              <a:defRPr sz="1961">
                <a:solidFill>
                  <a:srgbClr val="000000"/>
                </a:solidFill>
              </a:defRPr>
            </a:lvl1pPr>
          </a:lstStyle>
          <a:p>
            <a:pPr lvl="0"/>
            <a:r>
              <a:rPr lang="en-US" dirty="0"/>
              <a:t>Picture</a:t>
            </a:r>
          </a:p>
        </p:txBody>
      </p:sp>
      <p:sp>
        <p:nvSpPr>
          <p:cNvPr id="2" name="Title 1"/>
          <p:cNvSpPr>
            <a:spLocks noGrp="1"/>
          </p:cNvSpPr>
          <p:nvPr>
            <p:ph type="title" hasCustomPrompt="1"/>
          </p:nvPr>
        </p:nvSpPr>
        <p:spPr>
          <a:xfrm>
            <a:off x="455995" y="620428"/>
            <a:ext cx="11306469" cy="403137"/>
          </a:xfrm>
          <a:prstGeom prst="rect">
            <a:avLst/>
          </a:prstGeom>
        </p:spPr>
        <p:txBody>
          <a:bodyPr wrap="square" lIns="0" tIns="0" rIns="0" bIns="0">
            <a:spAutoFit/>
          </a:bodyPr>
          <a:lstStyle>
            <a:lvl1pPr>
              <a:lnSpc>
                <a:spcPts val="3137"/>
              </a:lnSpc>
              <a:defRPr sz="2745">
                <a:solidFill>
                  <a:srgbClr val="000000"/>
                </a:solidFill>
              </a:defRPr>
            </a:lvl1pPr>
          </a:lstStyle>
          <a:p>
            <a:r>
              <a:rPr lang="en-US" dirty="0"/>
              <a:t>Text option 4: Six columns (numbered list)</a:t>
            </a:r>
          </a:p>
        </p:txBody>
      </p:sp>
      <p:sp>
        <p:nvSpPr>
          <p:cNvPr id="5" name="Text Placeholder 4"/>
          <p:cNvSpPr>
            <a:spLocks noGrp="1"/>
          </p:cNvSpPr>
          <p:nvPr>
            <p:ph type="body" sz="quarter" idx="11" hasCustomPrompt="1"/>
          </p:nvPr>
        </p:nvSpPr>
        <p:spPr>
          <a:xfrm>
            <a:off x="455995" y="3167817"/>
            <a:ext cx="1693247" cy="442532"/>
          </a:xfrm>
          <a:prstGeom prst="rect">
            <a:avLst/>
          </a:prstGeom>
        </p:spPr>
        <p:txBody>
          <a:bodyPr lIns="0" tIns="0" rIns="0" bIns="0"/>
          <a:lstStyle>
            <a:lvl1pPr marL="0" indent="0">
              <a:lnSpc>
                <a:spcPts val="1765"/>
              </a:lnSpc>
              <a:spcBef>
                <a:spcPts val="882"/>
              </a:spcBef>
              <a:buNone/>
              <a:defRPr lang="en-US" sz="1372" b="0" kern="1200" spc="0" baseline="0" dirty="0">
                <a:solidFill>
                  <a:schemeClr val="tx2"/>
                </a:solidFill>
                <a:latin typeface="+mj-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372">
                <a:solidFill>
                  <a:srgbClr val="000000"/>
                </a:solidFill>
              </a:defRPr>
            </a:lvl2pPr>
            <a:lvl3pPr marL="448193" indent="0">
              <a:buNone/>
              <a:defRPr/>
            </a:lvl3pPr>
            <a:lvl4pPr marL="672290" indent="0">
              <a:buNone/>
              <a:defRPr/>
            </a:lvl4pPr>
            <a:lvl5pPr marL="896386" indent="0">
              <a:buNone/>
              <a:defRPr/>
            </a:lvl5pPr>
          </a:lstStyle>
          <a:p>
            <a:pPr marL="0" marR="0" lvl="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pPr>
            <a:r>
              <a:rPr lang="en-US" dirty="0"/>
              <a:t>Paragraph title Segoe </a:t>
            </a:r>
            <a:r>
              <a:rPr lang="en-US" dirty="0" err="1"/>
              <a:t>Semibold</a:t>
            </a:r>
            <a:r>
              <a:rPr lang="en-US" dirty="0"/>
              <a:t> 14</a:t>
            </a:r>
          </a:p>
        </p:txBody>
      </p:sp>
      <p:sp>
        <p:nvSpPr>
          <p:cNvPr id="14" name="Text Placeholder 4"/>
          <p:cNvSpPr>
            <a:spLocks noGrp="1"/>
          </p:cNvSpPr>
          <p:nvPr>
            <p:ph type="body" sz="quarter" idx="15" hasCustomPrompt="1"/>
          </p:nvPr>
        </p:nvSpPr>
        <p:spPr>
          <a:xfrm>
            <a:off x="2378328" y="3167817"/>
            <a:ext cx="1693247" cy="442532"/>
          </a:xfrm>
          <a:prstGeom prst="rect">
            <a:avLst/>
          </a:prstGeom>
        </p:spPr>
        <p:txBody>
          <a:bodyPr lIns="0" tIns="0" rIns="0" bIns="0"/>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372" b="0" kern="1200" spc="0" baseline="0" dirty="0" smtClean="0">
                <a:solidFill>
                  <a:schemeClr val="tx2"/>
                </a:solidFill>
                <a:latin typeface="+mj-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372">
                <a:solidFill>
                  <a:srgbClr val="000000"/>
                </a:solidFill>
              </a:defRPr>
            </a:lvl2pPr>
            <a:lvl3pPr marL="448193" indent="0">
              <a:buNone/>
              <a:defRPr/>
            </a:lvl3pPr>
            <a:lvl4pPr marL="672290" indent="0">
              <a:buNone/>
              <a:defRPr/>
            </a:lvl4pPr>
            <a:lvl5pPr marL="896386" indent="0">
              <a:buNone/>
              <a:defRPr/>
            </a:lvl5pPr>
          </a:lstStyle>
          <a:p>
            <a:pPr marL="0" marR="0" lvl="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pPr>
            <a:r>
              <a:rPr lang="en-US" dirty="0"/>
              <a:t>Paragraph title Segoe </a:t>
            </a:r>
            <a:r>
              <a:rPr lang="en-US" dirty="0" err="1"/>
              <a:t>Semibold</a:t>
            </a:r>
            <a:r>
              <a:rPr lang="en-US" dirty="0"/>
              <a:t> 14</a:t>
            </a:r>
          </a:p>
        </p:txBody>
      </p:sp>
      <p:sp>
        <p:nvSpPr>
          <p:cNvPr id="16" name="Text Placeholder 4"/>
          <p:cNvSpPr>
            <a:spLocks noGrp="1"/>
          </p:cNvSpPr>
          <p:nvPr>
            <p:ph type="body" sz="quarter" idx="17" hasCustomPrompt="1"/>
          </p:nvPr>
        </p:nvSpPr>
        <p:spPr>
          <a:xfrm>
            <a:off x="4300662" y="3167817"/>
            <a:ext cx="1693247" cy="442532"/>
          </a:xfrm>
          <a:prstGeom prst="rect">
            <a:avLst/>
          </a:prstGeom>
        </p:spPr>
        <p:txBody>
          <a:bodyPr lIns="0" tIns="0" rIns="0" bIns="0"/>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372" b="0" kern="1200" spc="0" baseline="0" dirty="0">
                <a:solidFill>
                  <a:schemeClr val="tx2"/>
                </a:solidFill>
                <a:latin typeface="+mj-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372">
                <a:solidFill>
                  <a:srgbClr val="000000"/>
                </a:solidFill>
              </a:defRPr>
            </a:lvl2pPr>
            <a:lvl3pPr marL="448193" indent="0">
              <a:buNone/>
              <a:defRPr/>
            </a:lvl3pPr>
            <a:lvl4pPr marL="672290" indent="0">
              <a:buNone/>
              <a:defRPr/>
            </a:lvl4pPr>
            <a:lvl5pPr marL="896386" indent="0">
              <a:buNone/>
              <a:defRPr/>
            </a:lvl5pPr>
          </a:lstStyle>
          <a:p>
            <a:pPr marL="0" marR="0" lvl="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pPr>
            <a:r>
              <a:rPr lang="en-US" dirty="0"/>
              <a:t>Paragraph title Segoe </a:t>
            </a:r>
            <a:r>
              <a:rPr lang="en-US" dirty="0" err="1"/>
              <a:t>Semibold</a:t>
            </a:r>
            <a:r>
              <a:rPr lang="en-US" dirty="0"/>
              <a:t> 14</a:t>
            </a:r>
          </a:p>
        </p:txBody>
      </p:sp>
      <p:sp>
        <p:nvSpPr>
          <p:cNvPr id="18" name="Text Placeholder 4"/>
          <p:cNvSpPr>
            <a:spLocks noGrp="1"/>
          </p:cNvSpPr>
          <p:nvPr>
            <p:ph type="body" sz="quarter" idx="19" hasCustomPrompt="1"/>
          </p:nvPr>
        </p:nvSpPr>
        <p:spPr>
          <a:xfrm>
            <a:off x="6222995" y="3167817"/>
            <a:ext cx="1693247" cy="442532"/>
          </a:xfrm>
          <a:prstGeom prst="rect">
            <a:avLst/>
          </a:prstGeom>
        </p:spPr>
        <p:txBody>
          <a:bodyPr lIns="0" tIns="0" rIns="0" bIns="0"/>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372" b="0" kern="1200" spc="0" baseline="0" dirty="0" smtClean="0">
                <a:solidFill>
                  <a:schemeClr val="tx2"/>
                </a:solidFill>
                <a:latin typeface="+mj-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372">
                <a:solidFill>
                  <a:srgbClr val="000000"/>
                </a:solidFill>
              </a:defRPr>
            </a:lvl2pPr>
            <a:lvl3pPr marL="448193" indent="0">
              <a:buNone/>
              <a:defRPr/>
            </a:lvl3pPr>
            <a:lvl4pPr marL="672290" indent="0">
              <a:buNone/>
              <a:defRPr/>
            </a:lvl4pPr>
            <a:lvl5pPr marL="896386" indent="0">
              <a:buNone/>
              <a:defRPr/>
            </a:lvl5pPr>
          </a:lstStyle>
          <a:p>
            <a:pPr marL="0" marR="0" lvl="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pPr>
            <a:r>
              <a:rPr lang="en-US" dirty="0"/>
              <a:t>Paragraph title Segoe </a:t>
            </a:r>
            <a:r>
              <a:rPr lang="en-US" dirty="0" err="1"/>
              <a:t>Semibold</a:t>
            </a:r>
            <a:r>
              <a:rPr lang="en-US" dirty="0"/>
              <a:t> 14</a:t>
            </a:r>
          </a:p>
        </p:txBody>
      </p:sp>
      <p:sp>
        <p:nvSpPr>
          <p:cNvPr id="20" name="Text Placeholder 4"/>
          <p:cNvSpPr>
            <a:spLocks noGrp="1"/>
          </p:cNvSpPr>
          <p:nvPr>
            <p:ph type="body" sz="quarter" idx="21" hasCustomPrompt="1"/>
          </p:nvPr>
        </p:nvSpPr>
        <p:spPr>
          <a:xfrm>
            <a:off x="8145328" y="3167817"/>
            <a:ext cx="1693247" cy="442532"/>
          </a:xfrm>
          <a:prstGeom prst="rect">
            <a:avLst/>
          </a:prstGeom>
        </p:spPr>
        <p:txBody>
          <a:bodyPr lIns="0" tIns="0" rIns="0" bIns="0"/>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372" b="0" kern="1200" spc="0" baseline="0" dirty="0">
                <a:solidFill>
                  <a:schemeClr val="tx2"/>
                </a:solidFill>
                <a:latin typeface="+mj-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372">
                <a:solidFill>
                  <a:srgbClr val="000000"/>
                </a:solidFill>
              </a:defRPr>
            </a:lvl2pPr>
            <a:lvl3pPr marL="448193" indent="0">
              <a:buNone/>
              <a:defRPr/>
            </a:lvl3pPr>
            <a:lvl4pPr marL="672290" indent="0">
              <a:buNone/>
              <a:defRPr/>
            </a:lvl4pPr>
            <a:lvl5pPr marL="896386" indent="0">
              <a:buNone/>
              <a:defRPr/>
            </a:lvl5pPr>
          </a:lstStyle>
          <a:p>
            <a:pPr marL="0" marR="0" lvl="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pPr>
            <a:r>
              <a:rPr lang="en-US" dirty="0"/>
              <a:t>Paragraph title Segoe </a:t>
            </a:r>
            <a:r>
              <a:rPr lang="en-US" dirty="0" err="1"/>
              <a:t>Semibold</a:t>
            </a:r>
            <a:r>
              <a:rPr lang="en-US" dirty="0"/>
              <a:t> 14</a:t>
            </a:r>
          </a:p>
        </p:txBody>
      </p:sp>
      <p:sp>
        <p:nvSpPr>
          <p:cNvPr id="22" name="Text Placeholder 4"/>
          <p:cNvSpPr>
            <a:spLocks noGrp="1"/>
          </p:cNvSpPr>
          <p:nvPr>
            <p:ph type="body" sz="quarter" idx="23" hasCustomPrompt="1"/>
          </p:nvPr>
        </p:nvSpPr>
        <p:spPr>
          <a:xfrm>
            <a:off x="10067660" y="3167817"/>
            <a:ext cx="1693247" cy="442532"/>
          </a:xfrm>
          <a:prstGeom prst="rect">
            <a:avLst/>
          </a:prstGeom>
        </p:spPr>
        <p:txBody>
          <a:bodyPr lIns="0" tIns="0" rIns="0" bIns="0"/>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372" b="0" kern="1200" spc="0" baseline="0" dirty="0">
                <a:solidFill>
                  <a:schemeClr val="tx2"/>
                </a:solidFill>
                <a:latin typeface="+mj-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372">
                <a:solidFill>
                  <a:srgbClr val="000000"/>
                </a:solidFill>
              </a:defRPr>
            </a:lvl2pPr>
            <a:lvl3pPr marL="448193" indent="0">
              <a:buNone/>
              <a:defRPr/>
            </a:lvl3pPr>
            <a:lvl4pPr marL="672290" indent="0">
              <a:buNone/>
              <a:defRPr/>
            </a:lvl4pPr>
            <a:lvl5pPr marL="896386" indent="0">
              <a:buNone/>
              <a:defRPr/>
            </a:lvl5pPr>
          </a:lstStyle>
          <a:p>
            <a:pPr marL="0" marR="0" lvl="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pPr>
            <a:r>
              <a:rPr lang="en-US" dirty="0"/>
              <a:t>Paragraph title Segoe </a:t>
            </a:r>
            <a:r>
              <a:rPr lang="en-US" dirty="0" err="1"/>
              <a:t>Semibold</a:t>
            </a:r>
            <a:r>
              <a:rPr lang="en-US" dirty="0"/>
              <a:t> 14</a:t>
            </a:r>
          </a:p>
        </p:txBody>
      </p:sp>
      <p:sp>
        <p:nvSpPr>
          <p:cNvPr id="25" name="Content Placeholder 15"/>
          <p:cNvSpPr>
            <a:spLocks noGrp="1"/>
          </p:cNvSpPr>
          <p:nvPr>
            <p:ph sz="quarter" idx="26" hasCustomPrompt="1"/>
          </p:nvPr>
        </p:nvSpPr>
        <p:spPr>
          <a:xfrm>
            <a:off x="2378328" y="2158886"/>
            <a:ext cx="1693247" cy="895855"/>
          </a:xfrm>
          <a:prstGeom prst="rect">
            <a:avLst/>
          </a:prstGeom>
        </p:spPr>
        <p:txBody>
          <a:bodyPr>
            <a:noAutofit/>
          </a:bodyPr>
          <a:lstStyle>
            <a:lvl1pPr marL="0" indent="0">
              <a:buNone/>
              <a:defRPr sz="1961">
                <a:solidFill>
                  <a:srgbClr val="000000"/>
                </a:solidFill>
              </a:defRPr>
            </a:lvl1pPr>
          </a:lstStyle>
          <a:p>
            <a:pPr lvl="0"/>
            <a:r>
              <a:rPr lang="en-US" dirty="0"/>
              <a:t>Picture</a:t>
            </a:r>
          </a:p>
        </p:txBody>
      </p:sp>
      <p:sp>
        <p:nvSpPr>
          <p:cNvPr id="26" name="Content Placeholder 15"/>
          <p:cNvSpPr>
            <a:spLocks noGrp="1"/>
          </p:cNvSpPr>
          <p:nvPr>
            <p:ph sz="quarter" idx="27" hasCustomPrompt="1"/>
          </p:nvPr>
        </p:nvSpPr>
        <p:spPr>
          <a:xfrm>
            <a:off x="4300662" y="2158886"/>
            <a:ext cx="1693247" cy="895855"/>
          </a:xfrm>
          <a:prstGeom prst="rect">
            <a:avLst/>
          </a:prstGeom>
        </p:spPr>
        <p:txBody>
          <a:bodyPr>
            <a:noAutofit/>
          </a:bodyPr>
          <a:lstStyle>
            <a:lvl1pPr marL="0" indent="0">
              <a:buNone/>
              <a:defRPr sz="1961">
                <a:solidFill>
                  <a:srgbClr val="000000"/>
                </a:solidFill>
              </a:defRPr>
            </a:lvl1pPr>
          </a:lstStyle>
          <a:p>
            <a:pPr lvl="0"/>
            <a:r>
              <a:rPr lang="en-US" dirty="0"/>
              <a:t>Picture</a:t>
            </a:r>
          </a:p>
        </p:txBody>
      </p:sp>
      <p:sp>
        <p:nvSpPr>
          <p:cNvPr id="27" name="Content Placeholder 15"/>
          <p:cNvSpPr>
            <a:spLocks noGrp="1"/>
          </p:cNvSpPr>
          <p:nvPr>
            <p:ph sz="quarter" idx="28" hasCustomPrompt="1"/>
          </p:nvPr>
        </p:nvSpPr>
        <p:spPr>
          <a:xfrm>
            <a:off x="6222995" y="2158886"/>
            <a:ext cx="1693247" cy="895855"/>
          </a:xfrm>
          <a:prstGeom prst="rect">
            <a:avLst/>
          </a:prstGeom>
        </p:spPr>
        <p:txBody>
          <a:bodyPr>
            <a:noAutofit/>
          </a:bodyPr>
          <a:lstStyle>
            <a:lvl1pPr marL="0" indent="0">
              <a:buNone/>
              <a:defRPr sz="1961">
                <a:solidFill>
                  <a:srgbClr val="000000"/>
                </a:solidFill>
              </a:defRPr>
            </a:lvl1pPr>
          </a:lstStyle>
          <a:p>
            <a:pPr lvl="0"/>
            <a:r>
              <a:rPr lang="en-US" dirty="0"/>
              <a:t>Picture</a:t>
            </a:r>
          </a:p>
        </p:txBody>
      </p:sp>
      <p:sp>
        <p:nvSpPr>
          <p:cNvPr id="28" name="Content Placeholder 15"/>
          <p:cNvSpPr>
            <a:spLocks noGrp="1"/>
          </p:cNvSpPr>
          <p:nvPr>
            <p:ph sz="quarter" idx="29" hasCustomPrompt="1"/>
          </p:nvPr>
        </p:nvSpPr>
        <p:spPr>
          <a:xfrm>
            <a:off x="8145328" y="2158886"/>
            <a:ext cx="1693247" cy="895855"/>
          </a:xfrm>
          <a:prstGeom prst="rect">
            <a:avLst/>
          </a:prstGeom>
        </p:spPr>
        <p:txBody>
          <a:bodyPr>
            <a:noAutofit/>
          </a:bodyPr>
          <a:lstStyle>
            <a:lvl1pPr marL="0" indent="0">
              <a:buNone/>
              <a:defRPr sz="1961">
                <a:solidFill>
                  <a:srgbClr val="000000"/>
                </a:solidFill>
              </a:defRPr>
            </a:lvl1pPr>
          </a:lstStyle>
          <a:p>
            <a:pPr lvl="0"/>
            <a:r>
              <a:rPr lang="en-US" dirty="0"/>
              <a:t>Picture</a:t>
            </a:r>
          </a:p>
        </p:txBody>
      </p:sp>
      <p:sp>
        <p:nvSpPr>
          <p:cNvPr id="29" name="Content Placeholder 15"/>
          <p:cNvSpPr>
            <a:spLocks noGrp="1"/>
          </p:cNvSpPr>
          <p:nvPr>
            <p:ph sz="quarter" idx="30" hasCustomPrompt="1"/>
          </p:nvPr>
        </p:nvSpPr>
        <p:spPr>
          <a:xfrm>
            <a:off x="10067660" y="2158886"/>
            <a:ext cx="1693247" cy="895855"/>
          </a:xfrm>
          <a:prstGeom prst="rect">
            <a:avLst/>
          </a:prstGeom>
        </p:spPr>
        <p:txBody>
          <a:bodyPr>
            <a:noAutofit/>
          </a:bodyPr>
          <a:lstStyle>
            <a:lvl1pPr marL="0" indent="0">
              <a:buNone/>
              <a:defRPr sz="1961">
                <a:solidFill>
                  <a:srgbClr val="000000"/>
                </a:solidFill>
              </a:defRPr>
            </a:lvl1pPr>
          </a:lstStyle>
          <a:p>
            <a:pPr lvl="0"/>
            <a:r>
              <a:rPr lang="en-US" dirty="0"/>
              <a:t>Picture</a:t>
            </a:r>
          </a:p>
        </p:txBody>
      </p:sp>
      <p:sp>
        <p:nvSpPr>
          <p:cNvPr id="4" name="Text Placeholder 3">
            <a:extLst>
              <a:ext uri="{FF2B5EF4-FFF2-40B4-BE49-F238E27FC236}">
                <a16:creationId xmlns:a16="http://schemas.microsoft.com/office/drawing/2014/main" id="{44FF16C0-0541-41AD-98F7-A469609E8DC6}"/>
              </a:ext>
            </a:extLst>
          </p:cNvPr>
          <p:cNvSpPr>
            <a:spLocks noGrp="1"/>
          </p:cNvSpPr>
          <p:nvPr>
            <p:ph type="body" sz="quarter" idx="31" hasCustomPrompt="1"/>
          </p:nvPr>
        </p:nvSpPr>
        <p:spPr>
          <a:xfrm>
            <a:off x="455995" y="2025026"/>
            <a:ext cx="256787" cy="258381"/>
          </a:xfrm>
          <a:prstGeom prst="rect">
            <a:avLst/>
          </a:prstGeom>
        </p:spPr>
        <p:txBody>
          <a:bodyPr tIns="0" bIns="0"/>
          <a:lstStyle>
            <a:lvl1pPr marL="0" algn="l" defTabSz="914102" rtl="0" eaLnBrk="1" fontAlgn="base" latinLnBrk="0" hangingPunct="1">
              <a:lnSpc>
                <a:spcPts val="2353"/>
              </a:lnSpc>
              <a:spcBef>
                <a:spcPct val="0"/>
              </a:spcBef>
              <a:spcAft>
                <a:spcPct val="0"/>
              </a:spcAft>
              <a:defRPr lang="en-US" sz="980" kern="1200" dirty="0" smtClean="0">
                <a:solidFill>
                  <a:schemeClr val="tx1"/>
                </a:solidFill>
                <a:latin typeface="+mj-lt"/>
                <a:ea typeface="Segoe UI" pitchFamily="34" charset="0"/>
                <a:cs typeface="Segoe UI" pitchFamily="34" charset="0"/>
              </a:defRPr>
            </a:lvl1pPr>
            <a:lvl2pPr marL="0" algn="l" defTabSz="914102" rtl="0" eaLnBrk="1" fontAlgn="base" latinLnBrk="0" hangingPunct="1">
              <a:lnSpc>
                <a:spcPts val="2353"/>
              </a:lnSpc>
              <a:spcBef>
                <a:spcPct val="0"/>
              </a:spcBef>
              <a:spcAft>
                <a:spcPct val="0"/>
              </a:spcAft>
              <a:defRPr lang="en-US" sz="980" kern="1200" dirty="0" smtClean="0">
                <a:solidFill>
                  <a:schemeClr val="tx1"/>
                </a:solidFill>
                <a:latin typeface="+mj-lt"/>
                <a:ea typeface="Segoe UI" pitchFamily="34" charset="0"/>
                <a:cs typeface="Segoe UI" pitchFamily="34" charset="0"/>
              </a:defRPr>
            </a:lvl2pPr>
            <a:lvl3pPr marL="0" algn="l" defTabSz="914102" rtl="0" eaLnBrk="1" fontAlgn="base" latinLnBrk="0" hangingPunct="1">
              <a:lnSpc>
                <a:spcPts val="2353"/>
              </a:lnSpc>
              <a:spcBef>
                <a:spcPct val="0"/>
              </a:spcBef>
              <a:spcAft>
                <a:spcPct val="0"/>
              </a:spcAft>
              <a:defRPr lang="en-US" sz="980" kern="1200" dirty="0" smtClean="0">
                <a:solidFill>
                  <a:schemeClr val="tx1"/>
                </a:solidFill>
                <a:latin typeface="+mj-lt"/>
                <a:ea typeface="Segoe UI" pitchFamily="34" charset="0"/>
                <a:cs typeface="Segoe UI" pitchFamily="34" charset="0"/>
              </a:defRPr>
            </a:lvl3pPr>
            <a:lvl4pPr marL="0" algn="l" defTabSz="914102" rtl="0" eaLnBrk="1" fontAlgn="base" latinLnBrk="0" hangingPunct="1">
              <a:lnSpc>
                <a:spcPts val="2353"/>
              </a:lnSpc>
              <a:spcBef>
                <a:spcPct val="0"/>
              </a:spcBef>
              <a:spcAft>
                <a:spcPct val="0"/>
              </a:spcAft>
              <a:defRPr lang="en-US" sz="980" kern="1200" dirty="0" smtClean="0">
                <a:solidFill>
                  <a:schemeClr val="tx1"/>
                </a:solidFill>
                <a:latin typeface="+mj-lt"/>
                <a:ea typeface="Segoe UI" pitchFamily="34" charset="0"/>
                <a:cs typeface="Segoe UI" pitchFamily="34" charset="0"/>
              </a:defRPr>
            </a:lvl4pPr>
            <a:lvl5pPr marL="0" algn="l" defTabSz="914102" rtl="0" eaLnBrk="1" fontAlgn="base" latinLnBrk="0" hangingPunct="1">
              <a:lnSpc>
                <a:spcPts val="2353"/>
              </a:lnSpc>
              <a:spcBef>
                <a:spcPct val="0"/>
              </a:spcBef>
              <a:spcAft>
                <a:spcPct val="0"/>
              </a:spcAft>
              <a:defRPr lang="en-US" sz="980" kern="1200" dirty="0">
                <a:solidFill>
                  <a:schemeClr val="tx1"/>
                </a:solidFill>
                <a:latin typeface="+mj-lt"/>
                <a:ea typeface="Segoe UI" pitchFamily="34" charset="0"/>
                <a:cs typeface="Segoe UI" pitchFamily="34" charset="0"/>
              </a:defRPr>
            </a:lvl5pPr>
          </a:lstStyle>
          <a:p>
            <a:pPr lvl="0"/>
            <a:r>
              <a:rPr lang="en-US" dirty="0"/>
              <a:t>1.</a:t>
            </a:r>
          </a:p>
        </p:txBody>
      </p:sp>
      <p:sp>
        <p:nvSpPr>
          <p:cNvPr id="37" name="Text Placeholder 3">
            <a:extLst>
              <a:ext uri="{FF2B5EF4-FFF2-40B4-BE49-F238E27FC236}">
                <a16:creationId xmlns:a16="http://schemas.microsoft.com/office/drawing/2014/main" id="{95171A5B-905D-4832-B11A-13594619F33F}"/>
              </a:ext>
            </a:extLst>
          </p:cNvPr>
          <p:cNvSpPr>
            <a:spLocks noGrp="1"/>
          </p:cNvSpPr>
          <p:nvPr>
            <p:ph type="body" sz="quarter" idx="32" hasCustomPrompt="1"/>
          </p:nvPr>
        </p:nvSpPr>
        <p:spPr>
          <a:xfrm>
            <a:off x="2379573" y="2025026"/>
            <a:ext cx="256787" cy="258381"/>
          </a:xfrm>
          <a:prstGeom prst="rect">
            <a:avLst/>
          </a:prstGeom>
        </p:spPr>
        <p:txBody>
          <a:bodyPr tIns="0" bIns="0"/>
          <a:lstStyle>
            <a:lvl1pPr marL="0" algn="l" defTabSz="914102" rtl="0" eaLnBrk="1" fontAlgn="base" latinLnBrk="0" hangingPunct="1">
              <a:lnSpc>
                <a:spcPts val="2353"/>
              </a:lnSpc>
              <a:spcBef>
                <a:spcPct val="0"/>
              </a:spcBef>
              <a:spcAft>
                <a:spcPct val="0"/>
              </a:spcAft>
              <a:defRPr lang="en-US" sz="980" kern="1200" dirty="0" smtClean="0">
                <a:solidFill>
                  <a:srgbClr val="000000"/>
                </a:solidFill>
                <a:latin typeface="+mj-lt"/>
                <a:ea typeface="Segoe UI" pitchFamily="34" charset="0"/>
                <a:cs typeface="Segoe UI" pitchFamily="34" charset="0"/>
              </a:defRPr>
            </a:lvl1pPr>
            <a:lvl2pPr marL="0" algn="l" defTabSz="914102" rtl="0" eaLnBrk="1" fontAlgn="base" latinLnBrk="0" hangingPunct="1">
              <a:lnSpc>
                <a:spcPts val="2353"/>
              </a:lnSpc>
              <a:spcBef>
                <a:spcPct val="0"/>
              </a:spcBef>
              <a:spcAft>
                <a:spcPct val="0"/>
              </a:spcAft>
              <a:defRPr lang="en-US" sz="980" kern="1200" dirty="0" smtClean="0">
                <a:solidFill>
                  <a:schemeClr val="tx1"/>
                </a:solidFill>
                <a:latin typeface="+mj-lt"/>
                <a:ea typeface="Segoe UI" pitchFamily="34" charset="0"/>
                <a:cs typeface="Segoe UI" pitchFamily="34" charset="0"/>
              </a:defRPr>
            </a:lvl2pPr>
            <a:lvl3pPr marL="0" algn="l" defTabSz="914102" rtl="0" eaLnBrk="1" fontAlgn="base" latinLnBrk="0" hangingPunct="1">
              <a:lnSpc>
                <a:spcPts val="2353"/>
              </a:lnSpc>
              <a:spcBef>
                <a:spcPct val="0"/>
              </a:spcBef>
              <a:spcAft>
                <a:spcPct val="0"/>
              </a:spcAft>
              <a:defRPr lang="en-US" sz="980" kern="1200" dirty="0" smtClean="0">
                <a:solidFill>
                  <a:schemeClr val="tx1"/>
                </a:solidFill>
                <a:latin typeface="+mj-lt"/>
                <a:ea typeface="Segoe UI" pitchFamily="34" charset="0"/>
                <a:cs typeface="Segoe UI" pitchFamily="34" charset="0"/>
              </a:defRPr>
            </a:lvl3pPr>
            <a:lvl4pPr marL="0" algn="l" defTabSz="914102" rtl="0" eaLnBrk="1" fontAlgn="base" latinLnBrk="0" hangingPunct="1">
              <a:lnSpc>
                <a:spcPts val="2353"/>
              </a:lnSpc>
              <a:spcBef>
                <a:spcPct val="0"/>
              </a:spcBef>
              <a:spcAft>
                <a:spcPct val="0"/>
              </a:spcAft>
              <a:defRPr lang="en-US" sz="980" kern="1200" dirty="0" smtClean="0">
                <a:solidFill>
                  <a:schemeClr val="tx1"/>
                </a:solidFill>
                <a:latin typeface="+mj-lt"/>
                <a:ea typeface="Segoe UI" pitchFamily="34" charset="0"/>
                <a:cs typeface="Segoe UI" pitchFamily="34" charset="0"/>
              </a:defRPr>
            </a:lvl4pPr>
            <a:lvl5pPr marL="0" algn="l" defTabSz="914102" rtl="0" eaLnBrk="1" fontAlgn="base" latinLnBrk="0" hangingPunct="1">
              <a:lnSpc>
                <a:spcPts val="2353"/>
              </a:lnSpc>
              <a:spcBef>
                <a:spcPct val="0"/>
              </a:spcBef>
              <a:spcAft>
                <a:spcPct val="0"/>
              </a:spcAft>
              <a:defRPr lang="en-US" sz="980" kern="1200" dirty="0">
                <a:solidFill>
                  <a:schemeClr val="tx1"/>
                </a:solidFill>
                <a:latin typeface="+mj-lt"/>
                <a:ea typeface="Segoe UI" pitchFamily="34" charset="0"/>
                <a:cs typeface="Segoe UI" pitchFamily="34" charset="0"/>
              </a:defRPr>
            </a:lvl5pPr>
          </a:lstStyle>
          <a:p>
            <a:pPr lvl="0"/>
            <a:r>
              <a:rPr lang="en-US" dirty="0"/>
              <a:t>2.</a:t>
            </a:r>
          </a:p>
        </p:txBody>
      </p:sp>
      <p:sp>
        <p:nvSpPr>
          <p:cNvPr id="38" name="Text Placeholder 3">
            <a:extLst>
              <a:ext uri="{FF2B5EF4-FFF2-40B4-BE49-F238E27FC236}">
                <a16:creationId xmlns:a16="http://schemas.microsoft.com/office/drawing/2014/main" id="{DDBE933A-166C-4934-8425-2A89AAA211E9}"/>
              </a:ext>
            </a:extLst>
          </p:cNvPr>
          <p:cNvSpPr>
            <a:spLocks noGrp="1"/>
          </p:cNvSpPr>
          <p:nvPr>
            <p:ph type="body" sz="quarter" idx="33" hasCustomPrompt="1"/>
          </p:nvPr>
        </p:nvSpPr>
        <p:spPr>
          <a:xfrm>
            <a:off x="4303151" y="2025026"/>
            <a:ext cx="256787" cy="258381"/>
          </a:xfrm>
          <a:prstGeom prst="rect">
            <a:avLst/>
          </a:prstGeom>
        </p:spPr>
        <p:txBody>
          <a:bodyPr tIns="0" bIns="0"/>
          <a:lstStyle>
            <a:lvl1pPr marL="0" algn="l" defTabSz="914102" rtl="0" eaLnBrk="1" fontAlgn="base" latinLnBrk="0" hangingPunct="1">
              <a:lnSpc>
                <a:spcPts val="2353"/>
              </a:lnSpc>
              <a:spcBef>
                <a:spcPct val="0"/>
              </a:spcBef>
              <a:spcAft>
                <a:spcPct val="0"/>
              </a:spcAft>
              <a:defRPr lang="en-US" sz="980" kern="1200" dirty="0" smtClean="0">
                <a:solidFill>
                  <a:srgbClr val="000000"/>
                </a:solidFill>
                <a:latin typeface="+mj-lt"/>
                <a:ea typeface="Segoe UI" pitchFamily="34" charset="0"/>
                <a:cs typeface="Segoe UI" pitchFamily="34" charset="0"/>
              </a:defRPr>
            </a:lvl1pPr>
            <a:lvl2pPr marL="0" algn="l" defTabSz="914102" rtl="0" eaLnBrk="1" fontAlgn="base" latinLnBrk="0" hangingPunct="1">
              <a:lnSpc>
                <a:spcPts val="2353"/>
              </a:lnSpc>
              <a:spcBef>
                <a:spcPct val="0"/>
              </a:spcBef>
              <a:spcAft>
                <a:spcPct val="0"/>
              </a:spcAft>
              <a:defRPr lang="en-US" sz="980" kern="1200" dirty="0" smtClean="0">
                <a:solidFill>
                  <a:schemeClr val="tx1"/>
                </a:solidFill>
                <a:latin typeface="+mj-lt"/>
                <a:ea typeface="Segoe UI" pitchFamily="34" charset="0"/>
                <a:cs typeface="Segoe UI" pitchFamily="34" charset="0"/>
              </a:defRPr>
            </a:lvl2pPr>
            <a:lvl3pPr marL="0" algn="l" defTabSz="914102" rtl="0" eaLnBrk="1" fontAlgn="base" latinLnBrk="0" hangingPunct="1">
              <a:lnSpc>
                <a:spcPts val="2353"/>
              </a:lnSpc>
              <a:spcBef>
                <a:spcPct val="0"/>
              </a:spcBef>
              <a:spcAft>
                <a:spcPct val="0"/>
              </a:spcAft>
              <a:defRPr lang="en-US" sz="980" kern="1200" dirty="0" smtClean="0">
                <a:solidFill>
                  <a:schemeClr val="tx1"/>
                </a:solidFill>
                <a:latin typeface="+mj-lt"/>
                <a:ea typeface="Segoe UI" pitchFamily="34" charset="0"/>
                <a:cs typeface="Segoe UI" pitchFamily="34" charset="0"/>
              </a:defRPr>
            </a:lvl3pPr>
            <a:lvl4pPr marL="0" algn="l" defTabSz="914102" rtl="0" eaLnBrk="1" fontAlgn="base" latinLnBrk="0" hangingPunct="1">
              <a:lnSpc>
                <a:spcPts val="2353"/>
              </a:lnSpc>
              <a:spcBef>
                <a:spcPct val="0"/>
              </a:spcBef>
              <a:spcAft>
                <a:spcPct val="0"/>
              </a:spcAft>
              <a:defRPr lang="en-US" sz="980" kern="1200" dirty="0" smtClean="0">
                <a:solidFill>
                  <a:schemeClr val="tx1"/>
                </a:solidFill>
                <a:latin typeface="+mj-lt"/>
                <a:ea typeface="Segoe UI" pitchFamily="34" charset="0"/>
                <a:cs typeface="Segoe UI" pitchFamily="34" charset="0"/>
              </a:defRPr>
            </a:lvl4pPr>
            <a:lvl5pPr marL="0" algn="l" defTabSz="914102" rtl="0" eaLnBrk="1" fontAlgn="base" latinLnBrk="0" hangingPunct="1">
              <a:lnSpc>
                <a:spcPts val="2353"/>
              </a:lnSpc>
              <a:spcBef>
                <a:spcPct val="0"/>
              </a:spcBef>
              <a:spcAft>
                <a:spcPct val="0"/>
              </a:spcAft>
              <a:defRPr lang="en-US" sz="980" kern="1200" dirty="0">
                <a:solidFill>
                  <a:schemeClr val="tx1"/>
                </a:solidFill>
                <a:latin typeface="+mj-lt"/>
                <a:ea typeface="Segoe UI" pitchFamily="34" charset="0"/>
                <a:cs typeface="Segoe UI" pitchFamily="34" charset="0"/>
              </a:defRPr>
            </a:lvl5pPr>
          </a:lstStyle>
          <a:p>
            <a:pPr lvl="0"/>
            <a:r>
              <a:rPr lang="en-US" dirty="0"/>
              <a:t>3.</a:t>
            </a:r>
          </a:p>
        </p:txBody>
      </p:sp>
      <p:sp>
        <p:nvSpPr>
          <p:cNvPr id="39" name="Text Placeholder 3">
            <a:extLst>
              <a:ext uri="{FF2B5EF4-FFF2-40B4-BE49-F238E27FC236}">
                <a16:creationId xmlns:a16="http://schemas.microsoft.com/office/drawing/2014/main" id="{171069D2-CF68-4D89-9134-20A61AFA10DD}"/>
              </a:ext>
            </a:extLst>
          </p:cNvPr>
          <p:cNvSpPr>
            <a:spLocks noGrp="1"/>
          </p:cNvSpPr>
          <p:nvPr>
            <p:ph type="body" sz="quarter" idx="34" hasCustomPrompt="1"/>
          </p:nvPr>
        </p:nvSpPr>
        <p:spPr>
          <a:xfrm>
            <a:off x="6229842" y="2025026"/>
            <a:ext cx="256787" cy="258381"/>
          </a:xfrm>
          <a:prstGeom prst="rect">
            <a:avLst/>
          </a:prstGeom>
        </p:spPr>
        <p:txBody>
          <a:bodyPr tIns="0" bIns="0"/>
          <a:lstStyle>
            <a:lvl1pPr marL="0" algn="l" defTabSz="914102" rtl="0" eaLnBrk="1" fontAlgn="base" latinLnBrk="0" hangingPunct="1">
              <a:lnSpc>
                <a:spcPts val="2353"/>
              </a:lnSpc>
              <a:spcBef>
                <a:spcPct val="0"/>
              </a:spcBef>
              <a:spcAft>
                <a:spcPct val="0"/>
              </a:spcAft>
              <a:defRPr lang="en-US" sz="980" kern="1200" dirty="0" smtClean="0">
                <a:solidFill>
                  <a:srgbClr val="000000"/>
                </a:solidFill>
                <a:latin typeface="+mj-lt"/>
                <a:ea typeface="Segoe UI" pitchFamily="34" charset="0"/>
                <a:cs typeface="Segoe UI" pitchFamily="34" charset="0"/>
              </a:defRPr>
            </a:lvl1pPr>
            <a:lvl2pPr marL="0" algn="l" defTabSz="914102" rtl="0" eaLnBrk="1" fontAlgn="base" latinLnBrk="0" hangingPunct="1">
              <a:lnSpc>
                <a:spcPts val="2353"/>
              </a:lnSpc>
              <a:spcBef>
                <a:spcPct val="0"/>
              </a:spcBef>
              <a:spcAft>
                <a:spcPct val="0"/>
              </a:spcAft>
              <a:defRPr lang="en-US" sz="980" kern="1200" dirty="0" smtClean="0">
                <a:solidFill>
                  <a:schemeClr val="tx1"/>
                </a:solidFill>
                <a:latin typeface="+mj-lt"/>
                <a:ea typeface="Segoe UI" pitchFamily="34" charset="0"/>
                <a:cs typeface="Segoe UI" pitchFamily="34" charset="0"/>
              </a:defRPr>
            </a:lvl2pPr>
            <a:lvl3pPr marL="0" algn="l" defTabSz="914102" rtl="0" eaLnBrk="1" fontAlgn="base" latinLnBrk="0" hangingPunct="1">
              <a:lnSpc>
                <a:spcPts val="2353"/>
              </a:lnSpc>
              <a:spcBef>
                <a:spcPct val="0"/>
              </a:spcBef>
              <a:spcAft>
                <a:spcPct val="0"/>
              </a:spcAft>
              <a:defRPr lang="en-US" sz="980" kern="1200" dirty="0" smtClean="0">
                <a:solidFill>
                  <a:schemeClr val="tx1"/>
                </a:solidFill>
                <a:latin typeface="+mj-lt"/>
                <a:ea typeface="Segoe UI" pitchFamily="34" charset="0"/>
                <a:cs typeface="Segoe UI" pitchFamily="34" charset="0"/>
              </a:defRPr>
            </a:lvl3pPr>
            <a:lvl4pPr marL="0" algn="l" defTabSz="914102" rtl="0" eaLnBrk="1" fontAlgn="base" latinLnBrk="0" hangingPunct="1">
              <a:lnSpc>
                <a:spcPts val="2353"/>
              </a:lnSpc>
              <a:spcBef>
                <a:spcPct val="0"/>
              </a:spcBef>
              <a:spcAft>
                <a:spcPct val="0"/>
              </a:spcAft>
              <a:defRPr lang="en-US" sz="980" kern="1200" dirty="0" smtClean="0">
                <a:solidFill>
                  <a:schemeClr val="tx1"/>
                </a:solidFill>
                <a:latin typeface="+mj-lt"/>
                <a:ea typeface="Segoe UI" pitchFamily="34" charset="0"/>
                <a:cs typeface="Segoe UI" pitchFamily="34" charset="0"/>
              </a:defRPr>
            </a:lvl4pPr>
            <a:lvl5pPr marL="0" algn="l" defTabSz="914102" rtl="0" eaLnBrk="1" fontAlgn="base" latinLnBrk="0" hangingPunct="1">
              <a:lnSpc>
                <a:spcPts val="2353"/>
              </a:lnSpc>
              <a:spcBef>
                <a:spcPct val="0"/>
              </a:spcBef>
              <a:spcAft>
                <a:spcPct val="0"/>
              </a:spcAft>
              <a:defRPr lang="en-US" sz="980" kern="1200" dirty="0">
                <a:solidFill>
                  <a:schemeClr val="tx1"/>
                </a:solidFill>
                <a:latin typeface="+mj-lt"/>
                <a:ea typeface="Segoe UI" pitchFamily="34" charset="0"/>
                <a:cs typeface="Segoe UI" pitchFamily="34" charset="0"/>
              </a:defRPr>
            </a:lvl5pPr>
          </a:lstStyle>
          <a:p>
            <a:pPr lvl="0"/>
            <a:r>
              <a:rPr lang="en-US" dirty="0"/>
              <a:t>4.</a:t>
            </a:r>
          </a:p>
        </p:txBody>
      </p:sp>
      <p:sp>
        <p:nvSpPr>
          <p:cNvPr id="40" name="Text Placeholder 3">
            <a:extLst>
              <a:ext uri="{FF2B5EF4-FFF2-40B4-BE49-F238E27FC236}">
                <a16:creationId xmlns:a16="http://schemas.microsoft.com/office/drawing/2014/main" id="{77858A5B-7408-41FF-9369-C0F9B773A308}"/>
              </a:ext>
            </a:extLst>
          </p:cNvPr>
          <p:cNvSpPr>
            <a:spLocks noGrp="1"/>
          </p:cNvSpPr>
          <p:nvPr>
            <p:ph type="body" sz="quarter" idx="35" hasCustomPrompt="1"/>
          </p:nvPr>
        </p:nvSpPr>
        <p:spPr>
          <a:xfrm>
            <a:off x="8139413" y="2025026"/>
            <a:ext cx="256787" cy="258381"/>
          </a:xfrm>
          <a:prstGeom prst="rect">
            <a:avLst/>
          </a:prstGeom>
        </p:spPr>
        <p:txBody>
          <a:bodyPr tIns="0" bIns="0"/>
          <a:lstStyle>
            <a:lvl1pPr marL="0" algn="l" defTabSz="914102" rtl="0" eaLnBrk="1" fontAlgn="base" latinLnBrk="0" hangingPunct="1">
              <a:lnSpc>
                <a:spcPts val="2353"/>
              </a:lnSpc>
              <a:spcBef>
                <a:spcPct val="0"/>
              </a:spcBef>
              <a:spcAft>
                <a:spcPct val="0"/>
              </a:spcAft>
              <a:defRPr lang="en-US" sz="980" kern="1200" dirty="0" smtClean="0">
                <a:solidFill>
                  <a:srgbClr val="000000"/>
                </a:solidFill>
                <a:latin typeface="+mj-lt"/>
                <a:ea typeface="Segoe UI" pitchFamily="34" charset="0"/>
                <a:cs typeface="Segoe UI" pitchFamily="34" charset="0"/>
              </a:defRPr>
            </a:lvl1pPr>
            <a:lvl2pPr marL="0" algn="l" defTabSz="914102" rtl="0" eaLnBrk="1" fontAlgn="base" latinLnBrk="0" hangingPunct="1">
              <a:lnSpc>
                <a:spcPts val="2353"/>
              </a:lnSpc>
              <a:spcBef>
                <a:spcPct val="0"/>
              </a:spcBef>
              <a:spcAft>
                <a:spcPct val="0"/>
              </a:spcAft>
              <a:defRPr lang="en-US" sz="980" kern="1200" dirty="0" smtClean="0">
                <a:solidFill>
                  <a:schemeClr val="tx1"/>
                </a:solidFill>
                <a:latin typeface="+mj-lt"/>
                <a:ea typeface="Segoe UI" pitchFamily="34" charset="0"/>
                <a:cs typeface="Segoe UI" pitchFamily="34" charset="0"/>
              </a:defRPr>
            </a:lvl2pPr>
            <a:lvl3pPr marL="0" algn="l" defTabSz="914102" rtl="0" eaLnBrk="1" fontAlgn="base" latinLnBrk="0" hangingPunct="1">
              <a:lnSpc>
                <a:spcPts val="2353"/>
              </a:lnSpc>
              <a:spcBef>
                <a:spcPct val="0"/>
              </a:spcBef>
              <a:spcAft>
                <a:spcPct val="0"/>
              </a:spcAft>
              <a:defRPr lang="en-US" sz="980" kern="1200" dirty="0" smtClean="0">
                <a:solidFill>
                  <a:schemeClr val="tx1"/>
                </a:solidFill>
                <a:latin typeface="+mj-lt"/>
                <a:ea typeface="Segoe UI" pitchFamily="34" charset="0"/>
                <a:cs typeface="Segoe UI" pitchFamily="34" charset="0"/>
              </a:defRPr>
            </a:lvl3pPr>
            <a:lvl4pPr marL="0" algn="l" defTabSz="914102" rtl="0" eaLnBrk="1" fontAlgn="base" latinLnBrk="0" hangingPunct="1">
              <a:lnSpc>
                <a:spcPts val="2353"/>
              </a:lnSpc>
              <a:spcBef>
                <a:spcPct val="0"/>
              </a:spcBef>
              <a:spcAft>
                <a:spcPct val="0"/>
              </a:spcAft>
              <a:defRPr lang="en-US" sz="980" kern="1200" dirty="0" smtClean="0">
                <a:solidFill>
                  <a:schemeClr val="tx1"/>
                </a:solidFill>
                <a:latin typeface="+mj-lt"/>
                <a:ea typeface="Segoe UI" pitchFamily="34" charset="0"/>
                <a:cs typeface="Segoe UI" pitchFamily="34" charset="0"/>
              </a:defRPr>
            </a:lvl4pPr>
            <a:lvl5pPr marL="0" algn="l" defTabSz="914102" rtl="0" eaLnBrk="1" fontAlgn="base" latinLnBrk="0" hangingPunct="1">
              <a:lnSpc>
                <a:spcPts val="2353"/>
              </a:lnSpc>
              <a:spcBef>
                <a:spcPct val="0"/>
              </a:spcBef>
              <a:spcAft>
                <a:spcPct val="0"/>
              </a:spcAft>
              <a:defRPr lang="en-US" sz="980" kern="1200" dirty="0">
                <a:solidFill>
                  <a:schemeClr val="tx1"/>
                </a:solidFill>
                <a:latin typeface="+mj-lt"/>
                <a:ea typeface="Segoe UI" pitchFamily="34" charset="0"/>
                <a:cs typeface="Segoe UI" pitchFamily="34" charset="0"/>
              </a:defRPr>
            </a:lvl5pPr>
          </a:lstStyle>
          <a:p>
            <a:pPr lvl="0"/>
            <a:r>
              <a:rPr lang="en-US" dirty="0"/>
              <a:t>5.</a:t>
            </a:r>
          </a:p>
        </p:txBody>
      </p:sp>
      <p:sp>
        <p:nvSpPr>
          <p:cNvPr id="41" name="Text Placeholder 3">
            <a:extLst>
              <a:ext uri="{FF2B5EF4-FFF2-40B4-BE49-F238E27FC236}">
                <a16:creationId xmlns:a16="http://schemas.microsoft.com/office/drawing/2014/main" id="{AF637A76-D1E1-49A2-AF33-3521BBC721C4}"/>
              </a:ext>
            </a:extLst>
          </p:cNvPr>
          <p:cNvSpPr>
            <a:spLocks noGrp="1"/>
          </p:cNvSpPr>
          <p:nvPr>
            <p:ph type="body" sz="quarter" idx="36" hasCustomPrompt="1"/>
          </p:nvPr>
        </p:nvSpPr>
        <p:spPr>
          <a:xfrm>
            <a:off x="10067660" y="2025026"/>
            <a:ext cx="256787" cy="258381"/>
          </a:xfrm>
          <a:prstGeom prst="rect">
            <a:avLst/>
          </a:prstGeom>
        </p:spPr>
        <p:txBody>
          <a:bodyPr tIns="0" bIns="0"/>
          <a:lstStyle>
            <a:lvl1pPr marL="0" algn="l" defTabSz="914102" rtl="0" eaLnBrk="1" fontAlgn="base" latinLnBrk="0" hangingPunct="1">
              <a:lnSpc>
                <a:spcPts val="2353"/>
              </a:lnSpc>
              <a:spcBef>
                <a:spcPct val="0"/>
              </a:spcBef>
              <a:spcAft>
                <a:spcPct val="0"/>
              </a:spcAft>
              <a:defRPr lang="en-US" sz="980" kern="1200" dirty="0" smtClean="0">
                <a:solidFill>
                  <a:srgbClr val="000000"/>
                </a:solidFill>
                <a:latin typeface="+mj-lt"/>
                <a:ea typeface="Segoe UI" pitchFamily="34" charset="0"/>
                <a:cs typeface="Segoe UI" pitchFamily="34" charset="0"/>
              </a:defRPr>
            </a:lvl1pPr>
            <a:lvl2pPr marL="0" algn="l" defTabSz="914102" rtl="0" eaLnBrk="1" fontAlgn="base" latinLnBrk="0" hangingPunct="1">
              <a:lnSpc>
                <a:spcPts val="2353"/>
              </a:lnSpc>
              <a:spcBef>
                <a:spcPct val="0"/>
              </a:spcBef>
              <a:spcAft>
                <a:spcPct val="0"/>
              </a:spcAft>
              <a:defRPr lang="en-US" sz="980" kern="1200" dirty="0" smtClean="0">
                <a:solidFill>
                  <a:schemeClr val="tx1"/>
                </a:solidFill>
                <a:latin typeface="+mj-lt"/>
                <a:ea typeface="Segoe UI" pitchFamily="34" charset="0"/>
                <a:cs typeface="Segoe UI" pitchFamily="34" charset="0"/>
              </a:defRPr>
            </a:lvl2pPr>
            <a:lvl3pPr marL="0" algn="l" defTabSz="914102" rtl="0" eaLnBrk="1" fontAlgn="base" latinLnBrk="0" hangingPunct="1">
              <a:lnSpc>
                <a:spcPts val="2353"/>
              </a:lnSpc>
              <a:spcBef>
                <a:spcPct val="0"/>
              </a:spcBef>
              <a:spcAft>
                <a:spcPct val="0"/>
              </a:spcAft>
              <a:defRPr lang="en-US" sz="980" kern="1200" dirty="0" smtClean="0">
                <a:solidFill>
                  <a:schemeClr val="tx1"/>
                </a:solidFill>
                <a:latin typeface="+mj-lt"/>
                <a:ea typeface="Segoe UI" pitchFamily="34" charset="0"/>
                <a:cs typeface="Segoe UI" pitchFamily="34" charset="0"/>
              </a:defRPr>
            </a:lvl3pPr>
            <a:lvl4pPr marL="0" algn="l" defTabSz="914102" rtl="0" eaLnBrk="1" fontAlgn="base" latinLnBrk="0" hangingPunct="1">
              <a:lnSpc>
                <a:spcPts val="2353"/>
              </a:lnSpc>
              <a:spcBef>
                <a:spcPct val="0"/>
              </a:spcBef>
              <a:spcAft>
                <a:spcPct val="0"/>
              </a:spcAft>
              <a:defRPr lang="en-US" sz="980" kern="1200" dirty="0" smtClean="0">
                <a:solidFill>
                  <a:schemeClr val="tx1"/>
                </a:solidFill>
                <a:latin typeface="+mj-lt"/>
                <a:ea typeface="Segoe UI" pitchFamily="34" charset="0"/>
                <a:cs typeface="Segoe UI" pitchFamily="34" charset="0"/>
              </a:defRPr>
            </a:lvl4pPr>
            <a:lvl5pPr marL="0" algn="l" defTabSz="914102" rtl="0" eaLnBrk="1" fontAlgn="base" latinLnBrk="0" hangingPunct="1">
              <a:lnSpc>
                <a:spcPts val="2353"/>
              </a:lnSpc>
              <a:spcBef>
                <a:spcPct val="0"/>
              </a:spcBef>
              <a:spcAft>
                <a:spcPct val="0"/>
              </a:spcAft>
              <a:defRPr lang="en-US" sz="980" kern="1200" dirty="0">
                <a:solidFill>
                  <a:schemeClr val="tx1"/>
                </a:solidFill>
                <a:latin typeface="+mj-lt"/>
                <a:ea typeface="Segoe UI" pitchFamily="34" charset="0"/>
                <a:cs typeface="Segoe UI" pitchFamily="34" charset="0"/>
              </a:defRPr>
            </a:lvl5pPr>
          </a:lstStyle>
          <a:p>
            <a:pPr lvl="0"/>
            <a:r>
              <a:rPr lang="en-US" dirty="0"/>
              <a:t>6.</a:t>
            </a:r>
          </a:p>
        </p:txBody>
      </p:sp>
      <p:sp>
        <p:nvSpPr>
          <p:cNvPr id="33" name="Text Box 3">
            <a:extLst>
              <a:ext uri="{FF2B5EF4-FFF2-40B4-BE49-F238E27FC236}">
                <a16:creationId xmlns:a16="http://schemas.microsoft.com/office/drawing/2014/main" id="{75395D73-9049-014E-BEF9-A35587DB4139}"/>
              </a:ext>
            </a:extLst>
          </p:cNvPr>
          <p:cNvSpPr txBox="1">
            <a:spLocks noChangeArrowheads="1"/>
          </p:cNvSpPr>
          <p:nvPr userDrawn="1"/>
        </p:nvSpPr>
        <p:spPr bwMode="blackWhite">
          <a:xfrm>
            <a:off x="454169" y="6455174"/>
            <a:ext cx="11306469" cy="211239"/>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13924" eaLnBrk="0" hangingPunct="0"/>
            <a:r>
              <a:rPr lang="en-US" sz="686" dirty="0">
                <a:solidFill>
                  <a:schemeClr val="accent6">
                    <a:lumMod val="75000"/>
                  </a:schemeClr>
                </a:solidFill>
                <a:cs typeface="Segoe UI" pitchFamily="34" charset="0"/>
              </a:rPr>
              <a:t>©Microsoft Corporation									                                                                                                                                             Azure </a:t>
            </a:r>
          </a:p>
        </p:txBody>
      </p:sp>
      <p:sp>
        <p:nvSpPr>
          <p:cNvPr id="34" name="Text Placeholder 4">
            <a:extLst>
              <a:ext uri="{FF2B5EF4-FFF2-40B4-BE49-F238E27FC236}">
                <a16:creationId xmlns:a16="http://schemas.microsoft.com/office/drawing/2014/main" id="{3CC09D91-3BB7-5C4A-98CF-F87FD6AACD86}"/>
              </a:ext>
            </a:extLst>
          </p:cNvPr>
          <p:cNvSpPr>
            <a:spLocks noGrp="1"/>
          </p:cNvSpPr>
          <p:nvPr>
            <p:ph type="body" sz="quarter" idx="24" hasCustomPrompt="1"/>
          </p:nvPr>
        </p:nvSpPr>
        <p:spPr>
          <a:xfrm>
            <a:off x="454169" y="3622292"/>
            <a:ext cx="1693248" cy="2290499"/>
          </a:xfrm>
          <a:prstGeom prst="rect">
            <a:avLst/>
          </a:prstGeom>
        </p:spPr>
        <p:txBody>
          <a:bodyPr lIns="0" tIns="0" rIns="0" bIns="0"/>
          <a:lstStyle>
            <a:lvl1pPr marL="0" indent="0">
              <a:lnSpc>
                <a:spcPts val="1765"/>
              </a:lnSpc>
              <a:spcBef>
                <a:spcPts val="0"/>
              </a:spcBef>
              <a:buFont typeface="Arial" panose="020B0604020202020204" pitchFamily="34" charset="0"/>
              <a:buNone/>
              <a:defRPr sz="1372" b="0" i="0" spc="0">
                <a:solidFill>
                  <a:srgbClr val="000000"/>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pPr lvl="0"/>
            <a:r>
              <a:rPr lang="en-US" dirty="0"/>
              <a:t>Body copy 14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r>
              <a:rPr lang="en-US" dirty="0"/>
              <a:t> </a:t>
            </a:r>
            <a:r>
              <a:rPr lang="en-US" dirty="0" err="1"/>
              <a:t>nonsequibus</a:t>
            </a:r>
            <a:r>
              <a:rPr lang="en-US" dirty="0"/>
              <a:t> </a:t>
            </a:r>
            <a:r>
              <a:rPr lang="en-US" dirty="0" err="1"/>
              <a:t>dollendis</a:t>
            </a:r>
            <a:r>
              <a:rPr lang="en-US" dirty="0"/>
              <a:t> as </a:t>
            </a:r>
            <a:r>
              <a:rPr lang="en-US" dirty="0" err="1"/>
              <a:t>autestiatur</a:t>
            </a:r>
            <a:r>
              <a:rPr lang="en-US" dirty="0"/>
              <a:t>. </a:t>
            </a:r>
          </a:p>
        </p:txBody>
      </p:sp>
      <p:sp>
        <p:nvSpPr>
          <p:cNvPr id="35" name="Text Placeholder 4">
            <a:extLst>
              <a:ext uri="{FF2B5EF4-FFF2-40B4-BE49-F238E27FC236}">
                <a16:creationId xmlns:a16="http://schemas.microsoft.com/office/drawing/2014/main" id="{90A489FF-470D-734F-9769-61F47A78897E}"/>
              </a:ext>
            </a:extLst>
          </p:cNvPr>
          <p:cNvSpPr>
            <a:spLocks noGrp="1"/>
          </p:cNvSpPr>
          <p:nvPr>
            <p:ph type="body" sz="quarter" idx="37" hasCustomPrompt="1"/>
          </p:nvPr>
        </p:nvSpPr>
        <p:spPr>
          <a:xfrm>
            <a:off x="2378329" y="3622292"/>
            <a:ext cx="1693248" cy="2290499"/>
          </a:xfrm>
          <a:prstGeom prst="rect">
            <a:avLst/>
          </a:prstGeom>
        </p:spPr>
        <p:txBody>
          <a:bodyPr lIns="0" tIns="0" rIns="0" bIns="0"/>
          <a:lstStyle>
            <a:lvl1pPr marL="0" indent="0">
              <a:lnSpc>
                <a:spcPts val="1765"/>
              </a:lnSpc>
              <a:spcBef>
                <a:spcPts val="0"/>
              </a:spcBef>
              <a:buFont typeface="Arial" panose="020B0604020202020204" pitchFamily="34" charset="0"/>
              <a:buNone/>
              <a:defRPr sz="1372" b="0" i="0" spc="0">
                <a:solidFill>
                  <a:srgbClr val="000000"/>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pPr lvl="0"/>
            <a:r>
              <a:rPr lang="en-US" dirty="0"/>
              <a:t>Body copy 14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r>
              <a:rPr lang="en-US" dirty="0"/>
              <a:t> </a:t>
            </a:r>
            <a:r>
              <a:rPr lang="en-US" dirty="0" err="1"/>
              <a:t>nonsequibus</a:t>
            </a:r>
            <a:r>
              <a:rPr lang="en-US" dirty="0"/>
              <a:t> </a:t>
            </a:r>
            <a:r>
              <a:rPr lang="en-US" dirty="0" err="1"/>
              <a:t>dollendis</a:t>
            </a:r>
            <a:r>
              <a:rPr lang="en-US" dirty="0"/>
              <a:t> as </a:t>
            </a:r>
            <a:r>
              <a:rPr lang="en-US" dirty="0" err="1"/>
              <a:t>autestiatur</a:t>
            </a:r>
            <a:r>
              <a:rPr lang="en-US" dirty="0"/>
              <a:t>. </a:t>
            </a:r>
          </a:p>
        </p:txBody>
      </p:sp>
      <p:sp>
        <p:nvSpPr>
          <p:cNvPr id="36" name="Text Placeholder 4">
            <a:extLst>
              <a:ext uri="{FF2B5EF4-FFF2-40B4-BE49-F238E27FC236}">
                <a16:creationId xmlns:a16="http://schemas.microsoft.com/office/drawing/2014/main" id="{6F43AC1C-4836-034C-B18E-A886EB0A0954}"/>
              </a:ext>
            </a:extLst>
          </p:cNvPr>
          <p:cNvSpPr>
            <a:spLocks noGrp="1"/>
          </p:cNvSpPr>
          <p:nvPr>
            <p:ph type="body" sz="quarter" idx="38" hasCustomPrompt="1"/>
          </p:nvPr>
        </p:nvSpPr>
        <p:spPr>
          <a:xfrm>
            <a:off x="4300662" y="3622292"/>
            <a:ext cx="1693248" cy="2290499"/>
          </a:xfrm>
          <a:prstGeom prst="rect">
            <a:avLst/>
          </a:prstGeom>
        </p:spPr>
        <p:txBody>
          <a:bodyPr lIns="0" tIns="0" rIns="0" bIns="0"/>
          <a:lstStyle>
            <a:lvl1pPr marL="0" indent="0">
              <a:lnSpc>
                <a:spcPts val="1765"/>
              </a:lnSpc>
              <a:spcBef>
                <a:spcPts val="0"/>
              </a:spcBef>
              <a:buFont typeface="Arial" panose="020B0604020202020204" pitchFamily="34" charset="0"/>
              <a:buNone/>
              <a:defRPr sz="1372" b="0" i="0" spc="0">
                <a:solidFill>
                  <a:srgbClr val="000000"/>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pPr lvl="0"/>
            <a:r>
              <a:rPr lang="en-US" dirty="0"/>
              <a:t>Body copy 14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r>
              <a:rPr lang="en-US" dirty="0"/>
              <a:t> </a:t>
            </a:r>
            <a:r>
              <a:rPr lang="en-US" dirty="0" err="1"/>
              <a:t>nonsequibus</a:t>
            </a:r>
            <a:r>
              <a:rPr lang="en-US" dirty="0"/>
              <a:t> </a:t>
            </a:r>
            <a:r>
              <a:rPr lang="en-US" dirty="0" err="1"/>
              <a:t>dollendis</a:t>
            </a:r>
            <a:r>
              <a:rPr lang="en-US" dirty="0"/>
              <a:t> as </a:t>
            </a:r>
            <a:r>
              <a:rPr lang="en-US" dirty="0" err="1"/>
              <a:t>autestiatur</a:t>
            </a:r>
            <a:r>
              <a:rPr lang="en-US" dirty="0"/>
              <a:t>. </a:t>
            </a:r>
          </a:p>
        </p:txBody>
      </p:sp>
      <p:sp>
        <p:nvSpPr>
          <p:cNvPr id="42" name="Text Placeholder 4">
            <a:extLst>
              <a:ext uri="{FF2B5EF4-FFF2-40B4-BE49-F238E27FC236}">
                <a16:creationId xmlns:a16="http://schemas.microsoft.com/office/drawing/2014/main" id="{9221C77D-8F08-6C49-9011-B244AD138F0B}"/>
              </a:ext>
            </a:extLst>
          </p:cNvPr>
          <p:cNvSpPr>
            <a:spLocks noGrp="1"/>
          </p:cNvSpPr>
          <p:nvPr>
            <p:ph type="body" sz="quarter" idx="39" hasCustomPrompt="1"/>
          </p:nvPr>
        </p:nvSpPr>
        <p:spPr>
          <a:xfrm>
            <a:off x="6229842" y="3622292"/>
            <a:ext cx="1693248" cy="2290499"/>
          </a:xfrm>
          <a:prstGeom prst="rect">
            <a:avLst/>
          </a:prstGeom>
        </p:spPr>
        <p:txBody>
          <a:bodyPr lIns="0" tIns="0" rIns="0" bIns="0"/>
          <a:lstStyle>
            <a:lvl1pPr marL="0" indent="0">
              <a:lnSpc>
                <a:spcPts val="1765"/>
              </a:lnSpc>
              <a:spcBef>
                <a:spcPts val="0"/>
              </a:spcBef>
              <a:buFont typeface="Arial" panose="020B0604020202020204" pitchFamily="34" charset="0"/>
              <a:buNone/>
              <a:defRPr sz="1372" b="0" i="0" spc="0">
                <a:solidFill>
                  <a:srgbClr val="000000"/>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pPr lvl="0"/>
            <a:r>
              <a:rPr lang="en-US" dirty="0"/>
              <a:t>Body copy 14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r>
              <a:rPr lang="en-US" dirty="0"/>
              <a:t> </a:t>
            </a:r>
            <a:r>
              <a:rPr lang="en-US" dirty="0" err="1"/>
              <a:t>nonsequibus</a:t>
            </a:r>
            <a:r>
              <a:rPr lang="en-US" dirty="0"/>
              <a:t> </a:t>
            </a:r>
            <a:r>
              <a:rPr lang="en-US" dirty="0" err="1"/>
              <a:t>dollendis</a:t>
            </a:r>
            <a:r>
              <a:rPr lang="en-US" dirty="0"/>
              <a:t> as </a:t>
            </a:r>
            <a:r>
              <a:rPr lang="en-US" dirty="0" err="1"/>
              <a:t>autestiatur</a:t>
            </a:r>
            <a:r>
              <a:rPr lang="en-US" dirty="0"/>
              <a:t>. </a:t>
            </a:r>
          </a:p>
        </p:txBody>
      </p:sp>
      <p:sp>
        <p:nvSpPr>
          <p:cNvPr id="43" name="Text Placeholder 4">
            <a:extLst>
              <a:ext uri="{FF2B5EF4-FFF2-40B4-BE49-F238E27FC236}">
                <a16:creationId xmlns:a16="http://schemas.microsoft.com/office/drawing/2014/main" id="{F3776908-857F-F24D-9AF6-14CF938B5693}"/>
              </a:ext>
            </a:extLst>
          </p:cNvPr>
          <p:cNvSpPr>
            <a:spLocks noGrp="1"/>
          </p:cNvSpPr>
          <p:nvPr>
            <p:ph type="body" sz="quarter" idx="40" hasCustomPrompt="1"/>
          </p:nvPr>
        </p:nvSpPr>
        <p:spPr>
          <a:xfrm>
            <a:off x="8139413" y="3622292"/>
            <a:ext cx="1693248" cy="2290499"/>
          </a:xfrm>
          <a:prstGeom prst="rect">
            <a:avLst/>
          </a:prstGeom>
        </p:spPr>
        <p:txBody>
          <a:bodyPr lIns="0" tIns="0" rIns="0" bIns="0"/>
          <a:lstStyle>
            <a:lvl1pPr marL="0" indent="0">
              <a:lnSpc>
                <a:spcPts val="1765"/>
              </a:lnSpc>
              <a:spcBef>
                <a:spcPts val="0"/>
              </a:spcBef>
              <a:buFont typeface="Arial" panose="020B0604020202020204" pitchFamily="34" charset="0"/>
              <a:buNone/>
              <a:defRPr sz="1372" b="0" i="0" spc="0">
                <a:solidFill>
                  <a:srgbClr val="000000"/>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pPr lvl="0"/>
            <a:r>
              <a:rPr lang="en-US" dirty="0"/>
              <a:t>Body copy 14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r>
              <a:rPr lang="en-US" dirty="0"/>
              <a:t> </a:t>
            </a:r>
            <a:r>
              <a:rPr lang="en-US" dirty="0" err="1"/>
              <a:t>nonsequibus</a:t>
            </a:r>
            <a:r>
              <a:rPr lang="en-US" dirty="0"/>
              <a:t> </a:t>
            </a:r>
            <a:r>
              <a:rPr lang="en-US" dirty="0" err="1"/>
              <a:t>dollendis</a:t>
            </a:r>
            <a:r>
              <a:rPr lang="en-US" dirty="0"/>
              <a:t> as </a:t>
            </a:r>
            <a:r>
              <a:rPr lang="en-US" dirty="0" err="1"/>
              <a:t>autestiatur</a:t>
            </a:r>
            <a:r>
              <a:rPr lang="en-US" dirty="0"/>
              <a:t>. </a:t>
            </a:r>
          </a:p>
        </p:txBody>
      </p:sp>
      <p:sp>
        <p:nvSpPr>
          <p:cNvPr id="44" name="Text Placeholder 4">
            <a:extLst>
              <a:ext uri="{FF2B5EF4-FFF2-40B4-BE49-F238E27FC236}">
                <a16:creationId xmlns:a16="http://schemas.microsoft.com/office/drawing/2014/main" id="{EFB7F2E6-D12A-0A47-939B-737BAD817601}"/>
              </a:ext>
            </a:extLst>
          </p:cNvPr>
          <p:cNvSpPr>
            <a:spLocks noGrp="1"/>
          </p:cNvSpPr>
          <p:nvPr>
            <p:ph type="body" sz="quarter" idx="41" hasCustomPrompt="1"/>
          </p:nvPr>
        </p:nvSpPr>
        <p:spPr>
          <a:xfrm>
            <a:off x="10044584" y="3622292"/>
            <a:ext cx="1693248" cy="2290499"/>
          </a:xfrm>
          <a:prstGeom prst="rect">
            <a:avLst/>
          </a:prstGeom>
        </p:spPr>
        <p:txBody>
          <a:bodyPr lIns="0" tIns="0" rIns="0" bIns="0"/>
          <a:lstStyle>
            <a:lvl1pPr marL="0" indent="0">
              <a:lnSpc>
                <a:spcPts val="1765"/>
              </a:lnSpc>
              <a:spcBef>
                <a:spcPts val="0"/>
              </a:spcBef>
              <a:buFont typeface="Arial" panose="020B0604020202020204" pitchFamily="34" charset="0"/>
              <a:buNone/>
              <a:defRPr sz="1372" b="0" i="0" spc="0">
                <a:solidFill>
                  <a:srgbClr val="000000"/>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pPr lvl="0"/>
            <a:r>
              <a:rPr lang="en-US" dirty="0"/>
              <a:t>Body copy 14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r>
              <a:rPr lang="en-US" dirty="0"/>
              <a:t> </a:t>
            </a:r>
            <a:r>
              <a:rPr lang="en-US" dirty="0" err="1"/>
              <a:t>nonsequibus</a:t>
            </a:r>
            <a:r>
              <a:rPr lang="en-US" dirty="0"/>
              <a:t> </a:t>
            </a:r>
            <a:r>
              <a:rPr lang="en-US" dirty="0" err="1"/>
              <a:t>dollendis</a:t>
            </a:r>
            <a:r>
              <a:rPr lang="en-US" dirty="0"/>
              <a:t> as </a:t>
            </a:r>
            <a:r>
              <a:rPr lang="en-US" dirty="0" err="1"/>
              <a:t>autestiatur</a:t>
            </a:r>
            <a:r>
              <a:rPr lang="en-US" dirty="0"/>
              <a:t>. </a:t>
            </a:r>
          </a:p>
        </p:txBody>
      </p:sp>
      <p:pic>
        <p:nvPicPr>
          <p:cNvPr id="46" name="Picture 45">
            <a:extLst>
              <a:ext uri="{FF2B5EF4-FFF2-40B4-BE49-F238E27FC236}">
                <a16:creationId xmlns:a16="http://schemas.microsoft.com/office/drawing/2014/main" id="{15EF402B-0A39-4444-AF7E-380A1C25739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2637" y="2301518"/>
            <a:ext cx="647418" cy="647510"/>
          </a:xfrm>
          <a:prstGeom prst="rect">
            <a:avLst/>
          </a:prstGeom>
        </p:spPr>
      </p:pic>
      <p:pic>
        <p:nvPicPr>
          <p:cNvPr id="47" name="Picture 46">
            <a:extLst>
              <a:ext uri="{FF2B5EF4-FFF2-40B4-BE49-F238E27FC236}">
                <a16:creationId xmlns:a16="http://schemas.microsoft.com/office/drawing/2014/main" id="{3E2F996C-B451-5D43-A1A7-18659348D8D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7498" y="2301518"/>
            <a:ext cx="647418" cy="647510"/>
          </a:xfrm>
          <a:prstGeom prst="rect">
            <a:avLst/>
          </a:prstGeom>
        </p:spPr>
      </p:pic>
      <p:pic>
        <p:nvPicPr>
          <p:cNvPr id="48" name="Picture 47">
            <a:extLst>
              <a:ext uri="{FF2B5EF4-FFF2-40B4-BE49-F238E27FC236}">
                <a16:creationId xmlns:a16="http://schemas.microsoft.com/office/drawing/2014/main" id="{2164D954-D4BE-604E-A1FA-5D4A16CC776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86028" y="2301518"/>
            <a:ext cx="647418" cy="647510"/>
          </a:xfrm>
          <a:prstGeom prst="rect">
            <a:avLst/>
          </a:prstGeom>
        </p:spPr>
      </p:pic>
      <p:pic>
        <p:nvPicPr>
          <p:cNvPr id="49" name="Picture 48">
            <a:extLst>
              <a:ext uri="{FF2B5EF4-FFF2-40B4-BE49-F238E27FC236}">
                <a16:creationId xmlns:a16="http://schemas.microsoft.com/office/drawing/2014/main" id="{5FC96516-B0E2-964A-9976-F62D8A3CA0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52756" y="2301518"/>
            <a:ext cx="647418" cy="647510"/>
          </a:xfrm>
          <a:prstGeom prst="rect">
            <a:avLst/>
          </a:prstGeom>
        </p:spPr>
      </p:pic>
      <p:pic>
        <p:nvPicPr>
          <p:cNvPr id="50" name="Picture 49">
            <a:extLst>
              <a:ext uri="{FF2B5EF4-FFF2-40B4-BE49-F238E27FC236}">
                <a16:creationId xmlns:a16="http://schemas.microsoft.com/office/drawing/2014/main" id="{C42970E5-3D59-6D4C-802D-2A054118D50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802988" y="2301518"/>
            <a:ext cx="647418" cy="647510"/>
          </a:xfrm>
          <a:prstGeom prst="rect">
            <a:avLst/>
          </a:prstGeom>
        </p:spPr>
      </p:pic>
      <p:pic>
        <p:nvPicPr>
          <p:cNvPr id="51" name="Picture 50">
            <a:extLst>
              <a:ext uri="{FF2B5EF4-FFF2-40B4-BE49-F238E27FC236}">
                <a16:creationId xmlns:a16="http://schemas.microsoft.com/office/drawing/2014/main" id="{32F713FA-C34D-0546-BEC6-2429F7B462C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02611" y="2301518"/>
            <a:ext cx="647418" cy="647510"/>
          </a:xfrm>
          <a:prstGeom prst="rect">
            <a:avLst/>
          </a:prstGeom>
        </p:spPr>
      </p:pic>
    </p:spTree>
    <p:extLst>
      <p:ext uri="{BB962C8B-B14F-4D97-AF65-F5344CB8AC3E}">
        <p14:creationId xmlns:p14="http://schemas.microsoft.com/office/powerpoint/2010/main" val="863512658"/>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5" y="620428"/>
            <a:ext cx="11306469" cy="403137"/>
          </a:xfrm>
          <a:prstGeom prst="rect">
            <a:avLst/>
          </a:prstGeom>
        </p:spPr>
        <p:txBody>
          <a:bodyPr wrap="square" lIns="0" tIns="0" rIns="0" bIns="0">
            <a:spAutoFit/>
          </a:bodyPr>
          <a:lstStyle>
            <a:lvl1pPr>
              <a:lnSpc>
                <a:spcPts val="3137"/>
              </a:lnSpc>
              <a:defRPr sz="2745" strike="noStrike">
                <a:solidFill>
                  <a:srgbClr val="000000"/>
                </a:solidFill>
              </a:defRPr>
            </a:lvl1pPr>
          </a:lstStyle>
          <a:p>
            <a:r>
              <a:rPr lang="en-US" dirty="0"/>
              <a:t>Title</a:t>
            </a:r>
          </a:p>
        </p:txBody>
      </p:sp>
      <p:sp>
        <p:nvSpPr>
          <p:cNvPr id="8" name="Text Box 3">
            <a:extLst>
              <a:ext uri="{FF2B5EF4-FFF2-40B4-BE49-F238E27FC236}">
                <a16:creationId xmlns:a16="http://schemas.microsoft.com/office/drawing/2014/main" id="{3F1DAFF6-F27C-B74D-96EC-43A1B70AA064}"/>
              </a:ext>
            </a:extLst>
          </p:cNvPr>
          <p:cNvSpPr txBox="1">
            <a:spLocks noChangeArrowheads="1"/>
          </p:cNvSpPr>
          <p:nvPr userDrawn="1"/>
        </p:nvSpPr>
        <p:spPr bwMode="blackWhite">
          <a:xfrm>
            <a:off x="454169" y="6455174"/>
            <a:ext cx="11306469" cy="105619"/>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13924" eaLnBrk="0" hangingPunct="0"/>
            <a:r>
              <a:rPr lang="en-US" sz="686" dirty="0">
                <a:solidFill>
                  <a:schemeClr val="accent6">
                    <a:lumMod val="75000"/>
                  </a:schemeClr>
                </a:solidFill>
                <a:cs typeface="Segoe UI" pitchFamily="34" charset="0"/>
              </a:rPr>
              <a:t>©Microsoft Corporation									                                                                                                                                            </a:t>
            </a:r>
          </a:p>
        </p:txBody>
      </p:sp>
    </p:spTree>
    <p:extLst>
      <p:ext uri="{BB962C8B-B14F-4D97-AF65-F5344CB8AC3E}">
        <p14:creationId xmlns:p14="http://schemas.microsoft.com/office/powerpoint/2010/main" val="1863484275"/>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title 1">
    <p:bg>
      <p:bgPr>
        <a:solidFill>
          <a:schemeClr val="bg1"/>
        </a:solidFill>
        <a:effectLst/>
      </p:bgPr>
    </p:bg>
    <p:spTree>
      <p:nvGrpSpPr>
        <p:cNvPr id="1" name=""/>
        <p:cNvGrpSpPr/>
        <p:nvPr/>
      </p:nvGrpSpPr>
      <p:grpSpPr>
        <a:xfrm>
          <a:off x="0" y="0"/>
          <a:ext cx="0" cy="0"/>
          <a:chOff x="0" y="0"/>
          <a:chExt cx="0" cy="0"/>
        </a:xfrm>
      </p:grpSpPr>
      <p:sp>
        <p:nvSpPr>
          <p:cNvPr id="4" name="Title 35"/>
          <p:cNvSpPr>
            <a:spLocks noGrp="1"/>
          </p:cNvSpPr>
          <p:nvPr>
            <p:ph type="title" hasCustomPrompt="1"/>
          </p:nvPr>
        </p:nvSpPr>
        <p:spPr>
          <a:xfrm>
            <a:off x="455994" y="941692"/>
            <a:ext cx="7454643" cy="3558191"/>
          </a:xfrm>
          <a:prstGeom prst="rect">
            <a:avLst/>
          </a:prstGeom>
          <a:noFill/>
        </p:spPr>
        <p:txBody>
          <a:bodyPr vert="horz" wrap="square" lIns="0" tIns="0" rIns="0" bIns="0" rtlCol="0" anchor="t" anchorCtr="0">
            <a:noAutofit/>
          </a:bodyPr>
          <a:lstStyle>
            <a:lvl1pPr>
              <a:defRPr lang="en-US" sz="4705" spc="-49" baseline="0" dirty="0">
                <a:solidFill>
                  <a:srgbClr val="000000"/>
                </a:solidFill>
              </a:defRPr>
            </a:lvl1pPr>
          </a:lstStyle>
          <a:p>
            <a:pPr marL="0" lvl="0">
              <a:lnSpc>
                <a:spcPts val="5490"/>
              </a:lnSpc>
            </a:pPr>
            <a:r>
              <a:rPr lang="en-US" dirty="0"/>
              <a:t>Section title</a:t>
            </a:r>
          </a:p>
        </p:txBody>
      </p:sp>
    </p:spTree>
    <p:extLst>
      <p:ext uri="{BB962C8B-B14F-4D97-AF65-F5344CB8AC3E}">
        <p14:creationId xmlns:p14="http://schemas.microsoft.com/office/powerpoint/2010/main" val="234622552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69"/>
            <a:ext cx="11018520" cy="1612768"/>
          </a:xfrm>
        </p:spPr>
        <p:txBody>
          <a:bodyPr wrap="square">
            <a:spAutoFit/>
          </a:bodyPr>
          <a:lstStyle>
            <a:lvl1pPr marL="0" indent="0">
              <a:buNone/>
              <a:defRPr/>
            </a:lvl1pPr>
            <a:lvl2pPr marL="228556" indent="0">
              <a:buNone/>
              <a:defRPr/>
            </a:lvl2pPr>
            <a:lvl3pPr marL="457112" indent="0">
              <a:buNone/>
              <a:defRPr/>
            </a:lvl3pPr>
            <a:lvl4pPr marL="685668" indent="0">
              <a:buNone/>
              <a:defRPr/>
            </a:lvl4pPr>
            <a:lvl5pPr marL="914225"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157566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Section title 2">
    <p:bg>
      <p:bgPr>
        <a:solidFill>
          <a:schemeClr val="bg2"/>
        </a:solidFill>
        <a:effectLst/>
      </p:bgPr>
    </p:bg>
    <p:spTree>
      <p:nvGrpSpPr>
        <p:cNvPr id="1" name=""/>
        <p:cNvGrpSpPr/>
        <p:nvPr/>
      </p:nvGrpSpPr>
      <p:grpSpPr>
        <a:xfrm>
          <a:off x="0" y="0"/>
          <a:ext cx="0" cy="0"/>
          <a:chOff x="0" y="0"/>
          <a:chExt cx="0" cy="0"/>
        </a:xfrm>
      </p:grpSpPr>
      <p:sp>
        <p:nvSpPr>
          <p:cNvPr id="3" name="Title 35"/>
          <p:cNvSpPr>
            <a:spLocks noGrp="1"/>
          </p:cNvSpPr>
          <p:nvPr>
            <p:ph type="title" hasCustomPrompt="1"/>
          </p:nvPr>
        </p:nvSpPr>
        <p:spPr>
          <a:xfrm>
            <a:off x="455994" y="941692"/>
            <a:ext cx="7454643" cy="3558191"/>
          </a:xfrm>
          <a:prstGeom prst="rect">
            <a:avLst/>
          </a:prstGeom>
          <a:noFill/>
        </p:spPr>
        <p:txBody>
          <a:bodyPr vert="horz" wrap="square" lIns="0" tIns="0" rIns="0" bIns="0" rtlCol="0" anchor="t" anchorCtr="0">
            <a:noAutofit/>
          </a:bodyPr>
          <a:lstStyle>
            <a:lvl1pPr>
              <a:defRPr lang="en-US" sz="4705" spc="-49" baseline="0" dirty="0">
                <a:solidFill>
                  <a:srgbClr val="FFFFFF"/>
                </a:solidFill>
              </a:defRPr>
            </a:lvl1pPr>
          </a:lstStyle>
          <a:p>
            <a:pPr marL="0" lvl="0">
              <a:lnSpc>
                <a:spcPts val="5490"/>
              </a:lnSpc>
            </a:pPr>
            <a:r>
              <a:rPr lang="en-US" dirty="0"/>
              <a:t>Section title</a:t>
            </a:r>
          </a:p>
        </p:txBody>
      </p:sp>
    </p:spTree>
    <p:extLst>
      <p:ext uri="{BB962C8B-B14F-4D97-AF65-F5344CB8AC3E}">
        <p14:creationId xmlns:p14="http://schemas.microsoft.com/office/powerpoint/2010/main" val="118663036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title 3">
    <p:bg>
      <p:bgPr>
        <a:solidFill>
          <a:srgbClr val="FFFFFF"/>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12192000" cy="6858000"/>
          </a:xfrm>
          <a:prstGeom prst="rect">
            <a:avLst/>
          </a:prstGeom>
        </p:spPr>
      </p:pic>
      <p:sp>
        <p:nvSpPr>
          <p:cNvPr id="5" name="Title 35">
            <a:extLst>
              <a:ext uri="{FF2B5EF4-FFF2-40B4-BE49-F238E27FC236}">
                <a16:creationId xmlns:a16="http://schemas.microsoft.com/office/drawing/2014/main" id="{60388DA1-8C2D-4FFD-88BD-DE4D7CEFD0D2}"/>
              </a:ext>
            </a:extLst>
          </p:cNvPr>
          <p:cNvSpPr>
            <a:spLocks noGrp="1"/>
          </p:cNvSpPr>
          <p:nvPr>
            <p:ph type="title" hasCustomPrompt="1"/>
          </p:nvPr>
        </p:nvSpPr>
        <p:spPr>
          <a:xfrm>
            <a:off x="455994" y="941692"/>
            <a:ext cx="7454643" cy="3558191"/>
          </a:xfrm>
          <a:prstGeom prst="rect">
            <a:avLst/>
          </a:prstGeom>
          <a:noFill/>
        </p:spPr>
        <p:txBody>
          <a:bodyPr vert="horz" wrap="square" lIns="0" tIns="0" rIns="0" bIns="0" rtlCol="0" anchor="t" anchorCtr="0">
            <a:noAutofit/>
          </a:bodyPr>
          <a:lstStyle>
            <a:lvl1pPr>
              <a:defRPr lang="en-US" sz="4705" spc="-49" baseline="0" dirty="0">
                <a:solidFill>
                  <a:schemeClr val="tx1"/>
                </a:solidFill>
              </a:defRPr>
            </a:lvl1pPr>
          </a:lstStyle>
          <a:p>
            <a:pPr marL="0" lvl="0">
              <a:lnSpc>
                <a:spcPts val="5490"/>
              </a:lnSpc>
            </a:pPr>
            <a:r>
              <a:rPr lang="en-US" dirty="0"/>
              <a:t>Section title</a:t>
            </a:r>
          </a:p>
        </p:txBody>
      </p:sp>
    </p:spTree>
    <p:extLst>
      <p:ext uri="{BB962C8B-B14F-4D97-AF65-F5344CB8AC3E}">
        <p14:creationId xmlns:p14="http://schemas.microsoft.com/office/powerpoint/2010/main" val="10461970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hoto layout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29841" y="0"/>
            <a:ext cx="5973790" cy="6858000"/>
          </a:xfrm>
          <a:prstGeom prst="rect">
            <a:avLst/>
          </a:prstGeom>
        </p:spPr>
      </p:pic>
      <p:sp>
        <p:nvSpPr>
          <p:cNvPr id="2" name="Title 1"/>
          <p:cNvSpPr>
            <a:spLocks noGrp="1"/>
          </p:cNvSpPr>
          <p:nvPr>
            <p:ph type="title" hasCustomPrompt="1"/>
          </p:nvPr>
        </p:nvSpPr>
        <p:spPr>
          <a:xfrm>
            <a:off x="455995" y="620428"/>
            <a:ext cx="5541959" cy="403137"/>
          </a:xfrm>
          <a:prstGeom prst="rect">
            <a:avLst/>
          </a:prstGeom>
        </p:spPr>
        <p:txBody>
          <a:bodyPr wrap="square" lIns="0" tIns="0" rIns="0" bIns="0">
            <a:spAutoFit/>
          </a:bodyPr>
          <a:lstStyle>
            <a:lvl1pPr>
              <a:lnSpc>
                <a:spcPts val="3137"/>
              </a:lnSpc>
              <a:defRPr sz="2745" baseline="0">
                <a:solidFill>
                  <a:srgbClr val="000000"/>
                </a:solidFill>
              </a:defRPr>
            </a:lvl1pPr>
          </a:lstStyle>
          <a:p>
            <a:r>
              <a:rPr lang="en-US" dirty="0"/>
              <a:t>Photo layout 1</a:t>
            </a:r>
          </a:p>
        </p:txBody>
      </p:sp>
      <p:sp>
        <p:nvSpPr>
          <p:cNvPr id="5" name="Text Placeholder 4">
            <a:extLst>
              <a:ext uri="{FF2B5EF4-FFF2-40B4-BE49-F238E27FC236}">
                <a16:creationId xmlns:a16="http://schemas.microsoft.com/office/drawing/2014/main" id="{6E31D123-CA1A-4568-88C8-6B1287D07EE9}"/>
              </a:ext>
            </a:extLst>
          </p:cNvPr>
          <p:cNvSpPr>
            <a:spLocks noGrp="1"/>
          </p:cNvSpPr>
          <p:nvPr>
            <p:ph type="body" sz="quarter" idx="13" hasCustomPrompt="1"/>
          </p:nvPr>
        </p:nvSpPr>
        <p:spPr>
          <a:xfrm>
            <a:off x="455994" y="2363622"/>
            <a:ext cx="4822952" cy="495136"/>
          </a:xfrm>
          <a:prstGeom prst="rect">
            <a:avLst/>
          </a:prstGeom>
        </p:spPr>
        <p:txBody>
          <a:bodyPr lIns="0" tIns="0" rIns="0" bIns="0"/>
          <a:lstStyle>
            <a:lvl1pPr marL="0" indent="0">
              <a:lnSpc>
                <a:spcPts val="1765"/>
              </a:lnSpc>
              <a:spcBef>
                <a:spcPts val="1176"/>
              </a:spcBef>
              <a:buNone/>
              <a:defRPr lang="en-US" sz="1372" b="0" kern="1200" spc="0" baseline="0" dirty="0">
                <a:solidFill>
                  <a:schemeClr val="tx2"/>
                </a:solidFill>
                <a:latin typeface="+mj-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372">
                <a:solidFill>
                  <a:srgbClr val="000000"/>
                </a:solidFill>
              </a:defRPr>
            </a:lvl2pPr>
            <a:lvl3pPr marL="448193" indent="0">
              <a:buNone/>
              <a:defRPr/>
            </a:lvl3pPr>
            <a:lvl4pPr marL="672290" indent="0">
              <a:buNone/>
              <a:defRPr/>
            </a:lvl4pPr>
            <a:lvl5pPr marL="896386" indent="0">
              <a:buNone/>
              <a:defRPr/>
            </a:lvl5pPr>
          </a:lstStyle>
          <a:p>
            <a:pPr>
              <a:spcBef>
                <a:spcPts val="1200"/>
              </a:spcBef>
            </a:pPr>
            <a:r>
              <a:rPr lang="en-US" b="0" dirty="0">
                <a:solidFill>
                  <a:schemeClr val="tx2"/>
                </a:solidFill>
                <a:latin typeface="+mj-lt"/>
              </a:rPr>
              <a:t>Paragraph title Segoe UI </a:t>
            </a:r>
            <a:r>
              <a:rPr lang="en-US" b="0" dirty="0" err="1">
                <a:solidFill>
                  <a:schemeClr val="tx2"/>
                </a:solidFill>
                <a:latin typeface="+mj-lt"/>
              </a:rPr>
              <a:t>Semibold</a:t>
            </a:r>
            <a:r>
              <a:rPr lang="en-US" b="0" dirty="0">
                <a:solidFill>
                  <a:schemeClr val="tx2"/>
                </a:solidFill>
                <a:latin typeface="+mj-lt"/>
              </a:rPr>
              <a:t> 14/18</a:t>
            </a:r>
            <a:endParaRPr lang="en-US" dirty="0"/>
          </a:p>
          <a:p>
            <a:pPr lvl="1"/>
            <a:endParaRPr lang="en-US" dirty="0"/>
          </a:p>
        </p:txBody>
      </p:sp>
      <p:sp>
        <p:nvSpPr>
          <p:cNvPr id="6" name="Text Placeholder 3">
            <a:extLst>
              <a:ext uri="{FF2B5EF4-FFF2-40B4-BE49-F238E27FC236}">
                <a16:creationId xmlns:a16="http://schemas.microsoft.com/office/drawing/2014/main" id="{1E56201C-07C6-4B48-97C5-8ACFF3D0A97E}"/>
              </a:ext>
            </a:extLst>
          </p:cNvPr>
          <p:cNvSpPr>
            <a:spLocks noGrp="1"/>
          </p:cNvSpPr>
          <p:nvPr>
            <p:ph type="body" sz="quarter" idx="14" hasCustomPrompt="1"/>
          </p:nvPr>
        </p:nvSpPr>
        <p:spPr>
          <a:xfrm>
            <a:off x="455995" y="1922587"/>
            <a:ext cx="4822951" cy="287771"/>
          </a:xfrm>
          <a:prstGeom prst="rect">
            <a:avLst/>
          </a:prstGeom>
        </p:spPr>
        <p:txBody>
          <a:bodyPr wrap="square" lIns="0" tIns="0" rIns="0" bIns="0">
            <a:spAutoFit/>
          </a:bodyPr>
          <a:lstStyle>
            <a:lvl1pPr marL="0" indent="0">
              <a:lnSpc>
                <a:spcPts val="2353"/>
              </a:lnSpc>
              <a:buNone/>
              <a:defRPr lang="en-US" sz="1961" kern="1200" spc="0" baseline="0" dirty="0">
                <a:solidFill>
                  <a:srgbClr val="000000"/>
                </a:solidFill>
                <a:latin typeface="+mn-lt"/>
                <a:ea typeface="+mn-ea"/>
                <a:cs typeface="+mn-cs"/>
              </a:defRPr>
            </a:lvl1pPr>
            <a:lvl2pPr marL="224097" indent="0">
              <a:buNone/>
              <a:defRPr/>
            </a:lvl2pPr>
            <a:lvl3pPr marL="448193" indent="0">
              <a:buNone/>
              <a:defRPr/>
            </a:lvl3pPr>
            <a:lvl4pPr marL="672290" indent="0">
              <a:buNone/>
              <a:defRPr/>
            </a:lvl4pPr>
            <a:lvl5pPr marL="896386" indent="0">
              <a:buNone/>
              <a:defRPr/>
            </a:lvl5pPr>
          </a:lstStyle>
          <a:p>
            <a:pPr lvl="0"/>
            <a:r>
              <a:rPr lang="en-US" dirty="0"/>
              <a:t>Subhead Segoe UI Regular 20/24. </a:t>
            </a:r>
          </a:p>
        </p:txBody>
      </p:sp>
      <p:sp>
        <p:nvSpPr>
          <p:cNvPr id="8" name="Picture Placeholder 7">
            <a:extLst>
              <a:ext uri="{FF2B5EF4-FFF2-40B4-BE49-F238E27FC236}">
                <a16:creationId xmlns:a16="http://schemas.microsoft.com/office/drawing/2014/main" id="{7193607F-5D7C-414A-BD66-EADF11B22CA7}"/>
              </a:ext>
            </a:extLst>
          </p:cNvPr>
          <p:cNvSpPr>
            <a:spLocks noGrp="1"/>
          </p:cNvSpPr>
          <p:nvPr>
            <p:ph type="pic" sz="quarter" idx="15" hasCustomPrompt="1"/>
          </p:nvPr>
        </p:nvSpPr>
        <p:spPr>
          <a:xfrm>
            <a:off x="6229842" y="3121485"/>
            <a:ext cx="5973053" cy="543185"/>
          </a:xfrm>
          <a:prstGeom prst="rect">
            <a:avLst/>
          </a:prstGeom>
        </p:spPr>
        <p:txBody>
          <a:bodyPr/>
          <a:lstStyle>
            <a:lvl1pPr algn="ctr">
              <a:defRPr>
                <a:solidFill>
                  <a:schemeClr val="bg1"/>
                </a:solidFill>
              </a:defRPr>
            </a:lvl1pPr>
          </a:lstStyle>
          <a:p>
            <a:r>
              <a:rPr lang="en-US" dirty="0"/>
              <a:t>Drop photo here</a:t>
            </a:r>
          </a:p>
        </p:txBody>
      </p:sp>
      <p:sp>
        <p:nvSpPr>
          <p:cNvPr id="13" name="Text Box 3">
            <a:extLst>
              <a:ext uri="{FF2B5EF4-FFF2-40B4-BE49-F238E27FC236}">
                <a16:creationId xmlns:a16="http://schemas.microsoft.com/office/drawing/2014/main" id="{9B6CD1B2-B033-3544-BC3C-77A135C65972}"/>
              </a:ext>
            </a:extLst>
          </p:cNvPr>
          <p:cNvSpPr txBox="1">
            <a:spLocks noChangeArrowheads="1"/>
          </p:cNvSpPr>
          <p:nvPr userDrawn="1"/>
        </p:nvSpPr>
        <p:spPr bwMode="blackWhite">
          <a:xfrm>
            <a:off x="454169" y="6455174"/>
            <a:ext cx="11306469" cy="211239"/>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13924" eaLnBrk="0" hangingPunct="0"/>
            <a:r>
              <a:rPr lang="en-US" sz="686" dirty="0">
                <a:solidFill>
                  <a:schemeClr val="accent6">
                    <a:lumMod val="75000"/>
                  </a:schemeClr>
                </a:solidFill>
                <a:cs typeface="Segoe UI" pitchFamily="34" charset="0"/>
              </a:rPr>
              <a:t>©Microsoft Corporation									                                                                                                                                             Azure </a:t>
            </a:r>
          </a:p>
        </p:txBody>
      </p:sp>
      <p:sp>
        <p:nvSpPr>
          <p:cNvPr id="16" name="Text Placeholder 4">
            <a:extLst>
              <a:ext uri="{FF2B5EF4-FFF2-40B4-BE49-F238E27FC236}">
                <a16:creationId xmlns:a16="http://schemas.microsoft.com/office/drawing/2014/main" id="{2B8FCD16-3426-8B48-803D-6B6E81EED213}"/>
              </a:ext>
            </a:extLst>
          </p:cNvPr>
          <p:cNvSpPr>
            <a:spLocks noGrp="1"/>
          </p:cNvSpPr>
          <p:nvPr>
            <p:ph type="body" sz="quarter" idx="42" hasCustomPrompt="1"/>
          </p:nvPr>
        </p:nvSpPr>
        <p:spPr>
          <a:xfrm>
            <a:off x="455995" y="2576675"/>
            <a:ext cx="4822951" cy="674672"/>
          </a:xfrm>
          <a:prstGeom prst="rect">
            <a:avLst/>
          </a:prstGeom>
        </p:spPr>
        <p:txBody>
          <a:bodyPr lIns="0" tIns="0" rIns="0" bIns="0"/>
          <a:lstStyle>
            <a:lvl1pPr marL="0" indent="0">
              <a:lnSpc>
                <a:spcPts val="1765"/>
              </a:lnSpc>
              <a:spcBef>
                <a:spcPts val="0"/>
              </a:spcBef>
              <a:buFont typeface="Arial" panose="020B0604020202020204" pitchFamily="34" charset="0"/>
              <a:buNone/>
              <a:defRPr sz="1372" b="0" i="0" spc="0">
                <a:solidFill>
                  <a:srgbClr val="000000"/>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pPr lvl="0"/>
            <a:r>
              <a:rPr lang="en-US" dirty="0"/>
              <a:t>Body copy 14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r>
              <a:rPr lang="en-US" dirty="0"/>
              <a:t> </a:t>
            </a:r>
            <a:r>
              <a:rPr lang="en-US" dirty="0" err="1"/>
              <a:t>nonsequibus</a:t>
            </a:r>
            <a:r>
              <a:rPr lang="en-US" dirty="0"/>
              <a:t> </a:t>
            </a:r>
            <a:r>
              <a:rPr lang="en-US" dirty="0" err="1"/>
              <a:t>dollendis</a:t>
            </a:r>
            <a:r>
              <a:rPr lang="en-US" dirty="0"/>
              <a:t> as </a:t>
            </a:r>
            <a:r>
              <a:rPr lang="en-US" dirty="0" err="1"/>
              <a:t>autestiatur</a:t>
            </a:r>
            <a:r>
              <a:rPr lang="en-US" dirty="0"/>
              <a:t>. </a:t>
            </a:r>
          </a:p>
        </p:txBody>
      </p:sp>
      <p:sp>
        <p:nvSpPr>
          <p:cNvPr id="17" name="Text Placeholder 4">
            <a:extLst>
              <a:ext uri="{FF2B5EF4-FFF2-40B4-BE49-F238E27FC236}">
                <a16:creationId xmlns:a16="http://schemas.microsoft.com/office/drawing/2014/main" id="{0D336736-F7E2-BA48-AD3E-B0037BAC6816}"/>
              </a:ext>
            </a:extLst>
          </p:cNvPr>
          <p:cNvSpPr>
            <a:spLocks noGrp="1"/>
          </p:cNvSpPr>
          <p:nvPr>
            <p:ph type="body" sz="quarter" idx="43" hasCustomPrompt="1"/>
          </p:nvPr>
        </p:nvSpPr>
        <p:spPr>
          <a:xfrm>
            <a:off x="455993" y="3428999"/>
            <a:ext cx="4822952" cy="495136"/>
          </a:xfrm>
          <a:prstGeom prst="rect">
            <a:avLst/>
          </a:prstGeom>
        </p:spPr>
        <p:txBody>
          <a:bodyPr lIns="0" tIns="0" rIns="0" bIns="0"/>
          <a:lstStyle>
            <a:lvl1pPr marL="0" indent="0">
              <a:lnSpc>
                <a:spcPts val="1765"/>
              </a:lnSpc>
              <a:spcBef>
                <a:spcPts val="1176"/>
              </a:spcBef>
              <a:buNone/>
              <a:defRPr lang="en-US" sz="1372" b="0" kern="1200" spc="0" baseline="0" dirty="0">
                <a:solidFill>
                  <a:schemeClr val="tx2"/>
                </a:solidFill>
                <a:latin typeface="+mj-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372">
                <a:solidFill>
                  <a:srgbClr val="000000"/>
                </a:solidFill>
              </a:defRPr>
            </a:lvl2pPr>
            <a:lvl3pPr marL="448193" indent="0">
              <a:buNone/>
              <a:defRPr/>
            </a:lvl3pPr>
            <a:lvl4pPr marL="672290" indent="0">
              <a:buNone/>
              <a:defRPr/>
            </a:lvl4pPr>
            <a:lvl5pPr marL="896386" indent="0">
              <a:buNone/>
              <a:defRPr/>
            </a:lvl5pPr>
          </a:lstStyle>
          <a:p>
            <a:pPr>
              <a:spcBef>
                <a:spcPts val="1200"/>
              </a:spcBef>
            </a:pPr>
            <a:r>
              <a:rPr lang="en-US" b="0" dirty="0">
                <a:solidFill>
                  <a:schemeClr val="tx2"/>
                </a:solidFill>
                <a:latin typeface="+mj-lt"/>
              </a:rPr>
              <a:t>Paragraph title Segoe UI </a:t>
            </a:r>
            <a:r>
              <a:rPr lang="en-US" b="0" dirty="0" err="1">
                <a:solidFill>
                  <a:schemeClr val="tx2"/>
                </a:solidFill>
                <a:latin typeface="+mj-lt"/>
              </a:rPr>
              <a:t>Semibold</a:t>
            </a:r>
            <a:r>
              <a:rPr lang="en-US" b="0" dirty="0">
                <a:solidFill>
                  <a:schemeClr val="tx2"/>
                </a:solidFill>
                <a:latin typeface="+mj-lt"/>
              </a:rPr>
              <a:t> 14/18</a:t>
            </a:r>
            <a:endParaRPr lang="en-US" dirty="0"/>
          </a:p>
          <a:p>
            <a:pPr lvl="1"/>
            <a:endParaRPr lang="en-US" dirty="0"/>
          </a:p>
        </p:txBody>
      </p:sp>
      <p:sp>
        <p:nvSpPr>
          <p:cNvPr id="18" name="Text Placeholder 4">
            <a:extLst>
              <a:ext uri="{FF2B5EF4-FFF2-40B4-BE49-F238E27FC236}">
                <a16:creationId xmlns:a16="http://schemas.microsoft.com/office/drawing/2014/main" id="{9FA36614-3522-794F-B70F-0659F06DAB3B}"/>
              </a:ext>
            </a:extLst>
          </p:cNvPr>
          <p:cNvSpPr>
            <a:spLocks noGrp="1"/>
          </p:cNvSpPr>
          <p:nvPr>
            <p:ph type="body" sz="quarter" idx="44" hasCustomPrompt="1"/>
          </p:nvPr>
        </p:nvSpPr>
        <p:spPr>
          <a:xfrm>
            <a:off x="455994" y="3639464"/>
            <a:ext cx="4822951" cy="674672"/>
          </a:xfrm>
          <a:prstGeom prst="rect">
            <a:avLst/>
          </a:prstGeom>
        </p:spPr>
        <p:txBody>
          <a:bodyPr lIns="0" tIns="0" rIns="0" bIns="0"/>
          <a:lstStyle>
            <a:lvl1pPr marL="0" indent="0">
              <a:lnSpc>
                <a:spcPts val="1765"/>
              </a:lnSpc>
              <a:spcBef>
                <a:spcPts val="0"/>
              </a:spcBef>
              <a:buFont typeface="Arial" panose="020B0604020202020204" pitchFamily="34" charset="0"/>
              <a:buNone/>
              <a:defRPr sz="1372" b="0" i="0" spc="0">
                <a:solidFill>
                  <a:srgbClr val="000000"/>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pPr lvl="0"/>
            <a:r>
              <a:rPr lang="en-US" dirty="0"/>
              <a:t>Body copy 14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r>
              <a:rPr lang="en-US" dirty="0"/>
              <a:t> </a:t>
            </a:r>
            <a:r>
              <a:rPr lang="en-US" dirty="0" err="1"/>
              <a:t>nonsequibus</a:t>
            </a:r>
            <a:r>
              <a:rPr lang="en-US" dirty="0"/>
              <a:t> </a:t>
            </a:r>
            <a:r>
              <a:rPr lang="en-US" dirty="0" err="1"/>
              <a:t>dollendis</a:t>
            </a:r>
            <a:r>
              <a:rPr lang="en-US" dirty="0"/>
              <a:t> as </a:t>
            </a:r>
            <a:r>
              <a:rPr lang="en-US" dirty="0" err="1"/>
              <a:t>autestiatur</a:t>
            </a:r>
            <a:r>
              <a:rPr lang="en-US" dirty="0"/>
              <a:t>. </a:t>
            </a:r>
          </a:p>
        </p:txBody>
      </p:sp>
    </p:spTree>
    <p:extLst>
      <p:ext uri="{BB962C8B-B14F-4D97-AF65-F5344CB8AC3E}">
        <p14:creationId xmlns:p14="http://schemas.microsoft.com/office/powerpoint/2010/main" val="2171880782"/>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hoto layou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5" y="620428"/>
            <a:ext cx="11306469" cy="403137"/>
          </a:xfrm>
          <a:prstGeom prst="rect">
            <a:avLst/>
          </a:prstGeom>
        </p:spPr>
        <p:txBody>
          <a:bodyPr wrap="square" lIns="0" tIns="0" rIns="0" bIns="0">
            <a:spAutoFit/>
          </a:bodyPr>
          <a:lstStyle>
            <a:lvl1pPr>
              <a:lnSpc>
                <a:spcPts val="3137"/>
              </a:lnSpc>
              <a:defRPr sz="2745">
                <a:solidFill>
                  <a:srgbClr val="000000"/>
                </a:solidFill>
              </a:defRPr>
            </a:lvl1pPr>
          </a:lstStyle>
          <a:p>
            <a:r>
              <a:rPr lang="en-US" dirty="0"/>
              <a:t>Photo layout 2</a:t>
            </a:r>
          </a:p>
        </p:txBody>
      </p:sp>
      <p:sp>
        <p:nvSpPr>
          <p:cNvPr id="5" name="Text Placeholder 4"/>
          <p:cNvSpPr>
            <a:spLocks noGrp="1"/>
          </p:cNvSpPr>
          <p:nvPr>
            <p:ph type="body" sz="quarter" idx="11" hasCustomPrompt="1"/>
          </p:nvPr>
        </p:nvSpPr>
        <p:spPr>
          <a:xfrm>
            <a:off x="455995" y="4927922"/>
            <a:ext cx="3618381" cy="216206"/>
          </a:xfrm>
          <a:prstGeom prst="rect">
            <a:avLst/>
          </a:prstGeom>
        </p:spPr>
        <p:txBody>
          <a:bodyPr lIns="0" tIns="0" rIns="0" bIns="0"/>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372" b="0" kern="1200" spc="0" baseline="0" dirty="0" smtClean="0">
                <a:solidFill>
                  <a:schemeClr val="tx2"/>
                </a:solidFill>
                <a:latin typeface="+mj-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372">
                <a:solidFill>
                  <a:srgbClr val="000000"/>
                </a:solidFill>
              </a:defRPr>
            </a:lvl2pPr>
            <a:lvl3pPr marL="448193" indent="0">
              <a:buNone/>
              <a:defRPr/>
            </a:lvl3pPr>
            <a:lvl4pPr marL="672290" indent="0">
              <a:buNone/>
              <a:defRPr/>
            </a:lvl4pPr>
            <a:lvl5pPr marL="896386" indent="0">
              <a:buNone/>
              <a:defRPr/>
            </a:lvl5pPr>
          </a:lstStyle>
          <a:p>
            <a:pPr marL="0" marR="0" lvl="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pPr>
            <a:r>
              <a:rPr lang="en-US" dirty="0"/>
              <a:t>Paragraph title Segoe UI </a:t>
            </a:r>
            <a:r>
              <a:rPr lang="en-US" dirty="0" err="1"/>
              <a:t>Semibold</a:t>
            </a:r>
            <a:r>
              <a:rPr lang="en-US" dirty="0"/>
              <a:t> 14</a:t>
            </a:r>
          </a:p>
        </p:txBody>
      </p:sp>
      <p:sp>
        <p:nvSpPr>
          <p:cNvPr id="9" name="Text Placeholder 4"/>
          <p:cNvSpPr>
            <a:spLocks noGrp="1"/>
          </p:cNvSpPr>
          <p:nvPr>
            <p:ph type="body" sz="quarter" idx="12" hasCustomPrompt="1"/>
          </p:nvPr>
        </p:nvSpPr>
        <p:spPr>
          <a:xfrm>
            <a:off x="4300039" y="4927922"/>
            <a:ext cx="3618381" cy="216206"/>
          </a:xfrm>
          <a:prstGeom prst="rect">
            <a:avLst/>
          </a:prstGeom>
        </p:spPr>
        <p:txBody>
          <a:bodyPr lIns="0" tIns="0" rIns="0" bIns="0"/>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sz="1372">
                <a:solidFill>
                  <a:schemeClr val="tx2"/>
                </a:solidFill>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372">
                <a:solidFill>
                  <a:srgbClr val="000000"/>
                </a:solidFill>
              </a:defRPr>
            </a:lvl2pPr>
            <a:lvl3pPr marL="448193" indent="0">
              <a:buNone/>
              <a:defRPr/>
            </a:lvl3pPr>
            <a:lvl4pPr marL="672290" indent="0">
              <a:buNone/>
              <a:defRPr/>
            </a:lvl4pPr>
            <a:lvl5pPr marL="896386" indent="0">
              <a:buNone/>
              <a:defRPr/>
            </a:lvl5pPr>
          </a:lstStyle>
          <a:p>
            <a:pPr marL="0" marR="0" lvl="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pPr>
            <a:r>
              <a:rPr lang="en-US" dirty="0"/>
              <a:t>Paragraph title Segoe UI </a:t>
            </a:r>
            <a:r>
              <a:rPr lang="en-US" dirty="0" err="1"/>
              <a:t>Semibold</a:t>
            </a:r>
            <a:r>
              <a:rPr lang="en-US" dirty="0"/>
              <a:t> 14</a:t>
            </a:r>
          </a:p>
        </p:txBody>
      </p:sp>
      <p:sp>
        <p:nvSpPr>
          <p:cNvPr id="10" name="Text Placeholder 4"/>
          <p:cNvSpPr>
            <a:spLocks noGrp="1"/>
          </p:cNvSpPr>
          <p:nvPr>
            <p:ph type="body" sz="quarter" idx="13" hasCustomPrompt="1"/>
          </p:nvPr>
        </p:nvSpPr>
        <p:spPr>
          <a:xfrm>
            <a:off x="8144083" y="4927922"/>
            <a:ext cx="3618381" cy="216206"/>
          </a:xfrm>
          <a:prstGeom prst="rect">
            <a:avLst/>
          </a:prstGeom>
        </p:spPr>
        <p:txBody>
          <a:bodyPr lIns="0" tIns="0" rIns="0" bIns="0"/>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sz="1372">
                <a:solidFill>
                  <a:schemeClr val="tx2"/>
                </a:solidFill>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372">
                <a:solidFill>
                  <a:srgbClr val="000000"/>
                </a:solidFill>
              </a:defRPr>
            </a:lvl2pPr>
            <a:lvl3pPr marL="448193" indent="0">
              <a:buNone/>
              <a:defRPr/>
            </a:lvl3pPr>
            <a:lvl4pPr marL="672290" indent="0">
              <a:buNone/>
              <a:defRPr/>
            </a:lvl4pPr>
            <a:lvl5pPr marL="896386" indent="0">
              <a:buNone/>
              <a:defRPr/>
            </a:lvl5pPr>
          </a:lstStyle>
          <a:p>
            <a:pPr marL="0" marR="0" lvl="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pPr>
            <a:r>
              <a:rPr lang="en-US" dirty="0"/>
              <a:t>Paragraph title Segoe UI </a:t>
            </a:r>
            <a:r>
              <a:rPr lang="en-US" dirty="0" err="1"/>
              <a:t>Semibold</a:t>
            </a:r>
            <a:r>
              <a:rPr lang="en-US" dirty="0"/>
              <a:t> 14</a:t>
            </a:r>
          </a:p>
        </p:txBody>
      </p:sp>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r="-1"/>
          <a:stretch/>
        </p:blipFill>
        <p:spPr>
          <a:xfrm>
            <a:off x="8150360" y="2152783"/>
            <a:ext cx="3623053" cy="2589915"/>
          </a:xfrm>
          <a:prstGeom prst="rect">
            <a:avLst/>
          </a:prstGeom>
        </p:spPr>
      </p:pic>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425647" y="2152783"/>
            <a:ext cx="3648727" cy="2589915"/>
          </a:xfrm>
          <a:prstGeom prst="rect">
            <a:avLst/>
          </a:prstGeom>
        </p:spPr>
      </p:pic>
      <p:pic>
        <p:nvPicPr>
          <p:cNvPr id="17" name="Picture 16"/>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a:off x="4295368" y="2152781"/>
            <a:ext cx="3623052" cy="2589916"/>
          </a:xfrm>
          <a:prstGeom prst="rect">
            <a:avLst/>
          </a:prstGeom>
        </p:spPr>
      </p:pic>
      <p:sp>
        <p:nvSpPr>
          <p:cNvPr id="4" name="Picture Placeholder 3">
            <a:extLst>
              <a:ext uri="{FF2B5EF4-FFF2-40B4-BE49-F238E27FC236}">
                <a16:creationId xmlns:a16="http://schemas.microsoft.com/office/drawing/2014/main" id="{2717A0C5-B07A-A34B-9DBC-AEA2B456E25A}"/>
              </a:ext>
            </a:extLst>
          </p:cNvPr>
          <p:cNvSpPr>
            <a:spLocks noGrp="1"/>
          </p:cNvSpPr>
          <p:nvPr>
            <p:ph type="pic" sz="quarter" idx="14" hasCustomPrompt="1"/>
          </p:nvPr>
        </p:nvSpPr>
        <p:spPr>
          <a:xfrm>
            <a:off x="426424" y="3193694"/>
            <a:ext cx="3647951" cy="543185"/>
          </a:xfrm>
          <a:prstGeom prst="rect">
            <a:avLst/>
          </a:prstGeom>
        </p:spPr>
        <p:txBody>
          <a:bodyPr/>
          <a:lstStyle>
            <a:lvl1pPr algn="ctr">
              <a:defRPr>
                <a:solidFill>
                  <a:schemeClr val="bg1"/>
                </a:solidFill>
              </a:defRPr>
            </a:lvl1pPr>
          </a:lstStyle>
          <a:p>
            <a:r>
              <a:rPr lang="en-US" dirty="0"/>
              <a:t>Drop photo here</a:t>
            </a:r>
          </a:p>
        </p:txBody>
      </p:sp>
      <p:sp>
        <p:nvSpPr>
          <p:cNvPr id="7" name="Picture Placeholder 6">
            <a:extLst>
              <a:ext uri="{FF2B5EF4-FFF2-40B4-BE49-F238E27FC236}">
                <a16:creationId xmlns:a16="http://schemas.microsoft.com/office/drawing/2014/main" id="{F5287B92-3963-B94C-821F-3908B3544A42}"/>
              </a:ext>
            </a:extLst>
          </p:cNvPr>
          <p:cNvSpPr>
            <a:spLocks noGrp="1"/>
          </p:cNvSpPr>
          <p:nvPr>
            <p:ph type="pic" sz="quarter" idx="15" hasCustomPrompt="1"/>
          </p:nvPr>
        </p:nvSpPr>
        <p:spPr>
          <a:xfrm>
            <a:off x="4300039" y="3186832"/>
            <a:ext cx="3618381" cy="543185"/>
          </a:xfrm>
          <a:prstGeom prst="rect">
            <a:avLst/>
          </a:prstGeom>
        </p:spPr>
        <p:txBody>
          <a:bodyPr/>
          <a:lstStyle>
            <a:lvl1pPr algn="ctr">
              <a:defRPr>
                <a:solidFill>
                  <a:schemeClr val="bg1"/>
                </a:solidFill>
              </a:defRPr>
            </a:lvl1pPr>
          </a:lstStyle>
          <a:p>
            <a:r>
              <a:rPr lang="en-US" dirty="0"/>
              <a:t>Drop photo here</a:t>
            </a:r>
          </a:p>
        </p:txBody>
      </p:sp>
      <p:sp>
        <p:nvSpPr>
          <p:cNvPr id="11" name="Picture Placeholder 10">
            <a:extLst>
              <a:ext uri="{FF2B5EF4-FFF2-40B4-BE49-F238E27FC236}">
                <a16:creationId xmlns:a16="http://schemas.microsoft.com/office/drawing/2014/main" id="{1DC31788-B7D8-9D46-BE0A-6B7EED7110B6}"/>
              </a:ext>
            </a:extLst>
          </p:cNvPr>
          <p:cNvSpPr>
            <a:spLocks noGrp="1"/>
          </p:cNvSpPr>
          <p:nvPr>
            <p:ph type="pic" sz="quarter" idx="16" hasCustomPrompt="1"/>
          </p:nvPr>
        </p:nvSpPr>
        <p:spPr>
          <a:xfrm>
            <a:off x="8150308" y="3186832"/>
            <a:ext cx="3612156" cy="543185"/>
          </a:xfrm>
          <a:prstGeom prst="rect">
            <a:avLst/>
          </a:prstGeom>
        </p:spPr>
        <p:txBody>
          <a:bodyPr/>
          <a:lstStyle>
            <a:lvl1pPr algn="ctr">
              <a:defRPr>
                <a:solidFill>
                  <a:schemeClr val="bg1"/>
                </a:solidFill>
              </a:defRPr>
            </a:lvl1pPr>
          </a:lstStyle>
          <a:p>
            <a:r>
              <a:rPr lang="en-US" dirty="0"/>
              <a:t>Drop photo here</a:t>
            </a:r>
          </a:p>
        </p:txBody>
      </p:sp>
      <p:sp>
        <p:nvSpPr>
          <p:cNvPr id="20" name="Text Box 3">
            <a:extLst>
              <a:ext uri="{FF2B5EF4-FFF2-40B4-BE49-F238E27FC236}">
                <a16:creationId xmlns:a16="http://schemas.microsoft.com/office/drawing/2014/main" id="{F848FF14-9025-D34E-A47B-6D1957DCA63E}"/>
              </a:ext>
            </a:extLst>
          </p:cNvPr>
          <p:cNvSpPr txBox="1">
            <a:spLocks noChangeArrowheads="1"/>
          </p:cNvSpPr>
          <p:nvPr userDrawn="1"/>
        </p:nvSpPr>
        <p:spPr bwMode="blackWhite">
          <a:xfrm>
            <a:off x="454169" y="6455174"/>
            <a:ext cx="11306469" cy="211239"/>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13924" eaLnBrk="0" hangingPunct="0"/>
            <a:r>
              <a:rPr lang="en-US" sz="686" dirty="0">
                <a:solidFill>
                  <a:schemeClr val="accent6">
                    <a:lumMod val="75000"/>
                  </a:schemeClr>
                </a:solidFill>
                <a:cs typeface="Segoe UI" pitchFamily="34" charset="0"/>
              </a:rPr>
              <a:t>©Microsoft Corporation									                                                                                                                                             Azure </a:t>
            </a:r>
          </a:p>
        </p:txBody>
      </p:sp>
      <p:sp>
        <p:nvSpPr>
          <p:cNvPr id="22" name="Text Placeholder 4">
            <a:extLst>
              <a:ext uri="{FF2B5EF4-FFF2-40B4-BE49-F238E27FC236}">
                <a16:creationId xmlns:a16="http://schemas.microsoft.com/office/drawing/2014/main" id="{B97163EF-E7E8-4446-98C1-DF17E29E7379}"/>
              </a:ext>
            </a:extLst>
          </p:cNvPr>
          <p:cNvSpPr>
            <a:spLocks noGrp="1"/>
          </p:cNvSpPr>
          <p:nvPr>
            <p:ph type="body" sz="quarter" idx="42" hasCustomPrompt="1"/>
          </p:nvPr>
        </p:nvSpPr>
        <p:spPr>
          <a:xfrm>
            <a:off x="454169" y="5158174"/>
            <a:ext cx="3618381" cy="905504"/>
          </a:xfrm>
          <a:prstGeom prst="rect">
            <a:avLst/>
          </a:prstGeom>
        </p:spPr>
        <p:txBody>
          <a:bodyPr lIns="0" tIns="0" rIns="0" bIns="0"/>
          <a:lstStyle>
            <a:lvl1pPr marL="0" indent="0">
              <a:lnSpc>
                <a:spcPts val="1765"/>
              </a:lnSpc>
              <a:spcBef>
                <a:spcPts val="0"/>
              </a:spcBef>
              <a:buFont typeface="Arial" panose="020B0604020202020204" pitchFamily="34" charset="0"/>
              <a:buNone/>
              <a:defRPr sz="1372" b="0" i="0" spc="0">
                <a:solidFill>
                  <a:srgbClr val="000000"/>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pPr lvl="0"/>
            <a:r>
              <a:rPr lang="en-US" dirty="0"/>
              <a:t>Body copy 14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r>
              <a:rPr lang="en-US" dirty="0"/>
              <a:t> </a:t>
            </a:r>
            <a:r>
              <a:rPr lang="en-US" dirty="0" err="1"/>
              <a:t>nonsequibus</a:t>
            </a:r>
            <a:r>
              <a:rPr lang="en-US" dirty="0"/>
              <a:t> </a:t>
            </a:r>
            <a:r>
              <a:rPr lang="en-US" dirty="0" err="1"/>
              <a:t>dollendis</a:t>
            </a:r>
            <a:r>
              <a:rPr lang="en-US" dirty="0"/>
              <a:t> as. </a:t>
            </a:r>
          </a:p>
        </p:txBody>
      </p:sp>
      <p:sp>
        <p:nvSpPr>
          <p:cNvPr id="23" name="Text Placeholder 4">
            <a:extLst>
              <a:ext uri="{FF2B5EF4-FFF2-40B4-BE49-F238E27FC236}">
                <a16:creationId xmlns:a16="http://schemas.microsoft.com/office/drawing/2014/main" id="{8E57B78A-F25C-4D46-917C-E53FD3A557E0}"/>
              </a:ext>
            </a:extLst>
          </p:cNvPr>
          <p:cNvSpPr>
            <a:spLocks noGrp="1"/>
          </p:cNvSpPr>
          <p:nvPr>
            <p:ph type="body" sz="quarter" idx="43" hasCustomPrompt="1"/>
          </p:nvPr>
        </p:nvSpPr>
        <p:spPr>
          <a:xfrm>
            <a:off x="4302175" y="5158174"/>
            <a:ext cx="3616245" cy="905504"/>
          </a:xfrm>
          <a:prstGeom prst="rect">
            <a:avLst/>
          </a:prstGeom>
        </p:spPr>
        <p:txBody>
          <a:bodyPr lIns="0" tIns="0" rIns="0" bIns="0"/>
          <a:lstStyle>
            <a:lvl1pPr marL="0" indent="0">
              <a:lnSpc>
                <a:spcPts val="1765"/>
              </a:lnSpc>
              <a:spcBef>
                <a:spcPts val="0"/>
              </a:spcBef>
              <a:buFont typeface="Arial" panose="020B0604020202020204" pitchFamily="34" charset="0"/>
              <a:buNone/>
              <a:defRPr sz="1372" b="0" i="0" spc="0">
                <a:solidFill>
                  <a:srgbClr val="000000"/>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pPr lvl="0"/>
            <a:r>
              <a:rPr lang="en-US" dirty="0"/>
              <a:t>Body copy 14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r>
              <a:rPr lang="en-US" dirty="0"/>
              <a:t> </a:t>
            </a:r>
            <a:r>
              <a:rPr lang="en-US" dirty="0" err="1"/>
              <a:t>nonsequibus</a:t>
            </a:r>
            <a:r>
              <a:rPr lang="en-US" dirty="0"/>
              <a:t> </a:t>
            </a:r>
            <a:r>
              <a:rPr lang="en-US" dirty="0" err="1"/>
              <a:t>dollendis</a:t>
            </a:r>
            <a:r>
              <a:rPr lang="en-US" dirty="0"/>
              <a:t> as. </a:t>
            </a:r>
          </a:p>
        </p:txBody>
      </p:sp>
      <p:sp>
        <p:nvSpPr>
          <p:cNvPr id="24" name="Text Placeholder 4">
            <a:extLst>
              <a:ext uri="{FF2B5EF4-FFF2-40B4-BE49-F238E27FC236}">
                <a16:creationId xmlns:a16="http://schemas.microsoft.com/office/drawing/2014/main" id="{A1AA5291-B66D-8249-B809-BA15DD1EEA3E}"/>
              </a:ext>
            </a:extLst>
          </p:cNvPr>
          <p:cNvSpPr>
            <a:spLocks noGrp="1"/>
          </p:cNvSpPr>
          <p:nvPr>
            <p:ph type="body" sz="quarter" idx="44" hasCustomPrompt="1"/>
          </p:nvPr>
        </p:nvSpPr>
        <p:spPr>
          <a:xfrm>
            <a:off x="8150308" y="5158174"/>
            <a:ext cx="3618381" cy="905504"/>
          </a:xfrm>
          <a:prstGeom prst="rect">
            <a:avLst/>
          </a:prstGeom>
        </p:spPr>
        <p:txBody>
          <a:bodyPr lIns="0" tIns="0" rIns="0" bIns="0"/>
          <a:lstStyle>
            <a:lvl1pPr marL="0" indent="0">
              <a:lnSpc>
                <a:spcPts val="1765"/>
              </a:lnSpc>
              <a:spcBef>
                <a:spcPts val="0"/>
              </a:spcBef>
              <a:buFont typeface="Arial" panose="020B0604020202020204" pitchFamily="34" charset="0"/>
              <a:buNone/>
              <a:defRPr sz="1372" b="0" i="0" spc="0">
                <a:solidFill>
                  <a:srgbClr val="000000"/>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pPr lvl="0"/>
            <a:r>
              <a:rPr lang="en-US" dirty="0"/>
              <a:t>Body copy 14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r>
              <a:rPr lang="en-US" dirty="0"/>
              <a:t> </a:t>
            </a:r>
            <a:r>
              <a:rPr lang="en-US" dirty="0" err="1"/>
              <a:t>nonsequibus</a:t>
            </a:r>
            <a:r>
              <a:rPr lang="en-US" dirty="0"/>
              <a:t> </a:t>
            </a:r>
            <a:r>
              <a:rPr lang="en-US" dirty="0" err="1"/>
              <a:t>dollendis</a:t>
            </a:r>
            <a:r>
              <a:rPr lang="en-US" dirty="0"/>
              <a:t> as. </a:t>
            </a:r>
          </a:p>
        </p:txBody>
      </p:sp>
    </p:spTree>
    <p:extLst>
      <p:ext uri="{BB962C8B-B14F-4D97-AF65-F5344CB8AC3E}">
        <p14:creationId xmlns:p14="http://schemas.microsoft.com/office/powerpoint/2010/main" val="256382124"/>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evice layout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4B95F29-56C3-4C85-A12B-0B0BE769E70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444774" y="418150"/>
            <a:ext cx="7747227" cy="6439851"/>
          </a:xfrm>
          <a:prstGeom prst="rect">
            <a:avLst/>
          </a:prstGeom>
        </p:spPr>
      </p:pic>
      <p:sp>
        <p:nvSpPr>
          <p:cNvPr id="2" name="Title 1"/>
          <p:cNvSpPr>
            <a:spLocks noGrp="1"/>
          </p:cNvSpPr>
          <p:nvPr>
            <p:ph type="title" hasCustomPrompt="1"/>
          </p:nvPr>
        </p:nvSpPr>
        <p:spPr>
          <a:xfrm>
            <a:off x="455995" y="620428"/>
            <a:ext cx="11306469" cy="403137"/>
          </a:xfrm>
          <a:prstGeom prst="rect">
            <a:avLst/>
          </a:prstGeom>
        </p:spPr>
        <p:txBody>
          <a:bodyPr wrap="square" lIns="0" tIns="0" rIns="0" bIns="0">
            <a:spAutoFit/>
          </a:bodyPr>
          <a:lstStyle>
            <a:lvl1pPr>
              <a:lnSpc>
                <a:spcPts val="3137"/>
              </a:lnSpc>
              <a:defRPr sz="2745">
                <a:solidFill>
                  <a:srgbClr val="000000"/>
                </a:solidFill>
              </a:defRPr>
            </a:lvl1pPr>
          </a:lstStyle>
          <a:p>
            <a:r>
              <a:rPr lang="en-US" dirty="0"/>
              <a:t>Device layout 1: one column</a:t>
            </a:r>
          </a:p>
        </p:txBody>
      </p:sp>
      <p:sp>
        <p:nvSpPr>
          <p:cNvPr id="4" name="Text Placeholder 3"/>
          <p:cNvSpPr>
            <a:spLocks noGrp="1"/>
          </p:cNvSpPr>
          <p:nvPr>
            <p:ph type="body" sz="quarter" idx="10" hasCustomPrompt="1"/>
          </p:nvPr>
        </p:nvSpPr>
        <p:spPr>
          <a:xfrm>
            <a:off x="455995" y="1922802"/>
            <a:ext cx="4758211" cy="603538"/>
          </a:xfrm>
          <a:prstGeom prst="rect">
            <a:avLst/>
          </a:prstGeom>
        </p:spPr>
        <p:txBody>
          <a:bodyPr wrap="square" lIns="0" tIns="0" rIns="0" bIns="0">
            <a:spAutoFit/>
          </a:bodyPr>
          <a:lstStyle>
            <a:lvl1pPr marL="0" indent="0">
              <a:lnSpc>
                <a:spcPts val="2353"/>
              </a:lnSpc>
              <a:buNone/>
              <a:defRPr sz="1961" b="0" i="0">
                <a:solidFill>
                  <a:srgbClr val="000000"/>
                </a:solidFill>
                <a:latin typeface="+mn-lt"/>
              </a:defRPr>
            </a:lvl1pPr>
            <a:lvl2pPr marL="224097" indent="0">
              <a:buNone/>
              <a:defRPr/>
            </a:lvl2pPr>
            <a:lvl3pPr marL="448193" indent="0">
              <a:buNone/>
              <a:defRPr/>
            </a:lvl3pPr>
            <a:lvl4pPr marL="672290" indent="0">
              <a:buNone/>
              <a:defRPr/>
            </a:lvl4pPr>
            <a:lvl5pPr marL="896386" indent="0">
              <a:buNone/>
              <a:defRPr/>
            </a:lvl5pPr>
          </a:lstStyle>
          <a:p>
            <a:pPr lvl="0"/>
            <a:r>
              <a:rPr lang="pt-BR" dirty="0"/>
              <a:t>Large subhead Segoe UI Regular 20/24. Em volor resequaectur.</a:t>
            </a:r>
            <a:endParaRPr lang="en-US" dirty="0"/>
          </a:p>
        </p:txBody>
      </p:sp>
      <p:sp>
        <p:nvSpPr>
          <p:cNvPr id="5" name="Text Placeholder 4"/>
          <p:cNvSpPr>
            <a:spLocks noGrp="1"/>
          </p:cNvSpPr>
          <p:nvPr>
            <p:ph type="body" sz="quarter" idx="11" hasCustomPrompt="1"/>
          </p:nvPr>
        </p:nvSpPr>
        <p:spPr>
          <a:xfrm>
            <a:off x="455995" y="2707597"/>
            <a:ext cx="4758210" cy="2521331"/>
          </a:xfrm>
          <a:prstGeom prst="rect">
            <a:avLst/>
          </a:prstGeom>
        </p:spPr>
        <p:txBody>
          <a:bodyPr lIns="0" tIns="0" rIns="0" bIns="0"/>
          <a:lstStyle>
            <a:lvl1pPr marL="280121" indent="-280121">
              <a:lnSpc>
                <a:spcPts val="1765"/>
              </a:lnSpc>
              <a:spcBef>
                <a:spcPts val="0"/>
              </a:spcBef>
              <a:buFont typeface="Arial" panose="020B0604020202020204" pitchFamily="34" charset="0"/>
              <a:buChar char="•"/>
              <a:defRPr sz="1372" b="0" i="0" spc="0">
                <a:solidFill>
                  <a:srgbClr val="000000"/>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pPr lvl="0"/>
            <a:r>
              <a:rPr lang="en-US" dirty="0"/>
              <a:t>Body copy 14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r>
              <a:rPr lang="en-US" dirty="0"/>
              <a:t> </a:t>
            </a:r>
            <a:r>
              <a:rPr lang="en-US" dirty="0" err="1"/>
              <a:t>nonsequibus</a:t>
            </a:r>
            <a:r>
              <a:rPr lang="en-US" dirty="0"/>
              <a:t> </a:t>
            </a:r>
            <a:r>
              <a:rPr lang="en-US" dirty="0" err="1"/>
              <a:t>dollendis</a:t>
            </a:r>
            <a:r>
              <a:rPr lang="en-US" dirty="0"/>
              <a:t> as </a:t>
            </a:r>
            <a:r>
              <a:rPr lang="en-US" dirty="0" err="1"/>
              <a:t>autestiatur</a:t>
            </a:r>
            <a:r>
              <a:rPr lang="en-US" dirty="0"/>
              <a:t>. </a:t>
            </a:r>
          </a:p>
          <a:p>
            <a:pPr lvl="0"/>
            <a:endParaRPr lang="en-US" dirty="0"/>
          </a:p>
          <a:p>
            <a:pPr lvl="0"/>
            <a:r>
              <a:rPr lang="en-US" dirty="0"/>
              <a:t>Body copy 14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r>
              <a:rPr lang="en-US" dirty="0"/>
              <a:t> </a:t>
            </a:r>
            <a:r>
              <a:rPr lang="en-US" dirty="0" err="1"/>
              <a:t>nonsequibus</a:t>
            </a:r>
            <a:r>
              <a:rPr lang="en-US" dirty="0"/>
              <a:t> </a:t>
            </a:r>
            <a:r>
              <a:rPr lang="en-US" dirty="0" err="1"/>
              <a:t>dollendis</a:t>
            </a:r>
            <a:r>
              <a:rPr lang="en-US" dirty="0"/>
              <a:t> as </a:t>
            </a:r>
            <a:r>
              <a:rPr lang="en-US" dirty="0" err="1"/>
              <a:t>autestiatur</a:t>
            </a:r>
            <a:r>
              <a:rPr lang="en-US" dirty="0"/>
              <a:t>. </a:t>
            </a:r>
          </a:p>
          <a:p>
            <a:pPr lvl="0"/>
            <a:endParaRPr lang="en-US" dirty="0"/>
          </a:p>
          <a:p>
            <a:pPr lvl="0"/>
            <a:r>
              <a:rPr lang="en-US" dirty="0"/>
              <a:t>Body copy 14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r>
              <a:rPr lang="en-US" dirty="0"/>
              <a:t> </a:t>
            </a:r>
            <a:r>
              <a:rPr lang="en-US" dirty="0" err="1"/>
              <a:t>nonsequibus</a:t>
            </a:r>
            <a:r>
              <a:rPr lang="en-US" dirty="0"/>
              <a:t> </a:t>
            </a:r>
            <a:r>
              <a:rPr lang="en-US" dirty="0" err="1"/>
              <a:t>dollendis</a:t>
            </a:r>
            <a:r>
              <a:rPr lang="en-US" dirty="0"/>
              <a:t> as </a:t>
            </a:r>
            <a:r>
              <a:rPr lang="en-US" dirty="0" err="1"/>
              <a:t>autestiatur</a:t>
            </a:r>
            <a:r>
              <a:rPr lang="en-US" dirty="0"/>
              <a:t>.</a:t>
            </a:r>
          </a:p>
        </p:txBody>
      </p:sp>
      <p:sp>
        <p:nvSpPr>
          <p:cNvPr id="12" name="Picture Placeholder 11">
            <a:extLst>
              <a:ext uri="{FF2B5EF4-FFF2-40B4-BE49-F238E27FC236}">
                <a16:creationId xmlns:a16="http://schemas.microsoft.com/office/drawing/2014/main" id="{934476FE-7091-4DE7-A55E-3EF5A6569A7D}"/>
              </a:ext>
            </a:extLst>
          </p:cNvPr>
          <p:cNvSpPr>
            <a:spLocks noGrp="1"/>
          </p:cNvSpPr>
          <p:nvPr>
            <p:ph type="pic" sz="quarter" idx="12"/>
          </p:nvPr>
        </p:nvSpPr>
        <p:spPr>
          <a:xfrm>
            <a:off x="6357959" y="3422793"/>
            <a:ext cx="5834041" cy="543185"/>
          </a:xfrm>
          <a:prstGeom prst="rect">
            <a:avLst/>
          </a:prstGeom>
        </p:spPr>
        <p:txBody>
          <a:bodyPr anchor="ctr" anchorCtr="0"/>
          <a:lstStyle>
            <a:lvl1pPr algn="ctr">
              <a:defRPr>
                <a:solidFill>
                  <a:srgbClr val="000000"/>
                </a:solidFill>
              </a:defRPr>
            </a:lvl1pPr>
          </a:lstStyle>
          <a:p>
            <a:r>
              <a:rPr lang="en-US"/>
              <a:t>Click icon to add picture</a:t>
            </a:r>
            <a:endParaRPr lang="en-US" dirty="0"/>
          </a:p>
        </p:txBody>
      </p:sp>
      <p:sp>
        <p:nvSpPr>
          <p:cNvPr id="14" name="Text Box 3">
            <a:extLst>
              <a:ext uri="{FF2B5EF4-FFF2-40B4-BE49-F238E27FC236}">
                <a16:creationId xmlns:a16="http://schemas.microsoft.com/office/drawing/2014/main" id="{9732C163-B0E6-5B41-A1A7-C570F404A2CB}"/>
              </a:ext>
            </a:extLst>
          </p:cNvPr>
          <p:cNvSpPr txBox="1">
            <a:spLocks noChangeArrowheads="1"/>
          </p:cNvSpPr>
          <p:nvPr userDrawn="1"/>
        </p:nvSpPr>
        <p:spPr bwMode="blackWhite">
          <a:xfrm>
            <a:off x="454169" y="6455174"/>
            <a:ext cx="11306469" cy="211239"/>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13924" eaLnBrk="0" hangingPunct="0"/>
            <a:r>
              <a:rPr lang="en-US" sz="686" dirty="0">
                <a:solidFill>
                  <a:schemeClr val="accent6">
                    <a:lumMod val="75000"/>
                  </a:schemeClr>
                </a:solidFill>
                <a:cs typeface="Segoe UI" pitchFamily="34" charset="0"/>
              </a:rPr>
              <a:t>©Microsoft Corporation									                                                                                                                                             Azure </a:t>
            </a:r>
          </a:p>
        </p:txBody>
      </p:sp>
    </p:spTree>
    <p:extLst>
      <p:ext uri="{BB962C8B-B14F-4D97-AF65-F5344CB8AC3E}">
        <p14:creationId xmlns:p14="http://schemas.microsoft.com/office/powerpoint/2010/main" val="2669431306"/>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evice layout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99DE98C-91A8-4163-A280-8BB561692C8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444774" y="418150"/>
            <a:ext cx="7747227" cy="6439851"/>
          </a:xfrm>
          <a:prstGeom prst="rect">
            <a:avLst/>
          </a:prstGeom>
        </p:spPr>
      </p:pic>
      <p:sp>
        <p:nvSpPr>
          <p:cNvPr id="9" name="Picture Placeholder 11">
            <a:extLst>
              <a:ext uri="{FF2B5EF4-FFF2-40B4-BE49-F238E27FC236}">
                <a16:creationId xmlns:a16="http://schemas.microsoft.com/office/drawing/2014/main" id="{784CA30E-A92E-4E40-944A-73B1CF9EEE0A}"/>
              </a:ext>
            </a:extLst>
          </p:cNvPr>
          <p:cNvSpPr>
            <a:spLocks noGrp="1"/>
          </p:cNvSpPr>
          <p:nvPr>
            <p:ph type="pic" sz="quarter" idx="12"/>
          </p:nvPr>
        </p:nvSpPr>
        <p:spPr>
          <a:xfrm>
            <a:off x="6357959" y="3422793"/>
            <a:ext cx="5834041" cy="543185"/>
          </a:xfrm>
          <a:prstGeom prst="rect">
            <a:avLst/>
          </a:prstGeom>
        </p:spPr>
        <p:txBody>
          <a:bodyPr anchor="ctr" anchorCtr="0"/>
          <a:lstStyle>
            <a:lvl1pPr algn="ctr">
              <a:defRPr>
                <a:solidFill>
                  <a:srgbClr val="000000"/>
                </a:solidFill>
              </a:defRPr>
            </a:lvl1pPr>
          </a:lstStyle>
          <a:p>
            <a:r>
              <a:rPr lang="en-US"/>
              <a:t>Click icon to add picture</a:t>
            </a:r>
            <a:endParaRPr lang="en-US" dirty="0"/>
          </a:p>
        </p:txBody>
      </p:sp>
      <p:sp>
        <p:nvSpPr>
          <p:cNvPr id="13" name="Text Placeholder 4">
            <a:extLst>
              <a:ext uri="{FF2B5EF4-FFF2-40B4-BE49-F238E27FC236}">
                <a16:creationId xmlns:a16="http://schemas.microsoft.com/office/drawing/2014/main" id="{8D17D4B4-B6B9-4273-ACCB-7A5ED46F35A8}"/>
              </a:ext>
            </a:extLst>
          </p:cNvPr>
          <p:cNvSpPr>
            <a:spLocks noGrp="1"/>
          </p:cNvSpPr>
          <p:nvPr>
            <p:ph type="body" sz="quarter" idx="11" hasCustomPrompt="1"/>
          </p:nvPr>
        </p:nvSpPr>
        <p:spPr>
          <a:xfrm>
            <a:off x="457672" y="2000739"/>
            <a:ext cx="1693247" cy="442532"/>
          </a:xfrm>
          <a:prstGeom prst="rect">
            <a:avLst/>
          </a:prstGeom>
        </p:spPr>
        <p:txBody>
          <a:bodyPr lIns="0" tIns="0" rIns="0" bIns="0"/>
          <a:lstStyle>
            <a:lvl1pPr marL="0" indent="0">
              <a:lnSpc>
                <a:spcPts val="1765"/>
              </a:lnSpc>
              <a:spcBef>
                <a:spcPts val="882"/>
              </a:spcBef>
              <a:buNone/>
              <a:defRPr lang="en-US" sz="1372" b="0" kern="1200" spc="0" baseline="0" dirty="0">
                <a:solidFill>
                  <a:schemeClr val="tx2"/>
                </a:solidFill>
                <a:latin typeface="+mj-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372">
                <a:solidFill>
                  <a:srgbClr val="000000"/>
                </a:solidFill>
              </a:defRPr>
            </a:lvl2pPr>
            <a:lvl3pPr marL="448193" indent="0">
              <a:buNone/>
              <a:defRPr/>
            </a:lvl3pPr>
            <a:lvl4pPr marL="672290" indent="0">
              <a:buNone/>
              <a:defRPr/>
            </a:lvl4pPr>
            <a:lvl5pPr marL="896386" indent="0">
              <a:buNone/>
              <a:defRPr/>
            </a:lvl5pPr>
          </a:lstStyle>
          <a:p>
            <a:pPr marL="0" marR="0" lvl="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pPr>
            <a:r>
              <a:rPr lang="en-US" dirty="0"/>
              <a:t>Paragraph title Segoe UI </a:t>
            </a:r>
            <a:r>
              <a:rPr lang="en-US" dirty="0" err="1"/>
              <a:t>Semibold</a:t>
            </a:r>
            <a:endParaRPr lang="en-US" dirty="0"/>
          </a:p>
        </p:txBody>
      </p:sp>
      <p:sp>
        <p:nvSpPr>
          <p:cNvPr id="14" name="Text Placeholder 4">
            <a:extLst>
              <a:ext uri="{FF2B5EF4-FFF2-40B4-BE49-F238E27FC236}">
                <a16:creationId xmlns:a16="http://schemas.microsoft.com/office/drawing/2014/main" id="{FB204BE2-B985-4315-8D5B-9C54B1074DD6}"/>
              </a:ext>
            </a:extLst>
          </p:cNvPr>
          <p:cNvSpPr>
            <a:spLocks noGrp="1"/>
          </p:cNvSpPr>
          <p:nvPr>
            <p:ph type="body" sz="quarter" idx="13" hasCustomPrompt="1"/>
          </p:nvPr>
        </p:nvSpPr>
        <p:spPr>
          <a:xfrm>
            <a:off x="2385798" y="2000739"/>
            <a:ext cx="1693247" cy="442532"/>
          </a:xfrm>
          <a:prstGeom prst="rect">
            <a:avLst/>
          </a:prstGeom>
        </p:spPr>
        <p:txBody>
          <a:bodyPr lIns="0" tIns="0" rIns="0" bIns="0"/>
          <a:lstStyle>
            <a:lvl1pPr marL="0" indent="0">
              <a:lnSpc>
                <a:spcPts val="1765"/>
              </a:lnSpc>
              <a:spcBef>
                <a:spcPts val="882"/>
              </a:spcBef>
              <a:buNone/>
              <a:defRPr lang="en-US" sz="1372" b="0" kern="1200" spc="0" baseline="0" dirty="0">
                <a:solidFill>
                  <a:schemeClr val="tx2"/>
                </a:solidFill>
                <a:latin typeface="+mj-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372">
                <a:solidFill>
                  <a:srgbClr val="000000"/>
                </a:solidFill>
              </a:defRPr>
            </a:lvl2pPr>
            <a:lvl3pPr marL="448193" indent="0">
              <a:buNone/>
              <a:defRPr/>
            </a:lvl3pPr>
            <a:lvl4pPr marL="672290" indent="0">
              <a:buNone/>
              <a:defRPr/>
            </a:lvl4pPr>
            <a:lvl5pPr marL="896386" indent="0">
              <a:buNone/>
              <a:defRPr/>
            </a:lvl5pPr>
          </a:lstStyle>
          <a:p>
            <a:pPr marL="0" marR="0" lvl="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pPr>
            <a:r>
              <a:rPr lang="en-US" dirty="0"/>
              <a:t>Paragraph title Segoe UI </a:t>
            </a:r>
            <a:r>
              <a:rPr lang="en-US" dirty="0" err="1"/>
              <a:t>Semibold</a:t>
            </a:r>
            <a:endParaRPr lang="en-US" dirty="0"/>
          </a:p>
        </p:txBody>
      </p:sp>
      <p:sp>
        <p:nvSpPr>
          <p:cNvPr id="15" name="Title 1">
            <a:extLst>
              <a:ext uri="{FF2B5EF4-FFF2-40B4-BE49-F238E27FC236}">
                <a16:creationId xmlns:a16="http://schemas.microsoft.com/office/drawing/2014/main" id="{889045D2-7C49-4F5C-A376-228A5A2B015B}"/>
              </a:ext>
            </a:extLst>
          </p:cNvPr>
          <p:cNvSpPr>
            <a:spLocks noGrp="1"/>
          </p:cNvSpPr>
          <p:nvPr>
            <p:ph type="title" hasCustomPrompt="1"/>
          </p:nvPr>
        </p:nvSpPr>
        <p:spPr>
          <a:xfrm>
            <a:off x="455995" y="620428"/>
            <a:ext cx="11306469" cy="403137"/>
          </a:xfrm>
          <a:prstGeom prst="rect">
            <a:avLst/>
          </a:prstGeom>
        </p:spPr>
        <p:txBody>
          <a:bodyPr wrap="square" lIns="0" tIns="0" rIns="0" bIns="0">
            <a:spAutoFit/>
          </a:bodyPr>
          <a:lstStyle>
            <a:lvl1pPr>
              <a:lnSpc>
                <a:spcPts val="3137"/>
              </a:lnSpc>
              <a:defRPr sz="2745">
                <a:solidFill>
                  <a:srgbClr val="000000"/>
                </a:solidFill>
              </a:defRPr>
            </a:lvl1pPr>
          </a:lstStyle>
          <a:p>
            <a:r>
              <a:rPr lang="en-US" dirty="0"/>
              <a:t>Device layout 2: two columns</a:t>
            </a:r>
          </a:p>
        </p:txBody>
      </p:sp>
      <p:sp>
        <p:nvSpPr>
          <p:cNvPr id="17" name="Text Box 3">
            <a:extLst>
              <a:ext uri="{FF2B5EF4-FFF2-40B4-BE49-F238E27FC236}">
                <a16:creationId xmlns:a16="http://schemas.microsoft.com/office/drawing/2014/main" id="{E9958694-2D93-5A49-BF9C-C2FD1753BAA3}"/>
              </a:ext>
            </a:extLst>
          </p:cNvPr>
          <p:cNvSpPr txBox="1">
            <a:spLocks noChangeArrowheads="1"/>
          </p:cNvSpPr>
          <p:nvPr userDrawn="1"/>
        </p:nvSpPr>
        <p:spPr bwMode="blackWhite">
          <a:xfrm>
            <a:off x="454169" y="6455174"/>
            <a:ext cx="11306469" cy="211239"/>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13924" eaLnBrk="0" hangingPunct="0"/>
            <a:r>
              <a:rPr lang="en-US" sz="686" dirty="0">
                <a:solidFill>
                  <a:schemeClr val="accent6">
                    <a:lumMod val="75000"/>
                  </a:schemeClr>
                </a:solidFill>
                <a:cs typeface="Segoe UI" pitchFamily="34" charset="0"/>
              </a:rPr>
              <a:t>©Microsoft Corporation									                                                                                                                                             Azure </a:t>
            </a:r>
          </a:p>
        </p:txBody>
      </p:sp>
      <p:sp>
        <p:nvSpPr>
          <p:cNvPr id="18" name="Text Placeholder 4">
            <a:extLst>
              <a:ext uri="{FF2B5EF4-FFF2-40B4-BE49-F238E27FC236}">
                <a16:creationId xmlns:a16="http://schemas.microsoft.com/office/drawing/2014/main" id="{02963930-27DC-A146-BED0-307A0CE5F43A}"/>
              </a:ext>
            </a:extLst>
          </p:cNvPr>
          <p:cNvSpPr>
            <a:spLocks noGrp="1"/>
          </p:cNvSpPr>
          <p:nvPr>
            <p:ph type="body" sz="quarter" idx="42" hasCustomPrompt="1"/>
          </p:nvPr>
        </p:nvSpPr>
        <p:spPr>
          <a:xfrm>
            <a:off x="454170" y="2452758"/>
            <a:ext cx="1693247" cy="2290499"/>
          </a:xfrm>
          <a:prstGeom prst="rect">
            <a:avLst/>
          </a:prstGeom>
        </p:spPr>
        <p:txBody>
          <a:bodyPr lIns="0" tIns="0" rIns="0" bIns="0"/>
          <a:lstStyle>
            <a:lvl1pPr marL="0" indent="0">
              <a:lnSpc>
                <a:spcPts val="1765"/>
              </a:lnSpc>
              <a:spcBef>
                <a:spcPts val="0"/>
              </a:spcBef>
              <a:buFont typeface="Arial" panose="020B0604020202020204" pitchFamily="34" charset="0"/>
              <a:buNone/>
              <a:defRPr sz="1372" b="0" i="0" spc="0">
                <a:solidFill>
                  <a:srgbClr val="000000"/>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pPr lvl="0"/>
            <a:r>
              <a:rPr lang="en-US" dirty="0"/>
              <a:t>Body copy 14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r>
              <a:rPr lang="en-US" dirty="0"/>
              <a:t> </a:t>
            </a:r>
            <a:r>
              <a:rPr lang="en-US" dirty="0" err="1"/>
              <a:t>nonsequibus</a:t>
            </a:r>
            <a:r>
              <a:rPr lang="en-US" dirty="0"/>
              <a:t> </a:t>
            </a:r>
            <a:r>
              <a:rPr lang="en-US" dirty="0" err="1"/>
              <a:t>dollendis</a:t>
            </a:r>
            <a:r>
              <a:rPr lang="en-US" dirty="0"/>
              <a:t> as </a:t>
            </a:r>
            <a:r>
              <a:rPr lang="en-US" dirty="0" err="1"/>
              <a:t>autestiatur</a:t>
            </a:r>
            <a:r>
              <a:rPr lang="en-US" dirty="0"/>
              <a:t>. </a:t>
            </a:r>
          </a:p>
        </p:txBody>
      </p:sp>
      <p:sp>
        <p:nvSpPr>
          <p:cNvPr id="19" name="Text Placeholder 4">
            <a:extLst>
              <a:ext uri="{FF2B5EF4-FFF2-40B4-BE49-F238E27FC236}">
                <a16:creationId xmlns:a16="http://schemas.microsoft.com/office/drawing/2014/main" id="{8EE99189-A4FF-8C44-809C-285F33AF913B}"/>
              </a:ext>
            </a:extLst>
          </p:cNvPr>
          <p:cNvSpPr>
            <a:spLocks noGrp="1"/>
          </p:cNvSpPr>
          <p:nvPr>
            <p:ph type="body" sz="quarter" idx="43" hasCustomPrompt="1"/>
          </p:nvPr>
        </p:nvSpPr>
        <p:spPr>
          <a:xfrm>
            <a:off x="2385530" y="2452758"/>
            <a:ext cx="1693247" cy="2290499"/>
          </a:xfrm>
          <a:prstGeom prst="rect">
            <a:avLst/>
          </a:prstGeom>
        </p:spPr>
        <p:txBody>
          <a:bodyPr lIns="0" tIns="0" rIns="0" bIns="0"/>
          <a:lstStyle>
            <a:lvl1pPr marL="0" indent="0">
              <a:lnSpc>
                <a:spcPts val="1765"/>
              </a:lnSpc>
              <a:spcBef>
                <a:spcPts val="0"/>
              </a:spcBef>
              <a:buFont typeface="Arial" panose="020B0604020202020204" pitchFamily="34" charset="0"/>
              <a:buNone/>
              <a:defRPr sz="1372" b="0" i="0" spc="0">
                <a:solidFill>
                  <a:srgbClr val="000000"/>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pPr lvl="0"/>
            <a:r>
              <a:rPr lang="en-US" dirty="0"/>
              <a:t>Body copy 14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r>
              <a:rPr lang="en-US" dirty="0"/>
              <a:t> </a:t>
            </a:r>
            <a:r>
              <a:rPr lang="en-US" dirty="0" err="1"/>
              <a:t>nonsequibus</a:t>
            </a:r>
            <a:r>
              <a:rPr lang="en-US" dirty="0"/>
              <a:t> </a:t>
            </a:r>
            <a:r>
              <a:rPr lang="en-US" dirty="0" err="1"/>
              <a:t>dollendis</a:t>
            </a:r>
            <a:r>
              <a:rPr lang="en-US" dirty="0"/>
              <a:t> as </a:t>
            </a:r>
            <a:r>
              <a:rPr lang="en-US" dirty="0" err="1"/>
              <a:t>autestiatur</a:t>
            </a:r>
            <a:r>
              <a:rPr lang="en-US" dirty="0"/>
              <a:t>. </a:t>
            </a:r>
          </a:p>
        </p:txBody>
      </p:sp>
    </p:spTree>
    <p:extLst>
      <p:ext uri="{BB962C8B-B14F-4D97-AF65-F5344CB8AC3E}">
        <p14:creationId xmlns:p14="http://schemas.microsoft.com/office/powerpoint/2010/main" val="3450007560"/>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evice layout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3CDB1EA-72FB-46B3-89D4-DEE1F2EF724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84249" y="486947"/>
            <a:ext cx="10869930" cy="6371053"/>
          </a:xfrm>
          <a:prstGeom prst="rect">
            <a:avLst/>
          </a:prstGeom>
        </p:spPr>
      </p:pic>
      <p:sp>
        <p:nvSpPr>
          <p:cNvPr id="2" name="Title 1"/>
          <p:cNvSpPr>
            <a:spLocks noGrp="1"/>
          </p:cNvSpPr>
          <p:nvPr>
            <p:ph type="title" hasCustomPrompt="1"/>
          </p:nvPr>
        </p:nvSpPr>
        <p:spPr>
          <a:xfrm>
            <a:off x="455995" y="620428"/>
            <a:ext cx="11306469" cy="403137"/>
          </a:xfrm>
          <a:prstGeom prst="rect">
            <a:avLst/>
          </a:prstGeom>
        </p:spPr>
        <p:txBody>
          <a:bodyPr wrap="square" lIns="0" tIns="0" rIns="0" bIns="0">
            <a:spAutoFit/>
          </a:bodyPr>
          <a:lstStyle>
            <a:lvl1pPr>
              <a:lnSpc>
                <a:spcPts val="3137"/>
              </a:lnSpc>
              <a:defRPr sz="2745">
                <a:solidFill>
                  <a:srgbClr val="000000"/>
                </a:solidFill>
              </a:defRPr>
            </a:lvl1pPr>
          </a:lstStyle>
          <a:p>
            <a:r>
              <a:rPr lang="en-US" dirty="0"/>
              <a:t>Device layout 3</a:t>
            </a:r>
          </a:p>
        </p:txBody>
      </p:sp>
      <p:sp>
        <p:nvSpPr>
          <p:cNvPr id="8" name="Picture Placeholder 11">
            <a:extLst>
              <a:ext uri="{FF2B5EF4-FFF2-40B4-BE49-F238E27FC236}">
                <a16:creationId xmlns:a16="http://schemas.microsoft.com/office/drawing/2014/main" id="{0473E679-3B6D-497A-A0F6-454C968B7607}"/>
              </a:ext>
            </a:extLst>
          </p:cNvPr>
          <p:cNvSpPr>
            <a:spLocks noGrp="1"/>
          </p:cNvSpPr>
          <p:nvPr>
            <p:ph type="pic" sz="quarter" idx="12"/>
          </p:nvPr>
        </p:nvSpPr>
        <p:spPr>
          <a:xfrm>
            <a:off x="2293976" y="3490037"/>
            <a:ext cx="7678751" cy="543185"/>
          </a:xfrm>
          <a:prstGeom prst="rect">
            <a:avLst/>
          </a:prstGeom>
        </p:spPr>
        <p:txBody>
          <a:bodyPr anchor="ctr" anchorCtr="0"/>
          <a:lstStyle>
            <a:lvl1pPr algn="ctr">
              <a:defRPr>
                <a:solidFill>
                  <a:srgbClr val="000000"/>
                </a:solidFill>
              </a:defRPr>
            </a:lvl1pPr>
          </a:lstStyle>
          <a:p>
            <a:r>
              <a:rPr lang="en-US"/>
              <a:t>Click icon to add picture</a:t>
            </a:r>
            <a:endParaRPr lang="en-US" dirty="0"/>
          </a:p>
        </p:txBody>
      </p:sp>
      <p:sp>
        <p:nvSpPr>
          <p:cNvPr id="12" name="Text Box 3">
            <a:extLst>
              <a:ext uri="{FF2B5EF4-FFF2-40B4-BE49-F238E27FC236}">
                <a16:creationId xmlns:a16="http://schemas.microsoft.com/office/drawing/2014/main" id="{A8F5F40B-56C9-1D43-9521-8583515F1C5D}"/>
              </a:ext>
            </a:extLst>
          </p:cNvPr>
          <p:cNvSpPr txBox="1">
            <a:spLocks noChangeArrowheads="1"/>
          </p:cNvSpPr>
          <p:nvPr userDrawn="1"/>
        </p:nvSpPr>
        <p:spPr bwMode="blackWhite">
          <a:xfrm>
            <a:off x="454169" y="6455174"/>
            <a:ext cx="11306469" cy="211239"/>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13924" eaLnBrk="0" hangingPunct="0"/>
            <a:r>
              <a:rPr lang="en-US" sz="686" dirty="0">
                <a:solidFill>
                  <a:schemeClr val="accent6">
                    <a:lumMod val="75000"/>
                  </a:schemeClr>
                </a:solidFill>
                <a:cs typeface="Segoe UI" pitchFamily="34" charset="0"/>
              </a:rPr>
              <a:t>©Microsoft Corporation									                                                                                                                                             Azure </a:t>
            </a:r>
          </a:p>
        </p:txBody>
      </p:sp>
    </p:spTree>
    <p:extLst>
      <p:ext uri="{BB962C8B-B14F-4D97-AF65-F5344CB8AC3E}">
        <p14:creationId xmlns:p14="http://schemas.microsoft.com/office/powerpoint/2010/main" val="402966980"/>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7" name="Chart Placeholder 6"/>
          <p:cNvSpPr>
            <a:spLocks noGrp="1"/>
          </p:cNvSpPr>
          <p:nvPr>
            <p:ph type="chart" sz="quarter" idx="21"/>
          </p:nvPr>
        </p:nvSpPr>
        <p:spPr>
          <a:xfrm>
            <a:off x="455996" y="1950780"/>
            <a:ext cx="3618377" cy="3534843"/>
          </a:xfrm>
          <a:prstGeom prst="rect">
            <a:avLst/>
          </a:prstGeom>
        </p:spPr>
        <p:txBody>
          <a:bodyPr anchor="ctr">
            <a:noAutofit/>
          </a:bodyPr>
          <a:lstStyle>
            <a:lvl1pPr marL="0" indent="0" algn="ctr">
              <a:buNone/>
              <a:defRPr sz="2353">
                <a:solidFill>
                  <a:srgbClr val="000000"/>
                </a:solidFill>
              </a:defRPr>
            </a:lvl1pPr>
          </a:lstStyle>
          <a:p>
            <a:r>
              <a:rPr lang="en-US"/>
              <a:t>Click icon to add chart</a:t>
            </a:r>
            <a:endParaRPr lang="en-US" dirty="0"/>
          </a:p>
        </p:txBody>
      </p:sp>
      <p:sp>
        <p:nvSpPr>
          <p:cNvPr id="2" name="Title 1"/>
          <p:cNvSpPr>
            <a:spLocks noGrp="1"/>
          </p:cNvSpPr>
          <p:nvPr>
            <p:ph type="title" hasCustomPrompt="1"/>
          </p:nvPr>
        </p:nvSpPr>
        <p:spPr>
          <a:xfrm>
            <a:off x="455995" y="620428"/>
            <a:ext cx="11306469" cy="403137"/>
          </a:xfrm>
          <a:prstGeom prst="rect">
            <a:avLst/>
          </a:prstGeom>
        </p:spPr>
        <p:txBody>
          <a:bodyPr wrap="square" lIns="0" tIns="0" rIns="0" bIns="0">
            <a:spAutoFit/>
          </a:bodyPr>
          <a:lstStyle>
            <a:lvl1pPr>
              <a:lnSpc>
                <a:spcPts val="3137"/>
              </a:lnSpc>
              <a:defRPr sz="2745">
                <a:solidFill>
                  <a:srgbClr val="000000"/>
                </a:solidFill>
              </a:defRPr>
            </a:lvl1pPr>
          </a:lstStyle>
          <a:p>
            <a:r>
              <a:rPr lang="en-US" dirty="0"/>
              <a:t>Chart examples</a:t>
            </a:r>
          </a:p>
        </p:txBody>
      </p:sp>
      <p:sp>
        <p:nvSpPr>
          <p:cNvPr id="9" name="Text Placeholder 4"/>
          <p:cNvSpPr>
            <a:spLocks noGrp="1"/>
          </p:cNvSpPr>
          <p:nvPr>
            <p:ph type="body" sz="quarter" idx="12" hasCustomPrompt="1"/>
          </p:nvPr>
        </p:nvSpPr>
        <p:spPr>
          <a:xfrm>
            <a:off x="455992" y="5857162"/>
            <a:ext cx="3618381" cy="301770"/>
          </a:xfrm>
          <a:prstGeom prst="rect">
            <a:avLst/>
          </a:prstGeom>
        </p:spPr>
        <p:txBody>
          <a:bodyPr lIns="0" tIns="0" rIns="0" bIns="0"/>
          <a:lstStyle>
            <a:lvl1pPr marL="0" indent="0">
              <a:lnSpc>
                <a:spcPts val="1176"/>
              </a:lnSpc>
              <a:spcBef>
                <a:spcPts val="882"/>
              </a:spcBef>
              <a:buFont typeface="Arial" panose="020B0604020202020204" pitchFamily="34" charset="0"/>
              <a:buNone/>
              <a:defRPr sz="980" b="0" i="0" spc="0">
                <a:solidFill>
                  <a:srgbClr val="000000"/>
                </a:solidFill>
                <a:latin typeface="+mn-lt"/>
              </a:defRPr>
            </a:lvl1pPr>
            <a:lvl2pPr marL="0" marR="0" indent="0" algn="l" defTabSz="914367" rtl="0" eaLnBrk="1" fontAlgn="auto" latinLnBrk="0" hangingPunct="1">
              <a:lnSpc>
                <a:spcPts val="1176"/>
              </a:lnSpc>
              <a:spcBef>
                <a:spcPts val="441"/>
              </a:spcBef>
              <a:spcAft>
                <a:spcPts val="0"/>
              </a:spcAft>
              <a:buClrTx/>
              <a:buSzPct val="90000"/>
              <a:buFont typeface="Arial" panose="020B0604020202020204" pitchFamily="34" charset="0"/>
              <a:buNone/>
              <a:tabLst/>
              <a:defRPr sz="980">
                <a:solidFill>
                  <a:schemeClr val="tx1"/>
                </a:solidFill>
              </a:defRPr>
            </a:lvl2pPr>
            <a:lvl3pPr marL="448193" indent="0">
              <a:buNone/>
              <a:defRPr/>
            </a:lvl3pPr>
            <a:lvl4pPr marL="672290" indent="0">
              <a:buNone/>
              <a:defRPr/>
            </a:lvl4pPr>
            <a:lvl5pPr marL="896386" indent="0">
              <a:buNone/>
              <a:defRPr/>
            </a:lvl5pPr>
          </a:lstStyle>
          <a:p>
            <a:pPr lvl="0"/>
            <a:r>
              <a:rPr lang="en-US" dirty="0"/>
              <a:t>Caption body copy Segoe Regular 10/12. </a:t>
            </a:r>
            <a:r>
              <a:rPr lang="en-US" dirty="0" err="1"/>
              <a:t>Cavorest</a:t>
            </a:r>
            <a:r>
              <a:rPr lang="en-US" dirty="0"/>
              <a:t> a </a:t>
            </a:r>
            <a:r>
              <a:rPr lang="en-US" dirty="0" err="1"/>
              <a:t>aut</a:t>
            </a:r>
            <a:r>
              <a:rPr lang="en-US" dirty="0"/>
              <a:t> arum </a:t>
            </a:r>
            <a:r>
              <a:rPr lang="en-US" dirty="0" err="1"/>
              <a:t>quam</a:t>
            </a:r>
            <a:r>
              <a:rPr lang="en-US" dirty="0"/>
              <a:t> id eat.</a:t>
            </a:r>
          </a:p>
        </p:txBody>
      </p:sp>
      <p:sp>
        <p:nvSpPr>
          <p:cNvPr id="17" name="Text Placeholder 4"/>
          <p:cNvSpPr>
            <a:spLocks noGrp="1"/>
          </p:cNvSpPr>
          <p:nvPr>
            <p:ph type="body" sz="quarter" idx="18" hasCustomPrompt="1"/>
          </p:nvPr>
        </p:nvSpPr>
        <p:spPr>
          <a:xfrm>
            <a:off x="4303152" y="5857162"/>
            <a:ext cx="3607487" cy="301770"/>
          </a:xfrm>
          <a:prstGeom prst="rect">
            <a:avLst/>
          </a:prstGeom>
        </p:spPr>
        <p:txBody>
          <a:bodyPr vert="horz" wrap="square" lIns="0" tIns="0" rIns="0" bIns="0" rtlCol="0">
            <a:spAutoFit/>
          </a:bodyPr>
          <a:lstStyle>
            <a:lvl1pPr>
              <a:tabLst/>
              <a:defRPr lang="en-US" sz="980" b="0" i="0" spc="0" dirty="0" smtClean="0">
                <a:solidFill>
                  <a:srgbClr val="000000"/>
                </a:solidFill>
                <a:latin typeface="+mn-lt"/>
              </a:defRPr>
            </a:lvl1pPr>
          </a:lstStyle>
          <a:p>
            <a:pPr marL="0" lvl="0" indent="0">
              <a:lnSpc>
                <a:spcPts val="1176"/>
              </a:lnSpc>
              <a:spcBef>
                <a:spcPts val="882"/>
              </a:spcBef>
              <a:buFont typeface="Arial" panose="020B0604020202020204" pitchFamily="34" charset="0"/>
              <a:buNone/>
            </a:pPr>
            <a:r>
              <a:rPr lang="en-US" dirty="0"/>
              <a:t>Caption body copy Segoe Regular 10/12. </a:t>
            </a:r>
            <a:r>
              <a:rPr lang="en-US" dirty="0" err="1"/>
              <a:t>Cavorest</a:t>
            </a:r>
            <a:r>
              <a:rPr lang="en-US" dirty="0"/>
              <a:t> a </a:t>
            </a:r>
            <a:r>
              <a:rPr lang="en-US" dirty="0" err="1"/>
              <a:t>aut</a:t>
            </a:r>
            <a:r>
              <a:rPr lang="en-US" dirty="0"/>
              <a:t> arum </a:t>
            </a:r>
            <a:r>
              <a:rPr lang="en-US" dirty="0" err="1"/>
              <a:t>quam</a:t>
            </a:r>
            <a:r>
              <a:rPr lang="en-US" dirty="0"/>
              <a:t> id eat.</a:t>
            </a:r>
          </a:p>
        </p:txBody>
      </p:sp>
      <p:sp>
        <p:nvSpPr>
          <p:cNvPr id="20" name="Chart Placeholder 6"/>
          <p:cNvSpPr>
            <a:spLocks noGrp="1"/>
          </p:cNvSpPr>
          <p:nvPr>
            <p:ph type="chart" sz="quarter" idx="22"/>
          </p:nvPr>
        </p:nvSpPr>
        <p:spPr>
          <a:xfrm>
            <a:off x="4303152" y="1950780"/>
            <a:ext cx="3607487" cy="3534843"/>
          </a:xfrm>
          <a:prstGeom prst="rect">
            <a:avLst/>
          </a:prstGeom>
        </p:spPr>
        <p:txBody>
          <a:bodyPr anchor="ctr">
            <a:noAutofit/>
          </a:bodyPr>
          <a:lstStyle>
            <a:lvl1pPr marL="0" indent="0" algn="ctr">
              <a:buNone/>
              <a:defRPr sz="2353">
                <a:solidFill>
                  <a:srgbClr val="000000"/>
                </a:solidFill>
              </a:defRPr>
            </a:lvl1pPr>
          </a:lstStyle>
          <a:p>
            <a:r>
              <a:rPr lang="en-US"/>
              <a:t>Click icon to add chart</a:t>
            </a:r>
            <a:endParaRPr lang="en-US" dirty="0"/>
          </a:p>
        </p:txBody>
      </p:sp>
      <p:sp>
        <p:nvSpPr>
          <p:cNvPr id="21" name="Chart Placeholder 6"/>
          <p:cNvSpPr>
            <a:spLocks noGrp="1"/>
          </p:cNvSpPr>
          <p:nvPr>
            <p:ph type="chart" sz="quarter" idx="23"/>
          </p:nvPr>
        </p:nvSpPr>
        <p:spPr>
          <a:xfrm>
            <a:off x="8139412" y="1950780"/>
            <a:ext cx="3623051" cy="3534843"/>
          </a:xfrm>
          <a:prstGeom prst="rect">
            <a:avLst/>
          </a:prstGeom>
        </p:spPr>
        <p:txBody>
          <a:bodyPr anchor="ctr">
            <a:noAutofit/>
          </a:bodyPr>
          <a:lstStyle>
            <a:lvl1pPr marL="0" indent="0" algn="ctr">
              <a:buNone/>
              <a:defRPr sz="2353">
                <a:solidFill>
                  <a:srgbClr val="000000"/>
                </a:solidFill>
              </a:defRPr>
            </a:lvl1pPr>
          </a:lstStyle>
          <a:p>
            <a:r>
              <a:rPr lang="en-US"/>
              <a:t>Click icon to add chart</a:t>
            </a:r>
            <a:endParaRPr lang="en-US" dirty="0"/>
          </a:p>
        </p:txBody>
      </p:sp>
      <p:sp>
        <p:nvSpPr>
          <p:cNvPr id="4" name="Text Placeholder 3">
            <a:extLst>
              <a:ext uri="{FF2B5EF4-FFF2-40B4-BE49-F238E27FC236}">
                <a16:creationId xmlns:a16="http://schemas.microsoft.com/office/drawing/2014/main" id="{BDBB6B82-41EF-4F96-AC4D-4B6DF0A1F54E}"/>
              </a:ext>
            </a:extLst>
          </p:cNvPr>
          <p:cNvSpPr>
            <a:spLocks noGrp="1"/>
          </p:cNvSpPr>
          <p:nvPr>
            <p:ph type="body" sz="quarter" idx="24" hasCustomPrompt="1"/>
          </p:nvPr>
        </p:nvSpPr>
        <p:spPr>
          <a:xfrm>
            <a:off x="455991" y="5670381"/>
            <a:ext cx="3629278" cy="241415"/>
          </a:xfrm>
          <a:prstGeom prst="rect">
            <a:avLst/>
          </a:prstGeom>
        </p:spPr>
        <p:txBody>
          <a:bodyPr tIns="0"/>
          <a:lstStyle>
            <a:lvl1pPr>
              <a:defRPr lang="en-US" sz="980" b="1" kern="1200" spc="0" dirty="0" smtClean="0">
                <a:solidFill>
                  <a:srgbClr val="000000"/>
                </a:solidFill>
                <a:latin typeface="+mn-lt"/>
                <a:ea typeface="+mn-ea"/>
                <a:cs typeface="+mn-cs"/>
              </a:defRPr>
            </a:lvl1pPr>
          </a:lstStyle>
          <a:p>
            <a:pPr lvl="0"/>
            <a:r>
              <a:rPr lang="en-US" dirty="0"/>
              <a:t>Caption title Segoe bold 10/12. </a:t>
            </a:r>
          </a:p>
        </p:txBody>
      </p:sp>
      <p:sp>
        <p:nvSpPr>
          <p:cNvPr id="15" name="Text Placeholder 3">
            <a:extLst>
              <a:ext uri="{FF2B5EF4-FFF2-40B4-BE49-F238E27FC236}">
                <a16:creationId xmlns:a16="http://schemas.microsoft.com/office/drawing/2014/main" id="{D4EEFC93-5F54-47F0-9569-BECC76A76C96}"/>
              </a:ext>
            </a:extLst>
          </p:cNvPr>
          <p:cNvSpPr>
            <a:spLocks noGrp="1"/>
          </p:cNvSpPr>
          <p:nvPr>
            <p:ph type="body" sz="quarter" idx="25" hasCustomPrompt="1"/>
          </p:nvPr>
        </p:nvSpPr>
        <p:spPr>
          <a:xfrm>
            <a:off x="4314044" y="5670381"/>
            <a:ext cx="3629278" cy="241415"/>
          </a:xfrm>
          <a:prstGeom prst="rect">
            <a:avLst/>
          </a:prstGeom>
        </p:spPr>
        <p:txBody>
          <a:bodyPr tIns="0"/>
          <a:lstStyle>
            <a:lvl1pPr>
              <a:defRPr lang="en-US" sz="980" b="1" kern="1200" spc="0" dirty="0" smtClean="0">
                <a:solidFill>
                  <a:srgbClr val="000000"/>
                </a:solidFill>
                <a:latin typeface="+mn-lt"/>
                <a:ea typeface="+mn-ea"/>
                <a:cs typeface="+mn-cs"/>
              </a:defRPr>
            </a:lvl1pPr>
          </a:lstStyle>
          <a:p>
            <a:pPr lvl="0"/>
            <a:r>
              <a:rPr lang="en-US" dirty="0"/>
              <a:t>Caption title Segoe bold 10/12. </a:t>
            </a:r>
          </a:p>
        </p:txBody>
      </p:sp>
      <p:sp>
        <p:nvSpPr>
          <p:cNvPr id="23" name="Text Placeholder 3">
            <a:extLst>
              <a:ext uri="{FF2B5EF4-FFF2-40B4-BE49-F238E27FC236}">
                <a16:creationId xmlns:a16="http://schemas.microsoft.com/office/drawing/2014/main" id="{5EDACCCB-301A-4273-9EA6-AD055BB5B0AF}"/>
              </a:ext>
            </a:extLst>
          </p:cNvPr>
          <p:cNvSpPr>
            <a:spLocks noGrp="1"/>
          </p:cNvSpPr>
          <p:nvPr>
            <p:ph type="body" sz="quarter" idx="26" hasCustomPrompt="1"/>
          </p:nvPr>
        </p:nvSpPr>
        <p:spPr>
          <a:xfrm>
            <a:off x="8139413" y="5670381"/>
            <a:ext cx="3629278" cy="241415"/>
          </a:xfrm>
          <a:prstGeom prst="rect">
            <a:avLst/>
          </a:prstGeom>
        </p:spPr>
        <p:txBody>
          <a:bodyPr tIns="0"/>
          <a:lstStyle>
            <a:lvl1pPr>
              <a:defRPr lang="en-US" sz="980" b="1" kern="1200" spc="0" dirty="0" smtClean="0">
                <a:solidFill>
                  <a:srgbClr val="000000"/>
                </a:solidFill>
                <a:latin typeface="+mn-lt"/>
                <a:ea typeface="+mn-ea"/>
                <a:cs typeface="+mn-cs"/>
              </a:defRPr>
            </a:lvl1pPr>
          </a:lstStyle>
          <a:p>
            <a:pPr lvl="0"/>
            <a:r>
              <a:rPr lang="en-US" dirty="0"/>
              <a:t>Caption title Segoe bold 10/12. </a:t>
            </a:r>
          </a:p>
        </p:txBody>
      </p:sp>
      <p:sp>
        <p:nvSpPr>
          <p:cNvPr id="24" name="Text Placeholder 4">
            <a:extLst>
              <a:ext uri="{FF2B5EF4-FFF2-40B4-BE49-F238E27FC236}">
                <a16:creationId xmlns:a16="http://schemas.microsoft.com/office/drawing/2014/main" id="{37057046-E219-41F6-8045-1E763292CBB4}"/>
              </a:ext>
            </a:extLst>
          </p:cNvPr>
          <p:cNvSpPr>
            <a:spLocks noGrp="1"/>
          </p:cNvSpPr>
          <p:nvPr>
            <p:ph type="body" sz="quarter" idx="27" hasCustomPrompt="1"/>
          </p:nvPr>
        </p:nvSpPr>
        <p:spPr>
          <a:xfrm>
            <a:off x="8139413" y="5857162"/>
            <a:ext cx="3607487" cy="301770"/>
          </a:xfrm>
          <a:prstGeom prst="rect">
            <a:avLst/>
          </a:prstGeom>
        </p:spPr>
        <p:txBody>
          <a:bodyPr vert="horz" wrap="square" lIns="0" tIns="0" rIns="0" bIns="0" rtlCol="0">
            <a:spAutoFit/>
          </a:bodyPr>
          <a:lstStyle>
            <a:lvl1pPr>
              <a:tabLst/>
              <a:defRPr lang="en-US" sz="980" b="0" i="0" spc="0" dirty="0" smtClean="0">
                <a:solidFill>
                  <a:srgbClr val="000000"/>
                </a:solidFill>
                <a:latin typeface="+mn-lt"/>
              </a:defRPr>
            </a:lvl1pPr>
          </a:lstStyle>
          <a:p>
            <a:pPr marL="0" lvl="0" indent="0">
              <a:lnSpc>
                <a:spcPts val="1176"/>
              </a:lnSpc>
              <a:spcBef>
                <a:spcPts val="882"/>
              </a:spcBef>
              <a:buFont typeface="Arial" panose="020B0604020202020204" pitchFamily="34" charset="0"/>
              <a:buNone/>
            </a:pPr>
            <a:r>
              <a:rPr lang="en-US" dirty="0"/>
              <a:t>Caption body copy Segoe Regular 10/12. </a:t>
            </a:r>
            <a:r>
              <a:rPr lang="en-US" dirty="0" err="1"/>
              <a:t>Cavorest</a:t>
            </a:r>
            <a:r>
              <a:rPr lang="en-US" dirty="0"/>
              <a:t> a </a:t>
            </a:r>
            <a:r>
              <a:rPr lang="en-US" dirty="0" err="1"/>
              <a:t>aut</a:t>
            </a:r>
            <a:r>
              <a:rPr lang="en-US" dirty="0"/>
              <a:t> arum </a:t>
            </a:r>
            <a:r>
              <a:rPr lang="en-US" dirty="0" err="1"/>
              <a:t>quam</a:t>
            </a:r>
            <a:r>
              <a:rPr lang="en-US" dirty="0"/>
              <a:t> id eat.</a:t>
            </a:r>
          </a:p>
        </p:txBody>
      </p:sp>
      <p:sp>
        <p:nvSpPr>
          <p:cNvPr id="19" name="Text Box 3">
            <a:extLst>
              <a:ext uri="{FF2B5EF4-FFF2-40B4-BE49-F238E27FC236}">
                <a16:creationId xmlns:a16="http://schemas.microsoft.com/office/drawing/2014/main" id="{DD3304D6-24AF-6742-A22C-8D78DC39B073}"/>
              </a:ext>
            </a:extLst>
          </p:cNvPr>
          <p:cNvSpPr txBox="1">
            <a:spLocks noChangeArrowheads="1"/>
          </p:cNvSpPr>
          <p:nvPr userDrawn="1"/>
        </p:nvSpPr>
        <p:spPr bwMode="blackWhite">
          <a:xfrm>
            <a:off x="454169" y="6455174"/>
            <a:ext cx="11306469" cy="211239"/>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13924" eaLnBrk="0" hangingPunct="0"/>
            <a:r>
              <a:rPr lang="en-US" sz="686" dirty="0">
                <a:solidFill>
                  <a:schemeClr val="accent6">
                    <a:lumMod val="75000"/>
                  </a:schemeClr>
                </a:solidFill>
                <a:cs typeface="Segoe UI" pitchFamily="34" charset="0"/>
              </a:rPr>
              <a:t>©Microsoft Corporation									                                                                                                                                             Azure </a:t>
            </a:r>
          </a:p>
        </p:txBody>
      </p:sp>
    </p:spTree>
    <p:extLst>
      <p:ext uri="{BB962C8B-B14F-4D97-AF65-F5344CB8AC3E}">
        <p14:creationId xmlns:p14="http://schemas.microsoft.com/office/powerpoint/2010/main" val="3942114410"/>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abl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5" y="620428"/>
            <a:ext cx="11306469" cy="403137"/>
          </a:xfrm>
          <a:prstGeom prst="rect">
            <a:avLst/>
          </a:prstGeom>
        </p:spPr>
        <p:txBody>
          <a:bodyPr wrap="square" lIns="0" tIns="0" rIns="0" bIns="0">
            <a:spAutoFit/>
          </a:bodyPr>
          <a:lstStyle>
            <a:lvl1pPr>
              <a:lnSpc>
                <a:spcPts val="3137"/>
              </a:lnSpc>
              <a:defRPr sz="2745">
                <a:solidFill>
                  <a:srgbClr val="000000"/>
                </a:solidFill>
              </a:defRPr>
            </a:lvl1pPr>
          </a:lstStyle>
          <a:p>
            <a:r>
              <a:rPr lang="en-US" dirty="0"/>
              <a:t>Table styling</a:t>
            </a:r>
          </a:p>
        </p:txBody>
      </p:sp>
      <p:sp>
        <p:nvSpPr>
          <p:cNvPr id="4" name="Table Placeholder 3"/>
          <p:cNvSpPr>
            <a:spLocks noGrp="1"/>
          </p:cNvSpPr>
          <p:nvPr>
            <p:ph type="tbl" sz="quarter" idx="10"/>
          </p:nvPr>
        </p:nvSpPr>
        <p:spPr>
          <a:xfrm>
            <a:off x="455995" y="3924852"/>
            <a:ext cx="11306469" cy="546753"/>
          </a:xfrm>
          <a:prstGeom prst="rect">
            <a:avLst/>
          </a:prstGeom>
        </p:spPr>
        <p:txBody>
          <a:bodyPr anchor="ctr" anchorCtr="0"/>
          <a:lstStyle>
            <a:lvl1pPr algn="ctr">
              <a:defRPr/>
            </a:lvl1pPr>
          </a:lstStyle>
          <a:p>
            <a:r>
              <a:rPr lang="en-US"/>
              <a:t>Click icon to add table</a:t>
            </a:r>
            <a:endParaRPr lang="en-US" dirty="0"/>
          </a:p>
        </p:txBody>
      </p:sp>
      <p:sp>
        <p:nvSpPr>
          <p:cNvPr id="10" name="Text Box 3">
            <a:extLst>
              <a:ext uri="{FF2B5EF4-FFF2-40B4-BE49-F238E27FC236}">
                <a16:creationId xmlns:a16="http://schemas.microsoft.com/office/drawing/2014/main" id="{AD9F5927-827C-2E4D-8781-07CF39C27494}"/>
              </a:ext>
            </a:extLst>
          </p:cNvPr>
          <p:cNvSpPr txBox="1">
            <a:spLocks noChangeArrowheads="1"/>
          </p:cNvSpPr>
          <p:nvPr userDrawn="1"/>
        </p:nvSpPr>
        <p:spPr bwMode="blackWhite">
          <a:xfrm>
            <a:off x="454169" y="6455174"/>
            <a:ext cx="11306469" cy="211239"/>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13924" eaLnBrk="0" hangingPunct="0"/>
            <a:r>
              <a:rPr lang="en-US" sz="686" dirty="0">
                <a:solidFill>
                  <a:schemeClr val="accent6">
                    <a:lumMod val="75000"/>
                  </a:schemeClr>
                </a:solidFill>
                <a:cs typeface="Segoe UI" pitchFamily="34" charset="0"/>
              </a:rPr>
              <a:t>©Microsoft Corporation									                                                                                                                                             Azure </a:t>
            </a:r>
          </a:p>
        </p:txBody>
      </p:sp>
    </p:spTree>
    <p:extLst>
      <p:ext uri="{BB962C8B-B14F-4D97-AF65-F5344CB8AC3E}">
        <p14:creationId xmlns:p14="http://schemas.microsoft.com/office/powerpoint/2010/main" val="1304213199"/>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losing slide 1">
    <p:bg>
      <p:bgPr>
        <a:solidFill>
          <a:schemeClr val="tx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C370E04-F3D7-44F1-9863-6604D12FE022}"/>
              </a:ext>
            </a:extLst>
          </p:cNvPr>
          <p:cNvSpPr>
            <a:spLocks noGrp="1"/>
          </p:cNvSpPr>
          <p:nvPr>
            <p:ph type="title" hasCustomPrompt="1"/>
          </p:nvPr>
        </p:nvSpPr>
        <p:spPr>
          <a:xfrm>
            <a:off x="455995" y="1845277"/>
            <a:ext cx="7454644" cy="1473396"/>
          </a:xfrm>
          <a:prstGeom prst="rect">
            <a:avLst/>
          </a:prstGeom>
          <a:noFill/>
        </p:spPr>
        <p:txBody>
          <a:bodyPr lIns="0" tIns="0" rIns="0" bIns="0" anchor="t" anchorCtr="0"/>
          <a:lstStyle>
            <a:lvl1pPr>
              <a:lnSpc>
                <a:spcPct val="100000"/>
              </a:lnSpc>
              <a:spcAft>
                <a:spcPts val="1274"/>
              </a:spcAft>
              <a:defRPr sz="2549" spc="-49" baseline="0">
                <a:solidFill>
                  <a:schemeClr val="bg1"/>
                </a:solidFill>
              </a:defRPr>
            </a:lvl1pPr>
          </a:lstStyle>
          <a:p>
            <a:r>
              <a:rPr lang="en-US" dirty="0"/>
              <a:t>Thank you.</a:t>
            </a:r>
          </a:p>
        </p:txBody>
      </p:sp>
      <p:pic>
        <p:nvPicPr>
          <p:cNvPr id="5" name="Picture 4">
            <a:extLst>
              <a:ext uri="{FF2B5EF4-FFF2-40B4-BE49-F238E27FC236}">
                <a16:creationId xmlns:a16="http://schemas.microsoft.com/office/drawing/2014/main" id="{DC1F9C5D-BBFD-AE42-A1D5-DA2C27C2E9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4170" y="439310"/>
            <a:ext cx="1335673" cy="190278"/>
          </a:xfrm>
          <a:prstGeom prst="rect">
            <a:avLst/>
          </a:prstGeom>
        </p:spPr>
      </p:pic>
      <p:sp>
        <p:nvSpPr>
          <p:cNvPr id="6" name="Text Box 3">
            <a:extLst>
              <a:ext uri="{FF2B5EF4-FFF2-40B4-BE49-F238E27FC236}">
                <a16:creationId xmlns:a16="http://schemas.microsoft.com/office/drawing/2014/main" id="{4071864E-755E-AD40-A80D-10E454980F16}"/>
              </a:ext>
            </a:extLst>
          </p:cNvPr>
          <p:cNvSpPr txBox="1">
            <a:spLocks noChangeArrowheads="1"/>
          </p:cNvSpPr>
          <p:nvPr userDrawn="1"/>
        </p:nvSpPr>
        <p:spPr bwMode="blackWhite">
          <a:xfrm>
            <a:off x="454170" y="6451197"/>
            <a:ext cx="4482124" cy="105619"/>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13924" eaLnBrk="0" hangingPunct="0"/>
            <a:r>
              <a:rPr lang="en-US" sz="686" dirty="0">
                <a:solidFill>
                  <a:schemeClr val="bg1"/>
                </a:solidFill>
                <a:cs typeface="Segoe UI" pitchFamily="34" charset="0"/>
              </a:rPr>
              <a:t>© Copyright Microsoft Corporation. All rights reserved. </a:t>
            </a:r>
          </a:p>
        </p:txBody>
      </p:sp>
    </p:spTree>
    <p:extLst>
      <p:ext uri="{BB962C8B-B14F-4D97-AF65-F5344CB8AC3E}">
        <p14:creationId xmlns:p14="http://schemas.microsoft.com/office/powerpoint/2010/main" val="39871532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1" y="1435100"/>
            <a:ext cx="5211763" cy="16127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16127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6680467"/>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14183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4694374"/>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3"/>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39" indent="0">
              <a:buFont typeface="Wingdings" panose="05000000000000000000" pitchFamily="2" charset="2"/>
              <a:buNone/>
              <a:defRPr sz="2000" b="0"/>
            </a:lvl2pPr>
            <a:lvl3pPr marL="450764" indent="0">
              <a:buFont typeface="Wingdings" panose="05000000000000000000" pitchFamily="2" charset="2"/>
              <a:buNone/>
              <a:tabLst/>
              <a:defRPr sz="1600" b="0"/>
            </a:lvl3pPr>
            <a:lvl4pPr marL="652337" indent="0">
              <a:buFont typeface="Wingdings" panose="05000000000000000000" pitchFamily="2" charset="2"/>
              <a:buNone/>
              <a:defRPr sz="1400" b="0"/>
            </a:lvl4pPr>
            <a:lvl5pPr marL="853911"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2" y="1435100"/>
            <a:ext cx="5212080" cy="1649682"/>
          </a:xfrm>
        </p:spPr>
        <p:txBody>
          <a:bodyPr wrap="square">
            <a:spAutoFit/>
          </a:bodyPr>
          <a:lstStyle>
            <a:lvl1pPr marL="0" indent="0">
              <a:spcBef>
                <a:spcPts val="1223"/>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39" indent="0">
              <a:buFont typeface="Wingdings" panose="05000000000000000000" pitchFamily="2" charset="2"/>
              <a:buNone/>
              <a:defRPr sz="2000" b="0"/>
            </a:lvl2pPr>
            <a:lvl3pPr marL="450764" indent="0">
              <a:buFont typeface="Wingdings" panose="05000000000000000000" pitchFamily="2" charset="2"/>
              <a:buNone/>
              <a:tabLst/>
              <a:defRPr sz="1600" b="0"/>
            </a:lvl3pPr>
            <a:lvl4pPr marL="652337" indent="0">
              <a:buFont typeface="Wingdings" panose="05000000000000000000" pitchFamily="2" charset="2"/>
              <a:buNone/>
              <a:defRPr sz="1400" b="0"/>
            </a:lvl4pPr>
            <a:lvl5pPr marL="853911"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70233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7201935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slideLayout" Target="../slideLayouts/slideLayout65.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slideLayout" Target="../slideLayouts/slideLayout64.xml"/><Relationship Id="rId33" Type="http://schemas.openxmlformats.org/officeDocument/2006/relationships/image" Target="../media/image9.png"/><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29" Type="http://schemas.openxmlformats.org/officeDocument/2006/relationships/slideLayout" Target="../slideLayouts/slideLayout68.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slideLayout" Target="../slideLayouts/slideLayout63.xml"/><Relationship Id="rId32" Type="http://schemas.openxmlformats.org/officeDocument/2006/relationships/theme" Target="../theme/theme2.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28" Type="http://schemas.openxmlformats.org/officeDocument/2006/relationships/slideLayout" Target="../slideLayouts/slideLayout67.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31" Type="http://schemas.openxmlformats.org/officeDocument/2006/relationships/slideLayout" Target="../slideLayouts/slideLayout70.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 Id="rId27" Type="http://schemas.openxmlformats.org/officeDocument/2006/relationships/slideLayout" Target="../slideLayouts/slideLayout66.xml"/><Relationship Id="rId30" Type="http://schemas.openxmlformats.org/officeDocument/2006/relationships/slideLayout" Target="../slideLayouts/slideLayout69.xml"/><Relationship Id="rId8"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4"/>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1"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41"/>
          <a:srcRect l="762"/>
          <a:stretch/>
        </p:blipFill>
        <p:spPr>
          <a:xfrm rot="5400000">
            <a:off x="9464500" y="2843774"/>
            <a:ext cx="6858000" cy="1170455"/>
          </a:xfrm>
          <a:prstGeom prst="rect">
            <a:avLst/>
          </a:prstGeom>
        </p:spPr>
      </p:pic>
    </p:spTree>
    <p:extLst>
      <p:ext uri="{BB962C8B-B14F-4D97-AF65-F5344CB8AC3E}">
        <p14:creationId xmlns:p14="http://schemas.microsoft.com/office/powerpoint/2010/main" val="31325161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Lst>
  <p:transition>
    <p:fade/>
  </p:transition>
  <p:hf sldNum="0" hdr="0" ftr="0" dt="0"/>
  <p:txStyles>
    <p:titleStyle>
      <a:lvl1pPr algn="l" defTabSz="932563"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556" marR="0" indent="-228556" algn="l" defTabSz="93256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457112" marR="0" indent="-228556" algn="l" defTabSz="93256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099" marR="0" indent="-199986" algn="l" defTabSz="93256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801" marR="0" indent="-180940" algn="l" defTabSz="93256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741" marR="0" indent="-168243" algn="l" defTabSz="93256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4547"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1"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2"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2" algn="l" defTabSz="93256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5994" y="556381"/>
            <a:ext cx="11303917" cy="813819"/>
          </a:xfrm>
          <a:prstGeom prst="rect">
            <a:avLst/>
          </a:prstGeom>
        </p:spPr>
        <p:txBody>
          <a:bodyPr vert="horz" wrap="square" lIns="0" tIns="91440" rIns="146304" bIns="91440" rtlCol="0" anchor="t">
            <a:noAutofit/>
          </a:bodyPr>
          <a:lstStyle/>
          <a:p>
            <a:r>
              <a:rPr lang="en-US" dirty="0"/>
              <a:t>Heading Segoe UI </a:t>
            </a:r>
            <a:r>
              <a:rPr lang="en-US" dirty="0" err="1"/>
              <a:t>Semibold</a:t>
            </a:r>
            <a:r>
              <a:rPr lang="en-US" dirty="0"/>
              <a:t> 28/32</a:t>
            </a:r>
          </a:p>
        </p:txBody>
      </p:sp>
      <p:sp>
        <p:nvSpPr>
          <p:cNvPr id="4" name="Text Placeholder 3"/>
          <p:cNvSpPr>
            <a:spLocks noGrp="1"/>
          </p:cNvSpPr>
          <p:nvPr>
            <p:ph type="body" idx="1"/>
          </p:nvPr>
        </p:nvSpPr>
        <p:spPr>
          <a:xfrm>
            <a:off x="455994" y="1817559"/>
            <a:ext cx="11231768" cy="1780438"/>
          </a:xfrm>
          <a:prstGeom prst="rect">
            <a:avLst/>
          </a:prstGeom>
        </p:spPr>
        <p:txBody>
          <a:bodyPr vert="horz" wrap="square" lIns="0" tIns="91440" rIns="146304" bIns="91440" rtlCol="0">
            <a:spAutoFit/>
          </a:bodyPr>
          <a:lstStyle/>
          <a:p>
            <a:pPr lvl="1"/>
            <a:r>
              <a:rPr lang="en-US" dirty="0"/>
              <a:t>Large: subhead Segoe UI Regular 20/24</a:t>
            </a:r>
          </a:p>
          <a:p>
            <a:pPr lvl="1"/>
            <a:endParaRPr lang="en-US" dirty="0"/>
          </a:p>
          <a:p>
            <a:pPr lvl="2"/>
            <a:r>
              <a:rPr lang="en-US" dirty="0"/>
              <a:t>Medium: paragraph heading Segoe UI </a:t>
            </a:r>
            <a:r>
              <a:rPr lang="en-US" dirty="0" err="1"/>
              <a:t>Semibold</a:t>
            </a:r>
            <a:r>
              <a:rPr lang="en-US" dirty="0"/>
              <a:t> 14/18</a:t>
            </a:r>
          </a:p>
          <a:p>
            <a:pPr lvl="3"/>
            <a:r>
              <a:rPr lang="en-US" dirty="0"/>
              <a:t>Medium: paragraph body copy Segoe UI Regular 14/18</a:t>
            </a:r>
          </a:p>
          <a:p>
            <a:pPr lvl="3"/>
            <a:endParaRPr lang="en-US" dirty="0"/>
          </a:p>
          <a:p>
            <a:pPr lvl="4"/>
            <a:r>
              <a:rPr lang="en-US" dirty="0"/>
              <a:t>Small: caption heading Segoe UI Bold 10/12</a:t>
            </a:r>
          </a:p>
          <a:p>
            <a:pPr lvl="6"/>
            <a:r>
              <a:rPr lang="en-US" dirty="0"/>
              <a:t>Small: caption body copy B3 Segoe UI Regular 10/12</a:t>
            </a:r>
          </a:p>
        </p:txBody>
      </p:sp>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rot="5400000">
            <a:off x="9432277" y="2842059"/>
            <a:ext cx="6843271" cy="1164777"/>
          </a:xfrm>
          <a:prstGeom prst="rect">
            <a:avLst/>
          </a:prstGeom>
        </p:spPr>
      </p:pic>
    </p:spTree>
    <p:extLst>
      <p:ext uri="{BB962C8B-B14F-4D97-AF65-F5344CB8AC3E}">
        <p14:creationId xmlns:p14="http://schemas.microsoft.com/office/powerpoint/2010/main" val="69266849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 id="2147483726" r:id="rId26"/>
    <p:sldLayoutId id="2147483727" r:id="rId27"/>
    <p:sldLayoutId id="2147483728" r:id="rId28"/>
    <p:sldLayoutId id="2147483729" r:id="rId29"/>
    <p:sldLayoutId id="2147483730" r:id="rId30"/>
    <p:sldLayoutId id="2147483731" r:id="rId31"/>
  </p:sldLayoutIdLst>
  <p:transition>
    <p:fade/>
  </p:transition>
  <p:hf hdr="0" dt="0"/>
  <p:txStyles>
    <p:titleStyle>
      <a:lvl1pPr algn="l" defTabSz="914367" rtl="0" eaLnBrk="1" latinLnBrk="0" hangingPunct="1">
        <a:lnSpc>
          <a:spcPct val="90000"/>
        </a:lnSpc>
        <a:spcBef>
          <a:spcPct val="0"/>
        </a:spcBef>
        <a:buNone/>
        <a:defRPr lang="en-US" sz="2745" b="0" kern="1200" cap="none" spc="-49" baseline="0" dirty="0" smtClean="0">
          <a:ln w="3175">
            <a:noFill/>
          </a:ln>
          <a:solidFill>
            <a:srgbClr val="000000"/>
          </a:solidFill>
          <a:effectLst/>
          <a:latin typeface="+mj-lt"/>
          <a:ea typeface="+mn-ea"/>
          <a:cs typeface="Segoe UI" pitchFamily="34" charset="0"/>
        </a:defRPr>
      </a:lvl1pPr>
    </p:titleStyle>
    <p:bodyStyle>
      <a:lvl1pPr marL="0" marR="0" indent="0" algn="l" defTabSz="914367" rtl="0" eaLnBrk="1" fontAlgn="auto" latinLnBrk="0" hangingPunct="1">
        <a:lnSpc>
          <a:spcPct val="100000"/>
        </a:lnSpc>
        <a:spcBef>
          <a:spcPts val="0"/>
        </a:spcBef>
        <a:spcAft>
          <a:spcPts val="0"/>
        </a:spcAft>
        <a:buClrTx/>
        <a:buSzPct val="90000"/>
        <a:buFont typeface="Wingdings" panose="05000000000000000000" pitchFamily="2" charset="2"/>
        <a:buNone/>
        <a:tabLst/>
        <a:defRPr sz="2353" kern="1200" spc="-49" baseline="0">
          <a:solidFill>
            <a:srgbClr val="000000"/>
          </a:solidFill>
          <a:latin typeface="+mj-lt"/>
          <a:ea typeface="+mn-ea"/>
          <a:cs typeface="+mn-cs"/>
        </a:defRPr>
      </a:lvl1pPr>
      <a:lvl2pPr marL="0" marR="0" indent="0" algn="l" defTabSz="914367" rtl="0" eaLnBrk="1" fontAlgn="auto" latinLnBrk="0" hangingPunct="1">
        <a:lnSpc>
          <a:spcPct val="100000"/>
        </a:lnSpc>
        <a:spcBef>
          <a:spcPts val="0"/>
        </a:spcBef>
        <a:spcAft>
          <a:spcPts val="0"/>
        </a:spcAft>
        <a:buClrTx/>
        <a:buSzPct val="90000"/>
        <a:buFont typeface="Wingdings" panose="05000000000000000000" pitchFamily="2" charset="2"/>
        <a:buNone/>
        <a:tabLst/>
        <a:defRPr sz="1961" kern="1200" spc="0" baseline="0">
          <a:solidFill>
            <a:srgbClr val="000000"/>
          </a:solidFill>
          <a:latin typeface="+mn-lt"/>
          <a:ea typeface="+mn-ea"/>
          <a:cs typeface="+mn-cs"/>
        </a:defRPr>
      </a:lvl2pPr>
      <a:lvl3pPr marL="0" marR="0" indent="0" algn="l" defTabSz="914367" rtl="0" eaLnBrk="1" fontAlgn="auto" latinLnBrk="0" hangingPunct="1">
        <a:lnSpc>
          <a:spcPct val="100000"/>
        </a:lnSpc>
        <a:spcBef>
          <a:spcPts val="0"/>
        </a:spcBef>
        <a:spcAft>
          <a:spcPts val="0"/>
        </a:spcAft>
        <a:buClrTx/>
        <a:buSzPct val="90000"/>
        <a:buFont typeface="Wingdings" panose="05000000000000000000" pitchFamily="2" charset="2"/>
        <a:buNone/>
        <a:tabLst/>
        <a:defRPr sz="1372" kern="1200" spc="0" baseline="0">
          <a:solidFill>
            <a:schemeClr val="tx2"/>
          </a:solidFill>
          <a:latin typeface="+mj-lt"/>
          <a:ea typeface="+mn-ea"/>
          <a:cs typeface="+mn-cs"/>
        </a:defRPr>
      </a:lvl3pPr>
      <a:lvl4pPr marL="0" marR="0" indent="0" algn="l" defTabSz="914367" rtl="0" eaLnBrk="1" fontAlgn="auto" latinLnBrk="0" hangingPunct="1">
        <a:lnSpc>
          <a:spcPct val="100000"/>
        </a:lnSpc>
        <a:spcBef>
          <a:spcPts val="0"/>
        </a:spcBef>
        <a:spcAft>
          <a:spcPts val="0"/>
        </a:spcAft>
        <a:buClrTx/>
        <a:buSzPct val="90000"/>
        <a:buFont typeface="Wingdings" panose="05000000000000000000" pitchFamily="2" charset="2"/>
        <a:buNone/>
        <a:tabLst/>
        <a:defRPr sz="1372" kern="1200" spc="0" baseline="0">
          <a:solidFill>
            <a:srgbClr val="000000"/>
          </a:solidFill>
          <a:latin typeface="+mn-lt"/>
          <a:ea typeface="+mn-ea"/>
          <a:cs typeface="+mn-cs"/>
        </a:defRPr>
      </a:lvl4pPr>
      <a:lvl5pPr marL="0" marR="0" indent="0" algn="l" defTabSz="914367" rtl="0" eaLnBrk="1" fontAlgn="auto" latinLnBrk="0" hangingPunct="1">
        <a:lnSpc>
          <a:spcPct val="100000"/>
        </a:lnSpc>
        <a:spcBef>
          <a:spcPts val="0"/>
        </a:spcBef>
        <a:spcAft>
          <a:spcPts val="0"/>
        </a:spcAft>
        <a:buClrTx/>
        <a:buSzPct val="90000"/>
        <a:buFont typeface="Wingdings" panose="05000000000000000000" pitchFamily="2" charset="2"/>
        <a:buNone/>
        <a:tabLst/>
        <a:defRPr sz="980" b="1" kern="1200" spc="0" baseline="0">
          <a:solidFill>
            <a:srgbClr val="000000"/>
          </a:solidFill>
          <a:latin typeface="+mn-lt"/>
          <a:ea typeface="+mn-ea"/>
          <a:cs typeface="+mn-cs"/>
        </a:defRPr>
      </a:lvl5pPr>
      <a:lvl6pPr marL="2285916" indent="0" algn="l" defTabSz="914367" rtl="0" eaLnBrk="1" latinLnBrk="0" hangingPunct="1">
        <a:spcBef>
          <a:spcPct val="20000"/>
        </a:spcBef>
        <a:buFont typeface="Arial" pitchFamily="34" charset="0"/>
        <a:buNone/>
        <a:defRPr sz="1961" kern="1200">
          <a:solidFill>
            <a:schemeClr val="tx1"/>
          </a:solidFill>
          <a:latin typeface="+mn-lt"/>
          <a:ea typeface="+mn-ea"/>
          <a:cs typeface="+mn-cs"/>
        </a:defRPr>
      </a:lvl6pPr>
      <a:lvl7pPr marL="0" indent="0" algn="l" defTabSz="914367" rtl="0" eaLnBrk="1" latinLnBrk="0" hangingPunct="1">
        <a:lnSpc>
          <a:spcPct val="100000"/>
        </a:lnSpc>
        <a:spcBef>
          <a:spcPts val="0"/>
        </a:spcBef>
        <a:spcAft>
          <a:spcPts val="0"/>
        </a:spcAft>
        <a:buFont typeface="Arial" pitchFamily="34" charset="0"/>
        <a:buNone/>
        <a:defRPr sz="980" kern="1200">
          <a:solidFill>
            <a:srgbClr val="000000"/>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p:ext uri="{27BBF7A9-308A-43DC-89C8-2F10F3537804}">
      <p15:sldGuideLst xmlns:p15="http://schemas.microsoft.com/office/powerpoint/2012/main">
        <p15:guide id="31" pos="1349">
          <p15:clr>
            <a:srgbClr val="C35EA4"/>
          </p15:clr>
        </p15:guide>
        <p15:guide id="32" pos="1528">
          <p15:clr>
            <a:srgbClr val="C35EA4"/>
          </p15:clr>
        </p15:guide>
        <p15:guide id="33" pos="2621">
          <p15:clr>
            <a:srgbClr val="C35EA4"/>
          </p15:clr>
        </p15:guide>
        <p15:guide id="34" pos="2765">
          <p15:clr>
            <a:srgbClr val="C35EA4"/>
          </p15:clr>
        </p15:guide>
        <p15:guide id="35" pos="3854">
          <p15:clr>
            <a:srgbClr val="C35EA4"/>
          </p15:clr>
        </p15:guide>
        <p15:guide id="36" pos="4003">
          <p15:clr>
            <a:srgbClr val="C35EA4"/>
          </p15:clr>
        </p15:guide>
        <p15:guide id="37" pos="5083">
          <p15:clr>
            <a:srgbClr val="C35EA4"/>
          </p15:clr>
        </p15:guide>
        <p15:guide id="38" pos="5230">
          <p15:clr>
            <a:srgbClr val="C35EA4"/>
          </p15:clr>
        </p15:guide>
        <p15:guide id="39" pos="6323">
          <p15:clr>
            <a:srgbClr val="C35EA4"/>
          </p15:clr>
        </p15:guide>
        <p15:guide id="40" pos="6469">
          <p15:clr>
            <a:srgbClr val="C35EA4"/>
          </p15:clr>
        </p15:guide>
        <p15:guide id="41" pos="269">
          <p15:clr>
            <a:srgbClr val="F26B43"/>
          </p15:clr>
        </p15:guide>
        <p15:guide id="42" pos="7565">
          <p15:clr>
            <a:srgbClr val="F26B43"/>
          </p15:clr>
        </p15:guide>
        <p15:guide id="43" orient="horz" pos="751">
          <p15:clr>
            <a:srgbClr val="5ACBF0"/>
          </p15:clr>
        </p15:guide>
        <p15:guide id="44" orient="horz" pos="1387">
          <p15:clr>
            <a:srgbClr val="5ACBF0"/>
          </p15:clr>
        </p15:guide>
        <p15:guide id="45" orient="horz" pos="605">
          <p15:clr>
            <a:srgbClr val="5ACBF0"/>
          </p15:clr>
        </p15:guide>
        <p15:guide id="46" orient="horz" pos="1514">
          <p15:clr>
            <a:srgbClr val="5ACBF0"/>
          </p15:clr>
        </p15:guide>
        <p15:guide id="47" orient="horz" pos="2130">
          <p15:clr>
            <a:srgbClr val="5ACBF0"/>
          </p15:clr>
        </p15:guide>
        <p15:guide id="48" orient="horz" pos="2299">
          <p15:clr>
            <a:srgbClr val="5ACBF0"/>
          </p15:clr>
        </p15:guide>
        <p15:guide id="49" orient="horz" pos="283">
          <p15:clr>
            <a:srgbClr val="F26B43"/>
          </p15:clr>
        </p15:guide>
        <p15:guide id="50" orient="horz" pos="4123">
          <p15:clr>
            <a:srgbClr val="F26B43"/>
          </p15:clr>
        </p15:guide>
        <p15:guide id="51" orient="horz" pos="2891">
          <p15:clr>
            <a:srgbClr val="5ACBF0"/>
          </p15:clr>
        </p15:guide>
        <p15:guide id="52" orient="horz" pos="3019">
          <p15:clr>
            <a:srgbClr val="5ACBF0"/>
          </p15:clr>
        </p15:guide>
        <p15:guide id="53" orient="horz" pos="3643">
          <p15:clr>
            <a:srgbClr val="5ACBF0"/>
          </p15:clr>
        </p15:guide>
        <p15:guide id="54" orient="horz" pos="3763">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docs.microsoft.com/en-us/rest/api/securityinsights/" TargetMode="External"/><Relationship Id="rId2" Type="http://schemas.openxmlformats.org/officeDocument/2006/relationships/notesSlide" Target="../notesSlides/notesSlide2.xml"/><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3" Type="http://schemas.openxmlformats.org/officeDocument/2006/relationships/hyperlink" Target="https://docs.microsoft.com/en-us/powershell/module/az.securityinsights/?view=azps-7.1.0" TargetMode="External"/><Relationship Id="rId2" Type="http://schemas.openxmlformats.org/officeDocument/2006/relationships/notesSlide" Target="../notesSlides/notesSlide3.xml"/><Relationship Id="rId1" Type="http://schemas.openxmlformats.org/officeDocument/2006/relationships/slideLayout" Target="../slideLayouts/slideLayout70.xml"/><Relationship Id="rId5" Type="http://schemas.openxmlformats.org/officeDocument/2006/relationships/hyperlink" Target="https://github.com/wortell/AZSentinel" TargetMode="External"/><Relationship Id="rId4" Type="http://schemas.openxmlformats.org/officeDocument/2006/relationships/hyperlink" Target="https://github.com/Azure/Azure-Sentinel/tree/master/Tools/Az.SecurityInsights-Sample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hyperlink" Target="https://docs.microsoft.com/en-us/azure/sentinel/ci-cd?tabs=github" TargetMode="External"/><Relationship Id="rId1" Type="http://schemas.openxmlformats.org/officeDocument/2006/relationships/slideLayout" Target="../slideLayouts/slideLayout70.xml"/><Relationship Id="rId5" Type="http://schemas.openxmlformats.org/officeDocument/2006/relationships/image" Target="../media/image39.sv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DE2713B9-0C6A-43E8-AFA8-28589C3425C3}"/>
              </a:ext>
            </a:extLst>
          </p:cNvPr>
          <p:cNvGraphicFramePr>
            <a:graphicFrameLocks noGrp="1"/>
          </p:cNvGraphicFramePr>
          <p:nvPr/>
        </p:nvGraphicFramePr>
        <p:xfrm>
          <a:off x="1060405" y="1128810"/>
          <a:ext cx="10363544" cy="5630951"/>
        </p:xfrm>
        <a:graphic>
          <a:graphicData uri="http://schemas.openxmlformats.org/drawingml/2006/table">
            <a:tbl>
              <a:tblPr firstRow="1" bandRow="1">
                <a:tableStyleId>{5C22544A-7EE6-4342-B048-85BDC9FD1C3A}</a:tableStyleId>
              </a:tblPr>
              <a:tblGrid>
                <a:gridCol w="2338820">
                  <a:extLst>
                    <a:ext uri="{9D8B030D-6E8A-4147-A177-3AD203B41FA5}">
                      <a16:colId xmlns:a16="http://schemas.microsoft.com/office/drawing/2014/main" val="1514854959"/>
                    </a:ext>
                  </a:extLst>
                </a:gridCol>
                <a:gridCol w="1694336">
                  <a:extLst>
                    <a:ext uri="{9D8B030D-6E8A-4147-A177-3AD203B41FA5}">
                      <a16:colId xmlns:a16="http://schemas.microsoft.com/office/drawing/2014/main" val="1948066954"/>
                    </a:ext>
                  </a:extLst>
                </a:gridCol>
                <a:gridCol w="1649556">
                  <a:extLst>
                    <a:ext uri="{9D8B030D-6E8A-4147-A177-3AD203B41FA5}">
                      <a16:colId xmlns:a16="http://schemas.microsoft.com/office/drawing/2014/main" val="3683171117"/>
                    </a:ext>
                  </a:extLst>
                </a:gridCol>
                <a:gridCol w="1475582">
                  <a:extLst>
                    <a:ext uri="{9D8B030D-6E8A-4147-A177-3AD203B41FA5}">
                      <a16:colId xmlns:a16="http://schemas.microsoft.com/office/drawing/2014/main" val="3790442196"/>
                    </a:ext>
                  </a:extLst>
                </a:gridCol>
                <a:gridCol w="1602625">
                  <a:extLst>
                    <a:ext uri="{9D8B030D-6E8A-4147-A177-3AD203B41FA5}">
                      <a16:colId xmlns:a16="http://schemas.microsoft.com/office/drawing/2014/main" val="1882768411"/>
                    </a:ext>
                  </a:extLst>
                </a:gridCol>
                <a:gridCol w="1602625">
                  <a:extLst>
                    <a:ext uri="{9D8B030D-6E8A-4147-A177-3AD203B41FA5}">
                      <a16:colId xmlns:a16="http://schemas.microsoft.com/office/drawing/2014/main" val="3834104804"/>
                    </a:ext>
                  </a:extLst>
                </a:gridCol>
              </a:tblGrid>
              <a:tr h="652686">
                <a:tc>
                  <a:txBody>
                    <a:bodyPr/>
                    <a:lstStyle/>
                    <a:p>
                      <a:r>
                        <a:rPr lang="en-US" sz="1900" dirty="0"/>
                        <a:t>Component</a:t>
                      </a:r>
                    </a:p>
                  </a:txBody>
                  <a:tcPr marL="91427" marR="91427" marT="45713" marB="45713"/>
                </a:tc>
                <a:tc>
                  <a:txBody>
                    <a:bodyPr/>
                    <a:lstStyle/>
                    <a:p>
                      <a:pPr algn="ctr"/>
                      <a:r>
                        <a:rPr lang="en-US" sz="1900" dirty="0"/>
                        <a:t>API</a:t>
                      </a:r>
                    </a:p>
                  </a:txBody>
                  <a:tcPr marL="91427" marR="91427" marT="45713" marB="45713"/>
                </a:tc>
                <a:tc>
                  <a:txBody>
                    <a:bodyPr/>
                    <a:lstStyle/>
                    <a:p>
                      <a:pPr algn="ctr"/>
                      <a:r>
                        <a:rPr lang="en-US" sz="1900" dirty="0"/>
                        <a:t>PowerShell</a:t>
                      </a:r>
                    </a:p>
                  </a:txBody>
                  <a:tcPr marL="91427" marR="91427" marT="45713" marB="45713"/>
                </a:tc>
                <a:tc>
                  <a:txBody>
                    <a:bodyPr/>
                    <a:lstStyle/>
                    <a:p>
                      <a:pPr algn="ctr"/>
                      <a:r>
                        <a:rPr lang="en-US" sz="1900" dirty="0"/>
                        <a:t>ARM</a:t>
                      </a:r>
                    </a:p>
                  </a:txBody>
                  <a:tcPr marL="91427" marR="91427" marT="45713" marB="45713"/>
                </a:tc>
                <a:tc>
                  <a:txBody>
                    <a:bodyPr/>
                    <a:lstStyle/>
                    <a:p>
                      <a:pPr algn="ctr"/>
                      <a:r>
                        <a:rPr lang="en-US" sz="1900" dirty="0"/>
                        <a:t>Terraform</a:t>
                      </a:r>
                    </a:p>
                  </a:txBody>
                  <a:tcPr marL="91427" marR="91427" marT="45713" marB="45713"/>
                </a:tc>
                <a:tc>
                  <a:txBody>
                    <a:bodyPr/>
                    <a:lstStyle/>
                    <a:p>
                      <a:pPr algn="ctr"/>
                      <a:r>
                        <a:rPr lang="en-US" sz="1900" dirty="0"/>
                        <a:t>Repositories</a:t>
                      </a:r>
                    </a:p>
                  </a:txBody>
                  <a:tcPr marL="91427" marR="91427" marT="45713" marB="45713"/>
                </a:tc>
                <a:extLst>
                  <a:ext uri="{0D108BD9-81ED-4DB2-BD59-A6C34878D82A}">
                    <a16:rowId xmlns:a16="http://schemas.microsoft.com/office/drawing/2014/main" val="5279684"/>
                  </a:ext>
                </a:extLst>
              </a:tr>
              <a:tr h="524699">
                <a:tc>
                  <a:txBody>
                    <a:bodyPr/>
                    <a:lstStyle/>
                    <a:p>
                      <a:r>
                        <a:rPr lang="en-US" sz="1900" b="1" dirty="0"/>
                        <a:t>Onboarding</a:t>
                      </a:r>
                    </a:p>
                  </a:txBody>
                  <a:tcPr marL="91427" marR="91427" marT="45713" marB="45713"/>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B050"/>
                          </a:solidFill>
                          <a:effectLst/>
                          <a:uLnTx/>
                          <a:uFillTx/>
                          <a:latin typeface="+mn-lt"/>
                          <a:ea typeface="+mn-ea"/>
                          <a:cs typeface="+mn-cs"/>
                          <a:sym typeface="Wingdings" panose="05000000000000000000" pitchFamily="2" charset="2"/>
                        </a:rPr>
                        <a:t></a:t>
                      </a:r>
                      <a:endParaRPr kumimoji="0" lang="en-US" sz="2800" b="0" i="0" u="none" strike="noStrike" kern="1200" cap="none" spc="0" normalizeH="0" baseline="0" noProof="0">
                        <a:ln>
                          <a:noFill/>
                        </a:ln>
                        <a:solidFill>
                          <a:srgbClr val="00B050"/>
                        </a:solidFill>
                        <a:effectLst/>
                        <a:uLnTx/>
                        <a:uFillTx/>
                        <a:latin typeface="+mn-lt"/>
                        <a:ea typeface="+mn-ea"/>
                        <a:cs typeface="+mn-cs"/>
                      </a:endParaRPr>
                    </a:p>
                  </a:txBody>
                  <a:tcPr marL="91427" marR="91427" marT="45713" marB="45713"/>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B050"/>
                          </a:solidFill>
                          <a:effectLst/>
                          <a:uLnTx/>
                          <a:uFillTx/>
                          <a:latin typeface="Segoe UI"/>
                          <a:ea typeface="+mn-ea"/>
                          <a:cs typeface="+mn-cs"/>
                          <a:sym typeface="Wingdings" panose="05000000000000000000" pitchFamily="2" charset="2"/>
                        </a:rPr>
                        <a:t></a:t>
                      </a:r>
                      <a:endParaRPr kumimoji="0" lang="en-US" sz="2800" b="0" i="0" u="none" strike="noStrike" kern="1200" cap="none" spc="0" normalizeH="0" baseline="0" noProof="0" dirty="0">
                        <a:ln>
                          <a:noFill/>
                        </a:ln>
                        <a:solidFill>
                          <a:srgbClr val="00B050"/>
                        </a:solidFill>
                        <a:effectLst/>
                        <a:uLnTx/>
                        <a:uFillTx/>
                        <a:latin typeface="Segoe UI"/>
                        <a:ea typeface="+mn-ea"/>
                        <a:cs typeface="+mn-cs"/>
                      </a:endParaRPr>
                    </a:p>
                  </a:txBody>
                  <a:tcPr marL="91427" marR="91427" marT="45713" marB="45713"/>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B050"/>
                          </a:solidFill>
                          <a:effectLst/>
                          <a:uLnTx/>
                          <a:uFillTx/>
                          <a:latin typeface="Segoe UI"/>
                          <a:ea typeface="+mn-ea"/>
                          <a:cs typeface="+mn-cs"/>
                          <a:sym typeface="Wingdings" panose="05000000000000000000" pitchFamily="2" charset="2"/>
                        </a:rPr>
                        <a:t></a:t>
                      </a:r>
                      <a:endParaRPr kumimoji="0" lang="en-US" sz="2800" b="0" i="0" u="none" strike="noStrike" kern="1200" cap="none" spc="0" normalizeH="0" baseline="0" noProof="0">
                        <a:ln>
                          <a:noFill/>
                        </a:ln>
                        <a:solidFill>
                          <a:srgbClr val="00B050"/>
                        </a:solidFill>
                        <a:effectLst/>
                        <a:uLnTx/>
                        <a:uFillTx/>
                        <a:latin typeface="Segoe UI"/>
                        <a:ea typeface="+mn-ea"/>
                        <a:cs typeface="+mn-cs"/>
                      </a:endParaRPr>
                    </a:p>
                  </a:txBody>
                  <a:tcPr marL="91427" marR="91427" marT="45713" marB="45713"/>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B050"/>
                          </a:solidFill>
                          <a:effectLst/>
                          <a:uLnTx/>
                          <a:uFillTx/>
                          <a:latin typeface="Segoe UI"/>
                          <a:ea typeface="+mn-ea"/>
                          <a:cs typeface="+mn-cs"/>
                          <a:sym typeface="Wingdings" panose="05000000000000000000" pitchFamily="2" charset="2"/>
                        </a:rPr>
                        <a:t></a:t>
                      </a:r>
                      <a:endParaRPr kumimoji="0" lang="en-US" sz="2800" b="0" i="0" u="none" strike="noStrike" kern="1200" cap="none" spc="0" normalizeH="0" baseline="0" noProof="0" dirty="0">
                        <a:ln>
                          <a:noFill/>
                        </a:ln>
                        <a:solidFill>
                          <a:srgbClr val="00B050"/>
                        </a:solidFill>
                        <a:effectLst/>
                        <a:uLnTx/>
                        <a:uFillTx/>
                        <a:latin typeface="Segoe UI"/>
                        <a:ea typeface="+mn-ea"/>
                        <a:cs typeface="+mn-cs"/>
                      </a:endParaRPr>
                    </a:p>
                  </a:txBody>
                  <a:tcPr marL="91427" marR="91427" marT="45713" marB="45713"/>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lang="en-US" sz="2800" dirty="0">
                          <a:solidFill>
                            <a:srgbClr val="FF0000"/>
                          </a:solidFill>
                          <a:sym typeface="Wingdings" panose="05000000000000000000" pitchFamily="2" charset="2"/>
                        </a:rPr>
                        <a:t></a:t>
                      </a:r>
                      <a:endParaRPr lang="en-US" sz="2800" dirty="0">
                        <a:solidFill>
                          <a:srgbClr val="FF0000"/>
                        </a:solidFill>
                      </a:endParaRPr>
                    </a:p>
                  </a:txBody>
                  <a:tcPr marL="91427" marR="91427" marT="45713" marB="45713"/>
                </a:tc>
                <a:extLst>
                  <a:ext uri="{0D108BD9-81ED-4DB2-BD59-A6C34878D82A}">
                    <a16:rowId xmlns:a16="http://schemas.microsoft.com/office/drawing/2014/main" val="4084734015"/>
                  </a:ext>
                </a:extLst>
              </a:tr>
              <a:tr h="524699">
                <a:tc>
                  <a:txBody>
                    <a:bodyPr/>
                    <a:lstStyle/>
                    <a:p>
                      <a:r>
                        <a:rPr lang="en-US" sz="1900" b="1" dirty="0"/>
                        <a:t>Connectors</a:t>
                      </a:r>
                    </a:p>
                  </a:txBody>
                  <a:tcPr marL="91427" marR="91427" marT="45713" marB="45713"/>
                </a:tc>
                <a:tc>
                  <a:txBody>
                    <a:bodyPr/>
                    <a:lstStyle/>
                    <a:p>
                      <a:pPr algn="ctr"/>
                      <a:r>
                        <a:rPr lang="en-US" sz="2800">
                          <a:solidFill>
                            <a:srgbClr val="00B050"/>
                          </a:solidFill>
                          <a:sym typeface="Wingdings" panose="05000000000000000000" pitchFamily="2" charset="2"/>
                        </a:rPr>
                        <a:t></a:t>
                      </a:r>
                      <a:endParaRPr lang="en-US" sz="2800">
                        <a:solidFill>
                          <a:srgbClr val="00B050"/>
                        </a:solidFill>
                      </a:endParaRPr>
                    </a:p>
                  </a:txBody>
                  <a:tcPr marL="91427" marR="91427" marT="45713" marB="45713"/>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B050"/>
                          </a:solidFill>
                          <a:effectLst/>
                          <a:uLnTx/>
                          <a:uFillTx/>
                          <a:latin typeface="Segoe UI"/>
                          <a:ea typeface="+mn-ea"/>
                          <a:cs typeface="+mn-cs"/>
                          <a:sym typeface="Wingdings" panose="05000000000000000000" pitchFamily="2" charset="2"/>
                        </a:rPr>
                        <a:t></a:t>
                      </a:r>
                      <a:endParaRPr kumimoji="0" lang="en-US" sz="2800" b="0" i="0" u="none" strike="noStrike" kern="1200" cap="none" spc="0" normalizeH="0" baseline="0" noProof="0" dirty="0">
                        <a:ln>
                          <a:noFill/>
                        </a:ln>
                        <a:solidFill>
                          <a:srgbClr val="00B050"/>
                        </a:solidFill>
                        <a:effectLst/>
                        <a:uLnTx/>
                        <a:uFillTx/>
                        <a:latin typeface="Segoe UI"/>
                        <a:ea typeface="+mn-ea"/>
                        <a:cs typeface="+mn-cs"/>
                      </a:endParaRPr>
                    </a:p>
                  </a:txBody>
                  <a:tcPr marL="91427" marR="91427" marT="45713" marB="45713"/>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B050"/>
                          </a:solidFill>
                          <a:effectLst/>
                          <a:uLnTx/>
                          <a:uFillTx/>
                          <a:latin typeface="Segoe UI"/>
                          <a:ea typeface="+mn-ea"/>
                          <a:cs typeface="+mn-cs"/>
                          <a:sym typeface="Wingdings" panose="05000000000000000000" pitchFamily="2" charset="2"/>
                        </a:rPr>
                        <a:t></a:t>
                      </a:r>
                      <a:endParaRPr kumimoji="0" lang="en-US" sz="2800" b="0" i="0" u="none" strike="noStrike" kern="1200" cap="none" spc="0" normalizeH="0" baseline="0" noProof="0">
                        <a:ln>
                          <a:noFill/>
                        </a:ln>
                        <a:solidFill>
                          <a:srgbClr val="00B050"/>
                        </a:solidFill>
                        <a:effectLst/>
                        <a:uLnTx/>
                        <a:uFillTx/>
                        <a:latin typeface="Segoe UI"/>
                        <a:ea typeface="+mn-ea"/>
                        <a:cs typeface="+mn-cs"/>
                      </a:endParaRPr>
                    </a:p>
                  </a:txBody>
                  <a:tcPr marL="91427" marR="91427" marT="45713" marB="45713"/>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B050"/>
                          </a:solidFill>
                          <a:effectLst/>
                          <a:uLnTx/>
                          <a:uFillTx/>
                          <a:latin typeface="+mn-lt"/>
                          <a:ea typeface="+mn-ea"/>
                          <a:cs typeface="+mn-cs"/>
                          <a:sym typeface="Wingdings" panose="05000000000000000000" pitchFamily="2" charset="2"/>
                        </a:rPr>
                        <a:t></a:t>
                      </a:r>
                      <a:endParaRPr kumimoji="0" lang="en-US" sz="2800" b="0" i="0" u="none" strike="noStrike" kern="1200" cap="none" spc="0" normalizeH="0" baseline="0" noProof="0" dirty="0">
                        <a:ln>
                          <a:noFill/>
                        </a:ln>
                        <a:solidFill>
                          <a:srgbClr val="00B050"/>
                        </a:solidFill>
                        <a:effectLst/>
                        <a:uLnTx/>
                        <a:uFillTx/>
                        <a:latin typeface="+mn-lt"/>
                        <a:ea typeface="+mn-ea"/>
                        <a:cs typeface="+mn-cs"/>
                      </a:endParaRPr>
                    </a:p>
                  </a:txBody>
                  <a:tcPr marL="91427" marR="91427" marT="45713" marB="45713"/>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lang="en-US" sz="2800" dirty="0">
                          <a:solidFill>
                            <a:srgbClr val="FF0000"/>
                          </a:solidFill>
                          <a:sym typeface="Wingdings" panose="05000000000000000000" pitchFamily="2" charset="2"/>
                        </a:rPr>
                        <a:t></a:t>
                      </a:r>
                      <a:endParaRPr lang="en-US" sz="2800" dirty="0">
                        <a:solidFill>
                          <a:srgbClr val="FF0000"/>
                        </a:solidFill>
                      </a:endParaRPr>
                    </a:p>
                  </a:txBody>
                  <a:tcPr marL="91427" marR="91427" marT="45713" marB="45713"/>
                </a:tc>
                <a:extLst>
                  <a:ext uri="{0D108BD9-81ED-4DB2-BD59-A6C34878D82A}">
                    <a16:rowId xmlns:a16="http://schemas.microsoft.com/office/drawing/2014/main" val="3636156606"/>
                  </a:ext>
                </a:extLst>
              </a:tr>
              <a:tr h="524699">
                <a:tc>
                  <a:txBody>
                    <a:bodyPr/>
                    <a:lstStyle/>
                    <a:p>
                      <a:r>
                        <a:rPr lang="en-US" sz="1900" b="1" dirty="0"/>
                        <a:t>Analytics Rules</a:t>
                      </a:r>
                    </a:p>
                  </a:txBody>
                  <a:tcPr marL="91427" marR="91427" marT="45713" marB="45713"/>
                </a:tc>
                <a:tc>
                  <a:txBody>
                    <a:bodyPr/>
                    <a:lstStyle/>
                    <a:p>
                      <a:pPr algn="ctr"/>
                      <a:r>
                        <a:rPr kumimoji="0" lang="en-US" sz="2800" b="0" i="0" u="none" strike="noStrike" kern="1200" cap="none" spc="0" normalizeH="0" baseline="0" noProof="0">
                          <a:ln>
                            <a:noFill/>
                          </a:ln>
                          <a:solidFill>
                            <a:srgbClr val="00B050"/>
                          </a:solidFill>
                          <a:effectLst/>
                          <a:uLnTx/>
                          <a:uFillTx/>
                          <a:latin typeface="+mn-lt"/>
                          <a:ea typeface="+mn-ea"/>
                          <a:cs typeface="+mn-cs"/>
                          <a:sym typeface="Wingdings" panose="05000000000000000000" pitchFamily="2" charset="2"/>
                        </a:rPr>
                        <a:t></a:t>
                      </a:r>
                      <a:endParaRPr lang="en-US" sz="2800"/>
                    </a:p>
                  </a:txBody>
                  <a:tcPr marL="91427" marR="91427" marT="45713" marB="45713"/>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B050"/>
                          </a:solidFill>
                          <a:effectLst/>
                          <a:uLnTx/>
                          <a:uFillTx/>
                          <a:latin typeface="Segoe UI"/>
                          <a:ea typeface="+mn-ea"/>
                          <a:cs typeface="+mn-cs"/>
                          <a:sym typeface="Wingdings" panose="05000000000000000000" pitchFamily="2" charset="2"/>
                        </a:rPr>
                        <a:t></a:t>
                      </a:r>
                      <a:endParaRPr kumimoji="0" lang="en-US" sz="2800" b="0" i="0" u="none" strike="noStrike" kern="1200" cap="none" spc="0" normalizeH="0" baseline="0" noProof="0" dirty="0">
                        <a:ln>
                          <a:noFill/>
                        </a:ln>
                        <a:solidFill>
                          <a:srgbClr val="00B050"/>
                        </a:solidFill>
                        <a:effectLst/>
                        <a:uLnTx/>
                        <a:uFillTx/>
                        <a:latin typeface="Segoe UI"/>
                        <a:ea typeface="+mn-ea"/>
                        <a:cs typeface="+mn-cs"/>
                      </a:endParaRPr>
                    </a:p>
                  </a:txBody>
                  <a:tcPr marL="91427" marR="91427" marT="45713" marB="45713"/>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B050"/>
                          </a:solidFill>
                          <a:effectLst/>
                          <a:uLnTx/>
                          <a:uFillTx/>
                          <a:latin typeface="Segoe UI"/>
                          <a:ea typeface="+mn-ea"/>
                          <a:cs typeface="+mn-cs"/>
                          <a:sym typeface="Wingdings" panose="05000000000000000000" pitchFamily="2" charset="2"/>
                        </a:rPr>
                        <a:t></a:t>
                      </a:r>
                      <a:endParaRPr kumimoji="0" lang="en-US" sz="2800" b="0" i="0" u="none" strike="noStrike" kern="1200" cap="none" spc="0" normalizeH="0" baseline="0" noProof="0">
                        <a:ln>
                          <a:noFill/>
                        </a:ln>
                        <a:solidFill>
                          <a:srgbClr val="00B050"/>
                        </a:solidFill>
                        <a:effectLst/>
                        <a:uLnTx/>
                        <a:uFillTx/>
                        <a:latin typeface="Segoe UI"/>
                        <a:ea typeface="+mn-ea"/>
                        <a:cs typeface="+mn-cs"/>
                      </a:endParaRPr>
                    </a:p>
                  </a:txBody>
                  <a:tcPr marL="91427" marR="91427" marT="45713" marB="45713"/>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B050"/>
                          </a:solidFill>
                          <a:effectLst/>
                          <a:uLnTx/>
                          <a:uFillTx/>
                          <a:latin typeface="+mn-lt"/>
                          <a:ea typeface="+mn-ea"/>
                          <a:cs typeface="+mn-cs"/>
                          <a:sym typeface="Wingdings" panose="05000000000000000000" pitchFamily="2" charset="2"/>
                        </a:rPr>
                        <a:t></a:t>
                      </a:r>
                      <a:endParaRPr kumimoji="0" lang="en-US" sz="2800" b="0" i="0" u="none" strike="noStrike" kern="1200" cap="none" spc="0" normalizeH="0" baseline="0" noProof="0" dirty="0">
                        <a:ln>
                          <a:noFill/>
                        </a:ln>
                        <a:solidFill>
                          <a:srgbClr val="00B050"/>
                        </a:solidFill>
                        <a:effectLst/>
                        <a:uLnTx/>
                        <a:uFillTx/>
                        <a:latin typeface="+mn-lt"/>
                        <a:ea typeface="+mn-ea"/>
                        <a:cs typeface="+mn-cs"/>
                      </a:endParaRPr>
                    </a:p>
                  </a:txBody>
                  <a:tcPr marL="91427" marR="91427" marT="45713" marB="45713"/>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B050"/>
                          </a:solidFill>
                          <a:effectLst/>
                          <a:uLnTx/>
                          <a:uFillTx/>
                          <a:latin typeface="+mn-lt"/>
                          <a:ea typeface="+mn-ea"/>
                          <a:cs typeface="+mn-cs"/>
                          <a:sym typeface="Wingdings" panose="05000000000000000000" pitchFamily="2" charset="2"/>
                        </a:rPr>
                        <a:t></a:t>
                      </a:r>
                      <a:endParaRPr kumimoji="0" lang="en-US" sz="2800" b="0" i="0" u="none" strike="noStrike" kern="1200" cap="none" spc="0" normalizeH="0" baseline="0" noProof="0" dirty="0">
                        <a:ln>
                          <a:noFill/>
                        </a:ln>
                        <a:solidFill>
                          <a:srgbClr val="00B050"/>
                        </a:solidFill>
                        <a:effectLst/>
                        <a:uLnTx/>
                        <a:uFillTx/>
                        <a:latin typeface="+mn-lt"/>
                        <a:ea typeface="+mn-ea"/>
                        <a:cs typeface="+mn-cs"/>
                      </a:endParaRPr>
                    </a:p>
                  </a:txBody>
                  <a:tcPr marL="91427" marR="91427" marT="45713" marB="45713"/>
                </a:tc>
                <a:extLst>
                  <a:ext uri="{0D108BD9-81ED-4DB2-BD59-A6C34878D82A}">
                    <a16:rowId xmlns:a16="http://schemas.microsoft.com/office/drawing/2014/main" val="1906423337"/>
                  </a:ext>
                </a:extLst>
              </a:tr>
              <a:tr h="652686">
                <a:tc>
                  <a:txBody>
                    <a:bodyPr/>
                    <a:lstStyle/>
                    <a:p>
                      <a:r>
                        <a:rPr lang="en-US" sz="1900" b="1" dirty="0"/>
                        <a:t>Hunting Queries</a:t>
                      </a:r>
                    </a:p>
                  </a:txBody>
                  <a:tcPr marL="91427" marR="91427" marT="45713" marB="45713"/>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B050"/>
                          </a:solidFill>
                          <a:effectLst/>
                          <a:uLnTx/>
                          <a:uFillTx/>
                          <a:latin typeface="+mn-lt"/>
                          <a:ea typeface="+mn-ea"/>
                          <a:cs typeface="+mn-cs"/>
                          <a:sym typeface="Wingdings" panose="05000000000000000000" pitchFamily="2" charset="2"/>
                        </a:rPr>
                        <a:t></a:t>
                      </a:r>
                      <a:endParaRPr kumimoji="0" lang="en-US" sz="2800" b="0" i="0" u="none" strike="noStrike" kern="1200" cap="none" spc="0" normalizeH="0" baseline="0" noProof="0" dirty="0">
                        <a:ln>
                          <a:noFill/>
                        </a:ln>
                        <a:solidFill>
                          <a:srgbClr val="00B050"/>
                        </a:solidFill>
                        <a:effectLst/>
                        <a:uLnTx/>
                        <a:uFillTx/>
                        <a:latin typeface="+mn-lt"/>
                        <a:ea typeface="+mn-ea"/>
                        <a:cs typeface="+mn-cs"/>
                      </a:endParaRPr>
                    </a:p>
                  </a:txBody>
                  <a:tcPr marL="91427" marR="91427" marT="45713" marB="45713"/>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B050"/>
                          </a:solidFill>
                          <a:effectLst/>
                          <a:uLnTx/>
                          <a:uFillTx/>
                          <a:latin typeface="Segoe UI"/>
                          <a:ea typeface="+mn-ea"/>
                          <a:cs typeface="+mn-cs"/>
                          <a:sym typeface="Wingdings" panose="05000000000000000000" pitchFamily="2" charset="2"/>
                        </a:rPr>
                        <a:t></a:t>
                      </a:r>
                      <a:endParaRPr kumimoji="0" lang="en-US" sz="2800" b="0" i="0" u="none" strike="noStrike" kern="1200" cap="none" spc="0" normalizeH="0" baseline="0" noProof="0" dirty="0">
                        <a:ln>
                          <a:noFill/>
                        </a:ln>
                        <a:solidFill>
                          <a:srgbClr val="00B050"/>
                        </a:solidFill>
                        <a:effectLst/>
                        <a:uLnTx/>
                        <a:uFillTx/>
                        <a:latin typeface="Segoe UI"/>
                        <a:ea typeface="+mn-ea"/>
                        <a:cs typeface="+mn-cs"/>
                      </a:endParaRPr>
                    </a:p>
                  </a:txBody>
                  <a:tcPr marL="91427" marR="91427" marT="45713" marB="45713"/>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B050"/>
                          </a:solidFill>
                          <a:effectLst/>
                          <a:uLnTx/>
                          <a:uFillTx/>
                          <a:latin typeface="Segoe UI"/>
                          <a:ea typeface="+mn-ea"/>
                          <a:cs typeface="+mn-cs"/>
                          <a:sym typeface="Wingdings" panose="05000000000000000000" pitchFamily="2" charset="2"/>
                        </a:rPr>
                        <a:t></a:t>
                      </a:r>
                      <a:endParaRPr kumimoji="0" lang="en-US" sz="2800" b="0" i="0" u="none" strike="noStrike" kern="1200" cap="none" spc="0" normalizeH="0" baseline="0" noProof="0">
                        <a:ln>
                          <a:noFill/>
                        </a:ln>
                        <a:solidFill>
                          <a:srgbClr val="00B050"/>
                        </a:solidFill>
                        <a:effectLst/>
                        <a:uLnTx/>
                        <a:uFillTx/>
                        <a:latin typeface="Segoe UI"/>
                        <a:ea typeface="+mn-ea"/>
                        <a:cs typeface="+mn-cs"/>
                      </a:endParaRPr>
                    </a:p>
                  </a:txBody>
                  <a:tcPr marL="91427" marR="91427" marT="45713" marB="45713"/>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B050"/>
                          </a:solidFill>
                          <a:effectLst/>
                          <a:uLnTx/>
                          <a:uFillTx/>
                          <a:latin typeface="+mn-lt"/>
                          <a:ea typeface="+mn-ea"/>
                          <a:cs typeface="+mn-cs"/>
                          <a:sym typeface="Wingdings" panose="05000000000000000000" pitchFamily="2" charset="2"/>
                        </a:rPr>
                        <a:t></a:t>
                      </a:r>
                      <a:endParaRPr kumimoji="0" lang="en-US" sz="2800" b="0" i="0" u="none" strike="noStrike" kern="1200" cap="none" spc="0" normalizeH="0" baseline="0" noProof="0" dirty="0">
                        <a:ln>
                          <a:noFill/>
                        </a:ln>
                        <a:solidFill>
                          <a:srgbClr val="00B050"/>
                        </a:solidFill>
                        <a:effectLst/>
                        <a:uLnTx/>
                        <a:uFillTx/>
                        <a:latin typeface="+mn-lt"/>
                        <a:ea typeface="+mn-ea"/>
                        <a:cs typeface="+mn-cs"/>
                      </a:endParaRPr>
                    </a:p>
                  </a:txBody>
                  <a:tcPr marL="91427" marR="91427" marT="45713" marB="45713"/>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B050"/>
                          </a:solidFill>
                          <a:effectLst/>
                          <a:uLnTx/>
                          <a:uFillTx/>
                          <a:latin typeface="+mn-lt"/>
                          <a:ea typeface="+mn-ea"/>
                          <a:cs typeface="+mn-cs"/>
                          <a:sym typeface="Wingdings" panose="05000000000000000000" pitchFamily="2" charset="2"/>
                        </a:rPr>
                        <a:t></a:t>
                      </a:r>
                      <a:endParaRPr kumimoji="0" lang="en-US" sz="2800" b="0" i="0" u="none" strike="noStrike" kern="1200" cap="none" spc="0" normalizeH="0" baseline="0" noProof="0" dirty="0">
                        <a:ln>
                          <a:noFill/>
                        </a:ln>
                        <a:solidFill>
                          <a:srgbClr val="00B050"/>
                        </a:solidFill>
                        <a:effectLst/>
                        <a:uLnTx/>
                        <a:uFillTx/>
                        <a:latin typeface="+mn-lt"/>
                        <a:ea typeface="+mn-ea"/>
                        <a:cs typeface="+mn-cs"/>
                      </a:endParaRPr>
                    </a:p>
                  </a:txBody>
                  <a:tcPr marL="91427" marR="91427" marT="45713" marB="45713"/>
                </a:tc>
                <a:extLst>
                  <a:ext uri="{0D108BD9-81ED-4DB2-BD59-A6C34878D82A}">
                    <a16:rowId xmlns:a16="http://schemas.microsoft.com/office/drawing/2014/main" val="3826713510"/>
                  </a:ext>
                </a:extLst>
              </a:tr>
              <a:tr h="524699">
                <a:tc>
                  <a:txBody>
                    <a:bodyPr/>
                    <a:lstStyle/>
                    <a:p>
                      <a:r>
                        <a:rPr lang="en-US" sz="1900" b="1" dirty="0"/>
                        <a:t>Workbooks</a:t>
                      </a:r>
                    </a:p>
                  </a:txBody>
                  <a:tcPr marL="91427" marR="91427" marT="45713" marB="45713"/>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mn-lt"/>
                          <a:ea typeface="+mn-ea"/>
                          <a:cs typeface="+mn-cs"/>
                          <a:sym typeface="Wingdings" panose="05000000000000000000" pitchFamily="2" charset="2"/>
                        </a:rPr>
                        <a:t></a:t>
                      </a:r>
                      <a:endParaRPr kumimoji="0" lang="en-US" sz="2800" b="0" i="0" u="none" strike="noStrike" kern="1200" cap="none" spc="0" normalizeH="0" baseline="0" noProof="0" dirty="0">
                        <a:ln>
                          <a:noFill/>
                        </a:ln>
                        <a:solidFill>
                          <a:srgbClr val="FF0000"/>
                        </a:solidFill>
                        <a:effectLst/>
                        <a:uLnTx/>
                        <a:uFillTx/>
                        <a:latin typeface="+mn-lt"/>
                        <a:ea typeface="+mn-ea"/>
                        <a:cs typeface="+mn-cs"/>
                      </a:endParaRPr>
                    </a:p>
                  </a:txBody>
                  <a:tcPr marL="91427" marR="91427" marT="45713" marB="45713"/>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lang="en-US" sz="2800" dirty="0">
                          <a:solidFill>
                            <a:srgbClr val="FF0000"/>
                          </a:solidFill>
                          <a:sym typeface="Wingdings" panose="05000000000000000000" pitchFamily="2" charset="2"/>
                        </a:rPr>
                        <a:t></a:t>
                      </a:r>
                      <a:endParaRPr lang="en-US" sz="2800" dirty="0">
                        <a:solidFill>
                          <a:srgbClr val="FF0000"/>
                        </a:solidFill>
                      </a:endParaRPr>
                    </a:p>
                  </a:txBody>
                  <a:tcPr marL="91427" marR="91427" marT="45713" marB="45713"/>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B050"/>
                          </a:solidFill>
                          <a:effectLst/>
                          <a:uLnTx/>
                          <a:uFillTx/>
                          <a:latin typeface="Segoe UI"/>
                          <a:ea typeface="+mn-ea"/>
                          <a:cs typeface="+mn-cs"/>
                          <a:sym typeface="Wingdings" panose="05000000000000000000" pitchFamily="2" charset="2"/>
                        </a:rPr>
                        <a:t></a:t>
                      </a:r>
                      <a:endParaRPr kumimoji="0" lang="en-US" sz="2800" b="0" i="0" u="none" strike="noStrike" kern="1200" cap="none" spc="0" normalizeH="0" baseline="0" noProof="0">
                        <a:ln>
                          <a:noFill/>
                        </a:ln>
                        <a:solidFill>
                          <a:srgbClr val="00B050"/>
                        </a:solidFill>
                        <a:effectLst/>
                        <a:uLnTx/>
                        <a:uFillTx/>
                        <a:latin typeface="Segoe UI"/>
                        <a:ea typeface="+mn-ea"/>
                        <a:cs typeface="+mn-cs"/>
                      </a:endParaRPr>
                    </a:p>
                  </a:txBody>
                  <a:tcPr marL="91427" marR="91427" marT="45713" marB="45713"/>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lang="en-US" sz="2800" dirty="0">
                          <a:solidFill>
                            <a:srgbClr val="FF0000"/>
                          </a:solidFill>
                          <a:sym typeface="Wingdings" panose="05000000000000000000" pitchFamily="2" charset="2"/>
                        </a:rPr>
                        <a:t></a:t>
                      </a:r>
                      <a:endParaRPr lang="en-US" sz="2800" dirty="0">
                        <a:solidFill>
                          <a:srgbClr val="FF0000"/>
                        </a:solidFill>
                      </a:endParaRPr>
                    </a:p>
                  </a:txBody>
                  <a:tcPr marL="91427" marR="91427" marT="45713" marB="45713"/>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B050"/>
                          </a:solidFill>
                          <a:effectLst/>
                          <a:uLnTx/>
                          <a:uFillTx/>
                          <a:latin typeface="+mn-lt"/>
                          <a:ea typeface="+mn-ea"/>
                          <a:cs typeface="+mn-cs"/>
                          <a:sym typeface="Wingdings" panose="05000000000000000000" pitchFamily="2" charset="2"/>
                        </a:rPr>
                        <a:t></a:t>
                      </a:r>
                      <a:endParaRPr kumimoji="0" lang="en-US" sz="2800" b="0" i="0" u="none" strike="noStrike" kern="1200" cap="none" spc="0" normalizeH="0" baseline="0" noProof="0" dirty="0">
                        <a:ln>
                          <a:noFill/>
                        </a:ln>
                        <a:solidFill>
                          <a:srgbClr val="00B050"/>
                        </a:solidFill>
                        <a:effectLst/>
                        <a:uLnTx/>
                        <a:uFillTx/>
                        <a:latin typeface="+mn-lt"/>
                        <a:ea typeface="+mn-ea"/>
                        <a:cs typeface="+mn-cs"/>
                      </a:endParaRPr>
                    </a:p>
                  </a:txBody>
                  <a:tcPr marL="91427" marR="91427" marT="45713" marB="45713"/>
                </a:tc>
                <a:extLst>
                  <a:ext uri="{0D108BD9-81ED-4DB2-BD59-A6C34878D82A}">
                    <a16:rowId xmlns:a16="http://schemas.microsoft.com/office/drawing/2014/main" val="3392813737"/>
                  </a:ext>
                </a:extLst>
              </a:tr>
              <a:tr h="524699">
                <a:tc>
                  <a:txBody>
                    <a:bodyPr/>
                    <a:lstStyle/>
                    <a:p>
                      <a:r>
                        <a:rPr lang="en-US" sz="1900" b="1" dirty="0"/>
                        <a:t>Playbooks</a:t>
                      </a:r>
                    </a:p>
                  </a:txBody>
                  <a:tcPr marL="91427" marR="91427" marT="45713" marB="45713"/>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B050"/>
                          </a:solidFill>
                          <a:effectLst/>
                          <a:uLnTx/>
                          <a:uFillTx/>
                          <a:latin typeface="+mn-lt"/>
                          <a:ea typeface="+mn-ea"/>
                          <a:cs typeface="+mn-cs"/>
                          <a:sym typeface="Wingdings" panose="05000000000000000000" pitchFamily="2" charset="2"/>
                        </a:rPr>
                        <a:t></a:t>
                      </a:r>
                      <a:endParaRPr kumimoji="0" lang="en-US" sz="2800" b="0" i="0" u="none" strike="noStrike" kern="1200" cap="none" spc="0" normalizeH="0" baseline="0" noProof="0" dirty="0">
                        <a:ln>
                          <a:noFill/>
                        </a:ln>
                        <a:solidFill>
                          <a:srgbClr val="00B050"/>
                        </a:solidFill>
                        <a:effectLst/>
                        <a:uLnTx/>
                        <a:uFillTx/>
                        <a:latin typeface="+mn-lt"/>
                        <a:ea typeface="+mn-ea"/>
                        <a:cs typeface="+mn-cs"/>
                      </a:endParaRPr>
                    </a:p>
                  </a:txBody>
                  <a:tcPr marL="91427" marR="91427" marT="45713" marB="45713"/>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B050"/>
                          </a:solidFill>
                          <a:effectLst/>
                          <a:uLnTx/>
                          <a:uFillTx/>
                          <a:latin typeface="Segoe UI"/>
                          <a:ea typeface="+mn-ea"/>
                          <a:cs typeface="+mn-cs"/>
                          <a:sym typeface="Wingdings" panose="05000000000000000000" pitchFamily="2" charset="2"/>
                        </a:rPr>
                        <a:t></a:t>
                      </a:r>
                      <a:endParaRPr kumimoji="0" lang="en-US" sz="2800" b="0" i="0" u="none" strike="noStrike" kern="1200" cap="none" spc="0" normalizeH="0" baseline="0" noProof="0" dirty="0">
                        <a:ln>
                          <a:noFill/>
                        </a:ln>
                        <a:solidFill>
                          <a:srgbClr val="00B050"/>
                        </a:solidFill>
                        <a:effectLst/>
                        <a:uLnTx/>
                        <a:uFillTx/>
                        <a:latin typeface="Segoe UI"/>
                        <a:ea typeface="+mn-ea"/>
                        <a:cs typeface="+mn-cs"/>
                      </a:endParaRPr>
                    </a:p>
                  </a:txBody>
                  <a:tcPr marL="91427" marR="91427" marT="45713" marB="45713"/>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B050"/>
                          </a:solidFill>
                          <a:effectLst/>
                          <a:uLnTx/>
                          <a:uFillTx/>
                          <a:latin typeface="Segoe UI"/>
                          <a:ea typeface="+mn-ea"/>
                          <a:cs typeface="+mn-cs"/>
                          <a:sym typeface="Wingdings" panose="05000000000000000000" pitchFamily="2" charset="2"/>
                        </a:rPr>
                        <a:t></a:t>
                      </a:r>
                      <a:endParaRPr kumimoji="0" lang="en-US" sz="2800" b="0" i="0" u="none" strike="noStrike" kern="1200" cap="none" spc="0" normalizeH="0" baseline="0" noProof="0" dirty="0">
                        <a:ln>
                          <a:noFill/>
                        </a:ln>
                        <a:solidFill>
                          <a:srgbClr val="00B050"/>
                        </a:solidFill>
                        <a:effectLst/>
                        <a:uLnTx/>
                        <a:uFillTx/>
                        <a:latin typeface="Segoe UI"/>
                        <a:ea typeface="+mn-ea"/>
                        <a:cs typeface="+mn-cs"/>
                      </a:endParaRPr>
                    </a:p>
                  </a:txBody>
                  <a:tcPr marL="91427" marR="91427" marT="45713" marB="45713"/>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B050"/>
                          </a:solidFill>
                          <a:effectLst/>
                          <a:uLnTx/>
                          <a:uFillTx/>
                          <a:latin typeface="Segoe UI"/>
                          <a:ea typeface="+mn-ea"/>
                          <a:cs typeface="+mn-cs"/>
                          <a:sym typeface="Wingdings" panose="05000000000000000000" pitchFamily="2" charset="2"/>
                        </a:rPr>
                        <a:t></a:t>
                      </a:r>
                      <a:endParaRPr kumimoji="0" lang="en-US" sz="2800" b="0" i="0" u="none" strike="noStrike" kern="1200" cap="none" spc="0" normalizeH="0" baseline="0" noProof="0">
                        <a:ln>
                          <a:noFill/>
                        </a:ln>
                        <a:solidFill>
                          <a:srgbClr val="00B050"/>
                        </a:solidFill>
                        <a:effectLst/>
                        <a:uLnTx/>
                        <a:uFillTx/>
                        <a:latin typeface="Segoe UI"/>
                        <a:ea typeface="+mn-ea"/>
                        <a:cs typeface="+mn-cs"/>
                      </a:endParaRPr>
                    </a:p>
                  </a:txBody>
                  <a:tcPr marL="91427" marR="91427" marT="45713" marB="45713"/>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B050"/>
                          </a:solidFill>
                          <a:effectLst/>
                          <a:uLnTx/>
                          <a:uFillTx/>
                          <a:latin typeface="+mn-lt"/>
                          <a:ea typeface="+mn-ea"/>
                          <a:cs typeface="+mn-cs"/>
                          <a:sym typeface="Wingdings" panose="05000000000000000000" pitchFamily="2" charset="2"/>
                        </a:rPr>
                        <a:t></a:t>
                      </a:r>
                      <a:endParaRPr kumimoji="0" lang="en-US" sz="2800" b="0" i="0" u="none" strike="noStrike" kern="1200" cap="none" spc="0" normalizeH="0" baseline="0" noProof="0" dirty="0">
                        <a:ln>
                          <a:noFill/>
                        </a:ln>
                        <a:solidFill>
                          <a:srgbClr val="00B050"/>
                        </a:solidFill>
                        <a:effectLst/>
                        <a:uLnTx/>
                        <a:uFillTx/>
                        <a:latin typeface="+mn-lt"/>
                        <a:ea typeface="+mn-ea"/>
                        <a:cs typeface="+mn-cs"/>
                      </a:endParaRPr>
                    </a:p>
                  </a:txBody>
                  <a:tcPr marL="91427" marR="91427" marT="45713" marB="45713"/>
                </a:tc>
                <a:extLst>
                  <a:ext uri="{0D108BD9-81ED-4DB2-BD59-A6C34878D82A}">
                    <a16:rowId xmlns:a16="http://schemas.microsoft.com/office/drawing/2014/main" val="1427841929"/>
                  </a:ext>
                </a:extLst>
              </a:tr>
              <a:tr h="524699">
                <a:tc>
                  <a:txBody>
                    <a:bodyPr/>
                    <a:lstStyle/>
                    <a:p>
                      <a:r>
                        <a:rPr lang="en-US" sz="1900" b="1" dirty="0"/>
                        <a:t>Watchlists</a:t>
                      </a:r>
                    </a:p>
                  </a:txBody>
                  <a:tcPr marL="91427" marR="91427" marT="45713" marB="45713"/>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B050"/>
                          </a:solidFill>
                          <a:effectLst/>
                          <a:uLnTx/>
                          <a:uFillTx/>
                          <a:latin typeface="+mn-lt"/>
                          <a:ea typeface="+mn-ea"/>
                          <a:cs typeface="+mn-cs"/>
                          <a:sym typeface="Wingdings" panose="05000000000000000000" pitchFamily="2" charset="2"/>
                        </a:rPr>
                        <a:t></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txBody>
                  <a:tcPr marL="91427" marR="91427" marT="45713" marB="45713"/>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lang="en-US" sz="2800" dirty="0">
                          <a:solidFill>
                            <a:srgbClr val="FF0000"/>
                          </a:solidFill>
                          <a:sym typeface="Wingdings" panose="05000000000000000000" pitchFamily="2" charset="2"/>
                        </a:rPr>
                        <a:t></a:t>
                      </a:r>
                      <a:endParaRPr lang="en-US" sz="2800" dirty="0">
                        <a:solidFill>
                          <a:srgbClr val="FF0000"/>
                        </a:solidFill>
                      </a:endParaRPr>
                    </a:p>
                  </a:txBody>
                  <a:tcPr marL="91427" marR="91427" marT="45713" marB="45713"/>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B050"/>
                          </a:solidFill>
                          <a:effectLst/>
                          <a:uLnTx/>
                          <a:uFillTx/>
                          <a:latin typeface="+mn-lt"/>
                          <a:ea typeface="+mn-ea"/>
                          <a:cs typeface="+mn-cs"/>
                          <a:sym typeface="Wingdings" panose="05000000000000000000" pitchFamily="2" charset="2"/>
                        </a:rPr>
                        <a:t> </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txBody>
                  <a:tcPr marL="91427" marR="91427" marT="45713" marB="45713"/>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lang="en-US" sz="2800" dirty="0">
                          <a:solidFill>
                            <a:srgbClr val="FF0000"/>
                          </a:solidFill>
                          <a:sym typeface="Wingdings" panose="05000000000000000000" pitchFamily="2" charset="2"/>
                        </a:rPr>
                        <a:t></a:t>
                      </a:r>
                      <a:endParaRPr lang="en-US" sz="2800" dirty="0">
                        <a:solidFill>
                          <a:srgbClr val="FF0000"/>
                        </a:solidFill>
                      </a:endParaRPr>
                    </a:p>
                  </a:txBody>
                  <a:tcPr marL="91427" marR="91427" marT="45713" marB="45713"/>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lang="en-US" sz="2800" dirty="0">
                          <a:solidFill>
                            <a:srgbClr val="FF0000"/>
                          </a:solidFill>
                          <a:sym typeface="Wingdings" panose="05000000000000000000" pitchFamily="2" charset="2"/>
                        </a:rPr>
                        <a:t></a:t>
                      </a:r>
                      <a:endParaRPr lang="en-US" sz="2800" dirty="0">
                        <a:solidFill>
                          <a:srgbClr val="FF0000"/>
                        </a:solidFill>
                      </a:endParaRPr>
                    </a:p>
                  </a:txBody>
                  <a:tcPr marL="91427" marR="91427" marT="45713" marB="45713"/>
                </a:tc>
                <a:extLst>
                  <a:ext uri="{0D108BD9-81ED-4DB2-BD59-A6C34878D82A}">
                    <a16:rowId xmlns:a16="http://schemas.microsoft.com/office/drawing/2014/main" val="885302080"/>
                  </a:ext>
                </a:extLst>
              </a:tr>
              <a:tr h="524699">
                <a:tc>
                  <a:txBody>
                    <a:bodyPr/>
                    <a:lstStyle/>
                    <a:p>
                      <a:r>
                        <a:rPr lang="en-US" sz="1900" b="1" dirty="0"/>
                        <a:t>KQL functions</a:t>
                      </a:r>
                    </a:p>
                  </a:txBody>
                  <a:tcPr marL="91427" marR="91427" marT="45713" marB="45713"/>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B050"/>
                          </a:solidFill>
                          <a:effectLst/>
                          <a:uLnTx/>
                          <a:uFillTx/>
                          <a:latin typeface="+mn-lt"/>
                          <a:ea typeface="+mn-ea"/>
                          <a:cs typeface="+mn-cs"/>
                          <a:sym typeface="Wingdings" panose="05000000000000000000" pitchFamily="2" charset="2"/>
                        </a:rPr>
                        <a:t></a:t>
                      </a:r>
                      <a:endParaRPr kumimoji="0" lang="en-US" sz="2800" b="0" i="0" u="none" strike="noStrike" kern="1200" cap="none" spc="0" normalizeH="0" baseline="0" noProof="0" dirty="0">
                        <a:ln>
                          <a:noFill/>
                        </a:ln>
                        <a:solidFill>
                          <a:srgbClr val="00B050"/>
                        </a:solidFill>
                        <a:effectLst/>
                        <a:uLnTx/>
                        <a:uFillTx/>
                        <a:latin typeface="+mn-lt"/>
                        <a:ea typeface="+mn-ea"/>
                        <a:cs typeface="+mn-cs"/>
                      </a:endParaRPr>
                    </a:p>
                  </a:txBody>
                  <a:tcPr marL="91427" marR="91427" marT="45713" marB="45713"/>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B050"/>
                          </a:solidFill>
                          <a:effectLst/>
                          <a:uLnTx/>
                          <a:uFillTx/>
                          <a:latin typeface="Segoe UI"/>
                          <a:ea typeface="+mn-ea"/>
                          <a:cs typeface="+mn-cs"/>
                          <a:sym typeface="Wingdings" panose="05000000000000000000" pitchFamily="2" charset="2"/>
                        </a:rPr>
                        <a:t></a:t>
                      </a:r>
                      <a:endParaRPr kumimoji="0" lang="en-US" sz="2800" b="0" i="0" u="none" strike="noStrike" kern="1200" cap="none" spc="0" normalizeH="0" baseline="0" noProof="0" dirty="0">
                        <a:ln>
                          <a:noFill/>
                        </a:ln>
                        <a:solidFill>
                          <a:srgbClr val="00B050"/>
                        </a:solidFill>
                        <a:effectLst/>
                        <a:uLnTx/>
                        <a:uFillTx/>
                        <a:latin typeface="Segoe UI"/>
                        <a:ea typeface="+mn-ea"/>
                        <a:cs typeface="+mn-cs"/>
                      </a:endParaRPr>
                    </a:p>
                  </a:txBody>
                  <a:tcPr marL="91427" marR="91427" marT="45713" marB="45713"/>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B050"/>
                          </a:solidFill>
                          <a:effectLst/>
                          <a:uLnTx/>
                          <a:uFillTx/>
                          <a:latin typeface="Segoe UI"/>
                          <a:ea typeface="+mn-ea"/>
                          <a:cs typeface="+mn-cs"/>
                          <a:sym typeface="Wingdings" panose="05000000000000000000" pitchFamily="2" charset="2"/>
                        </a:rPr>
                        <a:t></a:t>
                      </a:r>
                      <a:endParaRPr kumimoji="0" lang="en-US" sz="2800" b="0" i="0" u="none" strike="noStrike" kern="1200" cap="none" spc="0" normalizeH="0" baseline="0" noProof="0" dirty="0">
                        <a:ln>
                          <a:noFill/>
                        </a:ln>
                        <a:solidFill>
                          <a:srgbClr val="00B050"/>
                        </a:solidFill>
                        <a:effectLst/>
                        <a:uLnTx/>
                        <a:uFillTx/>
                        <a:latin typeface="Segoe UI"/>
                        <a:ea typeface="+mn-ea"/>
                        <a:cs typeface="+mn-cs"/>
                      </a:endParaRPr>
                    </a:p>
                  </a:txBody>
                  <a:tcPr marL="91427" marR="91427" marT="45713" marB="45713"/>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B050"/>
                          </a:solidFill>
                          <a:effectLst/>
                          <a:uLnTx/>
                          <a:uFillTx/>
                          <a:latin typeface="Segoe UI"/>
                          <a:ea typeface="+mn-ea"/>
                          <a:cs typeface="+mn-cs"/>
                          <a:sym typeface="Wingdings" panose="05000000000000000000" pitchFamily="2" charset="2"/>
                        </a:rPr>
                        <a:t></a:t>
                      </a:r>
                      <a:endParaRPr kumimoji="0" lang="en-US" sz="2800" b="0" i="0" u="none" strike="noStrike" kern="1200" cap="none" spc="0" normalizeH="0" baseline="0" noProof="0" dirty="0">
                        <a:ln>
                          <a:noFill/>
                        </a:ln>
                        <a:solidFill>
                          <a:srgbClr val="00B050"/>
                        </a:solidFill>
                        <a:effectLst/>
                        <a:uLnTx/>
                        <a:uFillTx/>
                        <a:latin typeface="Segoe UI"/>
                        <a:ea typeface="+mn-ea"/>
                        <a:cs typeface="+mn-cs"/>
                      </a:endParaRPr>
                    </a:p>
                  </a:txBody>
                  <a:tcPr marL="91427" marR="91427" marT="45713" marB="45713"/>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lang="en-US" sz="2800" dirty="0">
                          <a:solidFill>
                            <a:srgbClr val="FF0000"/>
                          </a:solidFill>
                          <a:sym typeface="Wingdings" panose="05000000000000000000" pitchFamily="2" charset="2"/>
                        </a:rPr>
                        <a:t></a:t>
                      </a:r>
                      <a:endParaRPr lang="en-US" sz="2800" dirty="0">
                        <a:solidFill>
                          <a:srgbClr val="FF0000"/>
                        </a:solidFill>
                      </a:endParaRPr>
                    </a:p>
                  </a:txBody>
                  <a:tcPr marL="91427" marR="91427" marT="45713" marB="45713"/>
                </a:tc>
                <a:extLst>
                  <a:ext uri="{0D108BD9-81ED-4DB2-BD59-A6C34878D82A}">
                    <a16:rowId xmlns:a16="http://schemas.microsoft.com/office/drawing/2014/main" val="3780218027"/>
                  </a:ext>
                </a:extLst>
              </a:tr>
              <a:tr h="652686">
                <a:tc>
                  <a:txBody>
                    <a:bodyPr/>
                    <a:lstStyle/>
                    <a:p>
                      <a:r>
                        <a:rPr lang="en-US" sz="1900" b="1" dirty="0"/>
                        <a:t>Automation Rules</a:t>
                      </a:r>
                    </a:p>
                  </a:txBody>
                  <a:tcPr marL="91427" marR="91427" marT="45713" marB="45713"/>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B050"/>
                          </a:solidFill>
                          <a:effectLst/>
                          <a:uLnTx/>
                          <a:uFillTx/>
                          <a:latin typeface="+mn-lt"/>
                          <a:ea typeface="+mn-ea"/>
                          <a:cs typeface="+mn-cs"/>
                          <a:sym typeface="Wingdings" panose="05000000000000000000" pitchFamily="2" charset="2"/>
                        </a:rPr>
                        <a:t></a:t>
                      </a:r>
                      <a:endParaRPr kumimoji="0" lang="en-US" sz="2800" b="0" i="0" u="none" strike="noStrike" kern="1200" cap="none" spc="0" normalizeH="0" baseline="0" noProof="0" dirty="0">
                        <a:ln>
                          <a:noFill/>
                        </a:ln>
                        <a:solidFill>
                          <a:srgbClr val="00B050"/>
                        </a:solidFill>
                        <a:effectLst/>
                        <a:uLnTx/>
                        <a:uFillTx/>
                        <a:latin typeface="+mn-lt"/>
                        <a:ea typeface="+mn-ea"/>
                        <a:cs typeface="+mn-cs"/>
                      </a:endParaRPr>
                    </a:p>
                  </a:txBody>
                  <a:tcPr marL="91427" marR="91427" marT="45713" marB="45713"/>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lang="en-US" sz="2800" dirty="0">
                          <a:solidFill>
                            <a:srgbClr val="FF0000"/>
                          </a:solidFill>
                          <a:sym typeface="Wingdings" panose="05000000000000000000" pitchFamily="2" charset="2"/>
                        </a:rPr>
                        <a:t></a:t>
                      </a:r>
                      <a:endParaRPr lang="en-US" sz="2800" dirty="0">
                        <a:solidFill>
                          <a:srgbClr val="FF0000"/>
                        </a:solidFill>
                      </a:endParaRPr>
                    </a:p>
                  </a:txBody>
                  <a:tcPr marL="91427" marR="91427" marT="45713" marB="45713"/>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B050"/>
                          </a:solidFill>
                          <a:effectLst/>
                          <a:uLnTx/>
                          <a:uFillTx/>
                          <a:latin typeface="+mn-lt"/>
                          <a:ea typeface="+mn-ea"/>
                          <a:cs typeface="+mn-cs"/>
                          <a:sym typeface="Wingdings" panose="05000000000000000000" pitchFamily="2" charset="2"/>
                        </a:rPr>
                        <a:t></a:t>
                      </a:r>
                      <a:endParaRPr kumimoji="0" lang="en-US" sz="2800" b="0" i="0" u="none" strike="noStrike" kern="1200" cap="none" spc="0" normalizeH="0" baseline="0" noProof="0" dirty="0">
                        <a:ln>
                          <a:noFill/>
                        </a:ln>
                        <a:solidFill>
                          <a:srgbClr val="00B050"/>
                        </a:solidFill>
                        <a:effectLst/>
                        <a:uLnTx/>
                        <a:uFillTx/>
                        <a:latin typeface="+mn-lt"/>
                        <a:ea typeface="+mn-ea"/>
                        <a:cs typeface="+mn-cs"/>
                      </a:endParaRPr>
                    </a:p>
                  </a:txBody>
                  <a:tcPr marL="91427" marR="91427" marT="45713" marB="45713"/>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lang="en-US" sz="2800" dirty="0">
                          <a:solidFill>
                            <a:srgbClr val="FF0000"/>
                          </a:solidFill>
                          <a:sym typeface="Wingdings" panose="05000000000000000000" pitchFamily="2" charset="2"/>
                        </a:rPr>
                        <a:t></a:t>
                      </a:r>
                      <a:endParaRPr lang="en-US" sz="2800" dirty="0">
                        <a:solidFill>
                          <a:srgbClr val="FF0000"/>
                        </a:solidFill>
                      </a:endParaRPr>
                    </a:p>
                  </a:txBody>
                  <a:tcPr marL="91427" marR="91427" marT="45713" marB="45713"/>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B050"/>
                          </a:solidFill>
                          <a:effectLst/>
                          <a:uLnTx/>
                          <a:uFillTx/>
                          <a:latin typeface="+mn-lt"/>
                          <a:ea typeface="+mn-ea"/>
                          <a:cs typeface="+mn-cs"/>
                          <a:sym typeface="Wingdings" panose="05000000000000000000" pitchFamily="2" charset="2"/>
                        </a:rPr>
                        <a:t></a:t>
                      </a:r>
                      <a:endParaRPr kumimoji="0" lang="en-US" sz="2800" b="0" i="0" u="none" strike="noStrike" kern="1200" cap="none" spc="0" normalizeH="0" baseline="0" noProof="0" dirty="0">
                        <a:ln>
                          <a:noFill/>
                        </a:ln>
                        <a:solidFill>
                          <a:srgbClr val="00B050"/>
                        </a:solidFill>
                        <a:effectLst/>
                        <a:uLnTx/>
                        <a:uFillTx/>
                        <a:latin typeface="+mn-lt"/>
                        <a:ea typeface="+mn-ea"/>
                        <a:cs typeface="+mn-cs"/>
                      </a:endParaRPr>
                    </a:p>
                  </a:txBody>
                  <a:tcPr marL="91427" marR="91427" marT="45713" marB="45713"/>
                </a:tc>
                <a:extLst>
                  <a:ext uri="{0D108BD9-81ED-4DB2-BD59-A6C34878D82A}">
                    <a16:rowId xmlns:a16="http://schemas.microsoft.com/office/drawing/2014/main" val="3192316843"/>
                  </a:ext>
                </a:extLst>
              </a:tr>
            </a:tbl>
          </a:graphicData>
        </a:graphic>
      </p:graphicFrame>
      <p:sp>
        <p:nvSpPr>
          <p:cNvPr id="7" name="Title 5">
            <a:extLst>
              <a:ext uri="{FF2B5EF4-FFF2-40B4-BE49-F238E27FC236}">
                <a16:creationId xmlns:a16="http://schemas.microsoft.com/office/drawing/2014/main" id="{AF821D33-1A59-4003-8445-1763F512B3EE}"/>
              </a:ext>
            </a:extLst>
          </p:cNvPr>
          <p:cNvSpPr txBox="1">
            <a:spLocks/>
          </p:cNvSpPr>
          <p:nvPr/>
        </p:nvSpPr>
        <p:spPr>
          <a:xfrm>
            <a:off x="455995" y="616300"/>
            <a:ext cx="11306469" cy="403079"/>
          </a:xfrm>
          <a:prstGeom prst="rect">
            <a:avLst/>
          </a:prstGeom>
        </p:spPr>
        <p:txBody>
          <a:bodyPr vert="horz" wrap="square" lIns="0" tIns="0" rIns="0" bIns="0" rtlCol="0" anchor="t">
            <a:spAutoFit/>
          </a:bodyPr>
          <a:lstStyle>
            <a:lvl1pPr algn="l" defTabSz="932742" rtl="0" eaLnBrk="1" latinLnBrk="0" hangingPunct="1">
              <a:lnSpc>
                <a:spcPts val="3200"/>
              </a:lnSpc>
              <a:spcBef>
                <a:spcPct val="0"/>
              </a:spcBef>
              <a:buNone/>
              <a:defRPr lang="en-US" sz="2800" b="0" strike="noStrike" kern="1200" cap="none" spc="-50" baseline="0">
                <a:ln w="3175">
                  <a:noFill/>
                </a:ln>
                <a:solidFill>
                  <a:srgbClr val="000000"/>
                </a:solidFill>
                <a:effectLst/>
                <a:latin typeface="+mj-lt"/>
                <a:ea typeface="+mn-ea"/>
                <a:cs typeface="Segoe UI" pitchFamily="34" charset="0"/>
              </a:defRPr>
            </a:lvl1pPr>
          </a:lstStyle>
          <a:p>
            <a:pPr defTabSz="914367">
              <a:lnSpc>
                <a:spcPts val="3137"/>
              </a:lnSpc>
              <a:defRPr/>
            </a:pPr>
            <a:r>
              <a:rPr lang="en-US" sz="2745" spc="-49" dirty="0">
                <a:latin typeface="Segoe UI Semibold"/>
              </a:rPr>
              <a:t>Automation options - Summary</a:t>
            </a:r>
          </a:p>
        </p:txBody>
      </p:sp>
    </p:spTree>
    <p:extLst>
      <p:ext uri="{BB962C8B-B14F-4D97-AF65-F5344CB8AC3E}">
        <p14:creationId xmlns:p14="http://schemas.microsoft.com/office/powerpoint/2010/main" val="93700273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75150-F054-46BD-BBFA-8D30F519889C}"/>
              </a:ext>
            </a:extLst>
          </p:cNvPr>
          <p:cNvSpPr>
            <a:spLocks noGrp="1"/>
          </p:cNvSpPr>
          <p:nvPr>
            <p:ph type="title"/>
          </p:nvPr>
        </p:nvSpPr>
        <p:spPr/>
        <p:txBody>
          <a:bodyPr/>
          <a:lstStyle/>
          <a:p>
            <a:r>
              <a:rPr lang="en-US" dirty="0">
                <a:cs typeface="Segoe UI"/>
                <a:hlinkClick r:id="rId3"/>
              </a:rPr>
              <a:t>SecurityInsights </a:t>
            </a:r>
            <a:r>
              <a:rPr lang="en-US" dirty="0"/>
              <a:t>APIs</a:t>
            </a:r>
          </a:p>
        </p:txBody>
      </p:sp>
      <p:graphicFrame>
        <p:nvGraphicFramePr>
          <p:cNvPr id="6" name="Table 6">
            <a:extLst>
              <a:ext uri="{FF2B5EF4-FFF2-40B4-BE49-F238E27FC236}">
                <a16:creationId xmlns:a16="http://schemas.microsoft.com/office/drawing/2014/main" id="{4D84D6DB-D9FB-4ACE-87F1-00620B3824F2}"/>
              </a:ext>
            </a:extLst>
          </p:cNvPr>
          <p:cNvGraphicFramePr>
            <a:graphicFrameLocks noGrp="1"/>
          </p:cNvGraphicFramePr>
          <p:nvPr>
            <p:ph sz="quarter" idx="10"/>
          </p:nvPr>
        </p:nvGraphicFramePr>
        <p:xfrm>
          <a:off x="583611" y="1435389"/>
          <a:ext cx="11020108" cy="3922356"/>
        </p:xfrm>
        <a:graphic>
          <a:graphicData uri="http://schemas.openxmlformats.org/drawingml/2006/table">
            <a:tbl>
              <a:tblPr firstRow="1" bandRow="1">
                <a:tableStyleId>{8799B23B-EC83-4686-B30A-512413B5E67A}</a:tableStyleId>
              </a:tblPr>
              <a:tblGrid>
                <a:gridCol w="2755027">
                  <a:extLst>
                    <a:ext uri="{9D8B030D-6E8A-4147-A177-3AD203B41FA5}">
                      <a16:colId xmlns:a16="http://schemas.microsoft.com/office/drawing/2014/main" val="3037047857"/>
                    </a:ext>
                  </a:extLst>
                </a:gridCol>
                <a:gridCol w="2755027">
                  <a:extLst>
                    <a:ext uri="{9D8B030D-6E8A-4147-A177-3AD203B41FA5}">
                      <a16:colId xmlns:a16="http://schemas.microsoft.com/office/drawing/2014/main" val="1878584296"/>
                    </a:ext>
                  </a:extLst>
                </a:gridCol>
                <a:gridCol w="2755027">
                  <a:extLst>
                    <a:ext uri="{9D8B030D-6E8A-4147-A177-3AD203B41FA5}">
                      <a16:colId xmlns:a16="http://schemas.microsoft.com/office/drawing/2014/main" val="1127580292"/>
                    </a:ext>
                  </a:extLst>
                </a:gridCol>
                <a:gridCol w="2755027">
                  <a:extLst>
                    <a:ext uri="{9D8B030D-6E8A-4147-A177-3AD203B41FA5}">
                      <a16:colId xmlns:a16="http://schemas.microsoft.com/office/drawing/2014/main" val="3050840968"/>
                    </a:ext>
                  </a:extLst>
                </a:gridCol>
              </a:tblGrid>
              <a:tr h="617039">
                <a:tc>
                  <a:txBody>
                    <a:bodyPr/>
                    <a:lstStyle/>
                    <a:p>
                      <a:r>
                        <a:rPr lang="en-US" sz="1700" b="0" dirty="0"/>
                        <a:t>Actions</a:t>
                      </a:r>
                    </a:p>
                  </a:txBody>
                  <a:tcPr marL="89642" marR="89642" marT="44821" marB="44821"/>
                </a:tc>
                <a:tc>
                  <a:txBody>
                    <a:bodyPr/>
                    <a:lstStyle/>
                    <a:p>
                      <a:r>
                        <a:rPr lang="en-US" sz="1700" b="0" dirty="0"/>
                        <a:t>Data Connectors Check Requirements</a:t>
                      </a:r>
                    </a:p>
                  </a:txBody>
                  <a:tcPr marL="89642" marR="89642" marT="44821" marB="44821"/>
                </a:tc>
                <a:tc>
                  <a:txBody>
                    <a:bodyPr/>
                    <a:lstStyle/>
                    <a:p>
                      <a:r>
                        <a:rPr lang="en-US" sz="1700" b="0" dirty="0"/>
                        <a:t>IP Geodata</a:t>
                      </a:r>
                    </a:p>
                  </a:txBody>
                  <a:tcPr marL="89642" marR="89642" marT="44821" marB="44821"/>
                </a:tc>
                <a:tc>
                  <a:txBody>
                    <a:bodyPr/>
                    <a:lstStyle/>
                    <a:p>
                      <a:r>
                        <a:rPr lang="en-US" sz="1700" b="0" dirty="0"/>
                        <a:t>Sentinel Onboarding States</a:t>
                      </a:r>
                    </a:p>
                  </a:txBody>
                  <a:tcPr marL="89642" marR="89642" marT="44821" marB="44821"/>
                </a:tc>
                <a:extLst>
                  <a:ext uri="{0D108BD9-81ED-4DB2-BD59-A6C34878D82A}">
                    <a16:rowId xmlns:a16="http://schemas.microsoft.com/office/drawing/2014/main" val="2835878176"/>
                  </a:ext>
                </a:extLst>
              </a:tr>
              <a:tr h="363550">
                <a:tc>
                  <a:txBody>
                    <a:bodyPr/>
                    <a:lstStyle/>
                    <a:p>
                      <a:r>
                        <a:rPr lang="en-US" sz="1700" dirty="0"/>
                        <a:t>Alert Rule Templates</a:t>
                      </a:r>
                    </a:p>
                  </a:txBody>
                  <a:tcPr marL="89642" marR="89642" marT="44821" marB="44821"/>
                </a:tc>
                <a:tc>
                  <a:txBody>
                    <a:bodyPr/>
                    <a:lstStyle/>
                    <a:p>
                      <a:r>
                        <a:rPr lang="en-US" sz="1700" dirty="0"/>
                        <a:t>Domain </a:t>
                      </a:r>
                      <a:r>
                        <a:rPr lang="en-US" sz="1700" dirty="0" err="1"/>
                        <a:t>Whois</a:t>
                      </a:r>
                      <a:endParaRPr lang="en-US" sz="1700" dirty="0"/>
                    </a:p>
                  </a:txBody>
                  <a:tcPr marL="89642" marR="89642" marT="44821" marB="44821"/>
                </a:tc>
                <a:tc>
                  <a:txBody>
                    <a:bodyPr/>
                    <a:lstStyle/>
                    <a:p>
                      <a:r>
                        <a:rPr lang="en-US" sz="1700" dirty="0"/>
                        <a:t>Incident Comments</a:t>
                      </a:r>
                    </a:p>
                  </a:txBody>
                  <a:tcPr marL="89642" marR="89642" marT="44821" marB="44821"/>
                </a:tc>
                <a:tc>
                  <a:txBody>
                    <a:bodyPr/>
                    <a:lstStyle/>
                    <a:p>
                      <a:r>
                        <a:rPr lang="en-US" sz="1700" dirty="0"/>
                        <a:t>Source Control</a:t>
                      </a:r>
                    </a:p>
                  </a:txBody>
                  <a:tcPr marL="89642" marR="89642" marT="44821" marB="44821"/>
                </a:tc>
                <a:extLst>
                  <a:ext uri="{0D108BD9-81ED-4DB2-BD59-A6C34878D82A}">
                    <a16:rowId xmlns:a16="http://schemas.microsoft.com/office/drawing/2014/main" val="755581008"/>
                  </a:ext>
                </a:extLst>
              </a:tr>
              <a:tr h="363550">
                <a:tc>
                  <a:txBody>
                    <a:bodyPr/>
                    <a:lstStyle/>
                    <a:p>
                      <a:r>
                        <a:rPr lang="en-US" sz="1700" dirty="0"/>
                        <a:t>Alert Rules</a:t>
                      </a:r>
                    </a:p>
                  </a:txBody>
                  <a:tcPr marL="89642" marR="89642" marT="44821" marB="44821"/>
                </a:tc>
                <a:tc>
                  <a:txBody>
                    <a:bodyPr/>
                    <a:lstStyle/>
                    <a:p>
                      <a:r>
                        <a:rPr lang="en-US" sz="1700" dirty="0"/>
                        <a:t>Entities</a:t>
                      </a:r>
                    </a:p>
                  </a:txBody>
                  <a:tcPr marL="89642" marR="89642" marT="44821" marB="44821"/>
                </a:tc>
                <a:tc>
                  <a:txBody>
                    <a:bodyPr/>
                    <a:lstStyle/>
                    <a:p>
                      <a:r>
                        <a:rPr lang="en-US" sz="1700" dirty="0"/>
                        <a:t>Incident Relations</a:t>
                      </a:r>
                    </a:p>
                  </a:txBody>
                  <a:tcPr marL="89642" marR="89642" marT="44821" marB="44821"/>
                </a:tc>
                <a:tc>
                  <a:txBody>
                    <a:bodyPr/>
                    <a:lstStyle/>
                    <a:p>
                      <a:r>
                        <a:rPr lang="en-US" sz="1700" dirty="0"/>
                        <a:t>Source Controls</a:t>
                      </a:r>
                    </a:p>
                  </a:txBody>
                  <a:tcPr marL="89642" marR="89642" marT="44821" marB="44821"/>
                </a:tc>
                <a:extLst>
                  <a:ext uri="{0D108BD9-81ED-4DB2-BD59-A6C34878D82A}">
                    <a16:rowId xmlns:a16="http://schemas.microsoft.com/office/drawing/2014/main" val="2138983459"/>
                  </a:ext>
                </a:extLst>
              </a:tr>
              <a:tr h="617039">
                <a:tc>
                  <a:txBody>
                    <a:bodyPr/>
                    <a:lstStyle/>
                    <a:p>
                      <a:r>
                        <a:rPr lang="en-US" sz="1700" dirty="0"/>
                        <a:t>Automation Rules</a:t>
                      </a:r>
                    </a:p>
                  </a:txBody>
                  <a:tcPr marL="89642" marR="89642" marT="44821" marB="44821"/>
                </a:tc>
                <a:tc>
                  <a:txBody>
                    <a:bodyPr/>
                    <a:lstStyle/>
                    <a:p>
                      <a:r>
                        <a:rPr lang="en-US" sz="1700" dirty="0"/>
                        <a:t>Entities Get Timeline</a:t>
                      </a:r>
                    </a:p>
                  </a:txBody>
                  <a:tcPr marL="89642" marR="89642" marT="44821" marB="44821"/>
                </a:tc>
                <a:tc>
                  <a:txBody>
                    <a:bodyPr/>
                    <a:lstStyle/>
                    <a:p>
                      <a:r>
                        <a:rPr lang="en-US" sz="1700" dirty="0"/>
                        <a:t>Incidents</a:t>
                      </a:r>
                    </a:p>
                  </a:txBody>
                  <a:tcPr marL="89642" marR="89642" marT="44821" marB="44821"/>
                </a:tc>
                <a:tc>
                  <a:txBody>
                    <a:bodyPr/>
                    <a:lstStyle/>
                    <a:p>
                      <a:r>
                        <a:rPr lang="en-US" sz="1700" dirty="0"/>
                        <a:t>Threat Intelligence Indicator</a:t>
                      </a:r>
                    </a:p>
                  </a:txBody>
                  <a:tcPr marL="89642" marR="89642" marT="44821" marB="44821"/>
                </a:tc>
                <a:extLst>
                  <a:ext uri="{0D108BD9-81ED-4DB2-BD59-A6C34878D82A}">
                    <a16:rowId xmlns:a16="http://schemas.microsoft.com/office/drawing/2014/main" val="1853654330"/>
                  </a:ext>
                </a:extLst>
              </a:tr>
              <a:tr h="617039">
                <a:tc>
                  <a:txBody>
                    <a:bodyPr/>
                    <a:lstStyle/>
                    <a:p>
                      <a:r>
                        <a:rPr lang="en-US" sz="1700" dirty="0"/>
                        <a:t>Bookmark</a:t>
                      </a:r>
                    </a:p>
                  </a:txBody>
                  <a:tcPr marL="89642" marR="89642" marT="44821" marB="44821"/>
                </a:tc>
                <a:tc>
                  <a:txBody>
                    <a:bodyPr/>
                    <a:lstStyle/>
                    <a:p>
                      <a:r>
                        <a:rPr lang="en-US" sz="1700" dirty="0"/>
                        <a:t>Entities Relations</a:t>
                      </a:r>
                    </a:p>
                  </a:txBody>
                  <a:tcPr marL="89642" marR="89642" marT="44821" marB="44821"/>
                </a:tc>
                <a:tc>
                  <a:txBody>
                    <a:bodyPr/>
                    <a:lstStyle/>
                    <a:p>
                      <a:r>
                        <a:rPr lang="en-US" sz="1700" dirty="0"/>
                        <a:t>Metadata</a:t>
                      </a:r>
                    </a:p>
                  </a:txBody>
                  <a:tcPr marL="89642" marR="89642" marT="44821" marB="44821"/>
                </a:tc>
                <a:tc>
                  <a:txBody>
                    <a:bodyPr/>
                    <a:lstStyle/>
                    <a:p>
                      <a:r>
                        <a:rPr lang="en-US" sz="1700" dirty="0"/>
                        <a:t>Threat Intelligence Indicator Metrics</a:t>
                      </a:r>
                    </a:p>
                  </a:txBody>
                  <a:tcPr marL="89642" marR="89642" marT="44821" marB="44821"/>
                </a:tc>
                <a:extLst>
                  <a:ext uri="{0D108BD9-81ED-4DB2-BD59-A6C34878D82A}">
                    <a16:rowId xmlns:a16="http://schemas.microsoft.com/office/drawing/2014/main" val="501992520"/>
                  </a:ext>
                </a:extLst>
              </a:tr>
              <a:tr h="617039">
                <a:tc>
                  <a:txBody>
                    <a:bodyPr/>
                    <a:lstStyle/>
                    <a:p>
                      <a:r>
                        <a:rPr lang="en-US" sz="1700" dirty="0"/>
                        <a:t>Bookmark Relations</a:t>
                      </a:r>
                    </a:p>
                  </a:txBody>
                  <a:tcPr marL="89642" marR="89642" marT="44821" marB="44821"/>
                </a:tc>
                <a:tc>
                  <a:txBody>
                    <a:bodyPr/>
                    <a:lstStyle/>
                    <a:p>
                      <a:r>
                        <a:rPr lang="en-US" sz="1700" dirty="0"/>
                        <a:t>Entity Queries</a:t>
                      </a:r>
                    </a:p>
                  </a:txBody>
                  <a:tcPr marL="89642" marR="89642" marT="44821" marB="44821"/>
                </a:tc>
                <a:tc>
                  <a:txBody>
                    <a:bodyPr/>
                    <a:lstStyle/>
                    <a:p>
                      <a:r>
                        <a:rPr lang="en-US" sz="1700" dirty="0"/>
                        <a:t>Office Consents</a:t>
                      </a:r>
                    </a:p>
                  </a:txBody>
                  <a:tcPr marL="89642" marR="89642" marT="44821" marB="44821"/>
                </a:tc>
                <a:tc>
                  <a:txBody>
                    <a:bodyPr/>
                    <a:lstStyle/>
                    <a:p>
                      <a:r>
                        <a:rPr lang="en-US" sz="1700" dirty="0"/>
                        <a:t>Threat Intelligence Indicators</a:t>
                      </a:r>
                    </a:p>
                  </a:txBody>
                  <a:tcPr marL="89642" marR="89642" marT="44821" marB="44821"/>
                </a:tc>
                <a:extLst>
                  <a:ext uri="{0D108BD9-81ED-4DB2-BD59-A6C34878D82A}">
                    <a16:rowId xmlns:a16="http://schemas.microsoft.com/office/drawing/2014/main" val="2849516042"/>
                  </a:ext>
                </a:extLst>
              </a:tr>
              <a:tr h="363550">
                <a:tc>
                  <a:txBody>
                    <a:bodyPr/>
                    <a:lstStyle/>
                    <a:p>
                      <a:r>
                        <a:rPr lang="en-US" sz="1700" dirty="0"/>
                        <a:t>Bookmarks</a:t>
                      </a:r>
                    </a:p>
                  </a:txBody>
                  <a:tcPr marL="89642" marR="89642" marT="44821" marB="44821"/>
                </a:tc>
                <a:tc>
                  <a:txBody>
                    <a:bodyPr/>
                    <a:lstStyle/>
                    <a:p>
                      <a:r>
                        <a:rPr lang="en-US" sz="1700" dirty="0"/>
                        <a:t>Entity Query Templates</a:t>
                      </a:r>
                    </a:p>
                  </a:txBody>
                  <a:tcPr marL="89642" marR="89642" marT="44821" marB="44821"/>
                </a:tc>
                <a:tc>
                  <a:txBody>
                    <a:bodyPr/>
                    <a:lstStyle/>
                    <a:p>
                      <a:r>
                        <a:rPr lang="en-US" sz="1700" dirty="0"/>
                        <a:t>Operations</a:t>
                      </a:r>
                    </a:p>
                  </a:txBody>
                  <a:tcPr marL="89642" marR="89642" marT="44821" marB="44821"/>
                </a:tc>
                <a:tc>
                  <a:txBody>
                    <a:bodyPr/>
                    <a:lstStyle/>
                    <a:p>
                      <a:r>
                        <a:rPr lang="en-US" sz="1700" dirty="0"/>
                        <a:t>Watchlist Items</a:t>
                      </a:r>
                    </a:p>
                  </a:txBody>
                  <a:tcPr marL="89642" marR="89642" marT="44821" marB="44821"/>
                </a:tc>
                <a:extLst>
                  <a:ext uri="{0D108BD9-81ED-4DB2-BD59-A6C34878D82A}">
                    <a16:rowId xmlns:a16="http://schemas.microsoft.com/office/drawing/2014/main" val="680614164"/>
                  </a:ext>
                </a:extLst>
              </a:tr>
              <a:tr h="363550">
                <a:tc>
                  <a:txBody>
                    <a:bodyPr/>
                    <a:lstStyle/>
                    <a:p>
                      <a:r>
                        <a:rPr lang="en-US" sz="1700" dirty="0"/>
                        <a:t>Data Connectors</a:t>
                      </a:r>
                    </a:p>
                  </a:txBody>
                  <a:tcPr marL="89642" marR="89642" marT="44821" marB="44821"/>
                </a:tc>
                <a:tc>
                  <a:txBody>
                    <a:bodyPr/>
                    <a:lstStyle/>
                    <a:p>
                      <a:r>
                        <a:rPr lang="en-US" sz="1700" dirty="0"/>
                        <a:t>Entity </a:t>
                      </a:r>
                      <a:r>
                        <a:rPr lang="en-US" sz="1700" b="0" dirty="0"/>
                        <a:t>Relations</a:t>
                      </a:r>
                      <a:endParaRPr lang="en-US" sz="1700" dirty="0"/>
                    </a:p>
                  </a:txBody>
                  <a:tcPr marL="89642" marR="89642" marT="44821" marB="44821"/>
                </a:tc>
                <a:tc>
                  <a:txBody>
                    <a:bodyPr/>
                    <a:lstStyle/>
                    <a:p>
                      <a:r>
                        <a:rPr lang="en-US" sz="1700" dirty="0"/>
                        <a:t>Product Settings</a:t>
                      </a:r>
                    </a:p>
                  </a:txBody>
                  <a:tcPr marL="89642" marR="89642" marT="44821" marB="44821"/>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700" dirty="0"/>
                        <a:t>Watchlists</a:t>
                      </a:r>
                    </a:p>
                  </a:txBody>
                  <a:tcPr marL="89642" marR="89642" marT="44821" marB="44821"/>
                </a:tc>
                <a:extLst>
                  <a:ext uri="{0D108BD9-81ED-4DB2-BD59-A6C34878D82A}">
                    <a16:rowId xmlns:a16="http://schemas.microsoft.com/office/drawing/2014/main" val="3262976507"/>
                  </a:ext>
                </a:extLst>
              </a:tr>
            </a:tbl>
          </a:graphicData>
        </a:graphic>
      </p:graphicFrame>
    </p:spTree>
    <p:extLst>
      <p:ext uri="{BB962C8B-B14F-4D97-AF65-F5344CB8AC3E}">
        <p14:creationId xmlns:p14="http://schemas.microsoft.com/office/powerpoint/2010/main" val="331556522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A4F6E-C5BD-4641-B367-BBDBBC973DEE}"/>
              </a:ext>
            </a:extLst>
          </p:cNvPr>
          <p:cNvSpPr>
            <a:spLocks noGrp="1"/>
          </p:cNvSpPr>
          <p:nvPr>
            <p:ph type="title"/>
          </p:nvPr>
        </p:nvSpPr>
        <p:spPr/>
        <p:txBody>
          <a:bodyPr/>
          <a:lstStyle/>
          <a:p>
            <a:r>
              <a:rPr lang="en-US" dirty="0"/>
              <a:t>PowerShell module(s)</a:t>
            </a:r>
          </a:p>
        </p:txBody>
      </p:sp>
      <p:graphicFrame>
        <p:nvGraphicFramePr>
          <p:cNvPr id="6" name="Table 7">
            <a:extLst>
              <a:ext uri="{FF2B5EF4-FFF2-40B4-BE49-F238E27FC236}">
                <a16:creationId xmlns:a16="http://schemas.microsoft.com/office/drawing/2014/main" id="{9DBD6DC6-8BB8-42A6-994E-3CC295B3F54B}"/>
              </a:ext>
            </a:extLst>
          </p:cNvPr>
          <p:cNvGraphicFramePr>
            <a:graphicFrameLocks noGrp="1"/>
          </p:cNvGraphicFramePr>
          <p:nvPr>
            <p:ph sz="quarter" idx="10"/>
          </p:nvPr>
        </p:nvGraphicFramePr>
        <p:xfrm>
          <a:off x="583611" y="1454444"/>
          <a:ext cx="11020110" cy="2796053"/>
        </p:xfrm>
        <a:graphic>
          <a:graphicData uri="http://schemas.openxmlformats.org/drawingml/2006/table">
            <a:tbl>
              <a:tblPr firstRow="1" bandRow="1">
                <a:tableStyleId>{8799B23B-EC83-4686-B30A-512413B5E67A}</a:tableStyleId>
              </a:tblPr>
              <a:tblGrid>
                <a:gridCol w="3887582">
                  <a:extLst>
                    <a:ext uri="{9D8B030D-6E8A-4147-A177-3AD203B41FA5}">
                      <a16:colId xmlns:a16="http://schemas.microsoft.com/office/drawing/2014/main" val="2024330332"/>
                    </a:ext>
                  </a:extLst>
                </a:gridCol>
                <a:gridCol w="7132528">
                  <a:extLst>
                    <a:ext uri="{9D8B030D-6E8A-4147-A177-3AD203B41FA5}">
                      <a16:colId xmlns:a16="http://schemas.microsoft.com/office/drawing/2014/main" val="1096152088"/>
                    </a:ext>
                  </a:extLst>
                </a:gridCol>
              </a:tblGrid>
              <a:tr h="360375">
                <a:tc rowSpan="5">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800" b="0" dirty="0">
                          <a:solidFill>
                            <a:srgbClr val="000000"/>
                          </a:solidFill>
                          <a:latin typeface="Consolas" panose="020B0609020204030204" pitchFamily="49" charset="0"/>
                          <a:hlinkClick r:id="rId3"/>
                        </a:rPr>
                        <a:t>Az.SecurityInsights</a:t>
                      </a:r>
                      <a:endParaRPr lang="en-US" sz="1800" b="0" dirty="0"/>
                    </a:p>
                  </a:txBody>
                  <a:tcPr marL="89642" marR="89642" marT="44821" marB="44821"/>
                </a:tc>
                <a:tc>
                  <a:txBody>
                    <a:bodyPr/>
                    <a:lstStyle/>
                    <a:p>
                      <a:r>
                        <a:rPr lang="en-US" sz="1700" b="0" dirty="0"/>
                        <a:t>Built and supported by Microsoft</a:t>
                      </a:r>
                    </a:p>
                  </a:txBody>
                  <a:tcPr marL="89642" marR="89642" marT="44821" marB="44821"/>
                </a:tc>
                <a:extLst>
                  <a:ext uri="{0D108BD9-81ED-4DB2-BD59-A6C34878D82A}">
                    <a16:rowId xmlns:a16="http://schemas.microsoft.com/office/drawing/2014/main" val="706505045"/>
                  </a:ext>
                </a:extLst>
              </a:tr>
              <a:tr h="360375">
                <a:tc vMerge="1">
                  <a:txBody>
                    <a:bodyPr/>
                    <a:lstStyle/>
                    <a:p>
                      <a:endParaRPr lang="en-US" dirty="0"/>
                    </a:p>
                  </a:txBody>
                  <a:tcPr/>
                </a:tc>
                <a:tc>
                  <a:txBody>
                    <a:bodyPr/>
                    <a:lstStyle/>
                    <a:p>
                      <a:r>
                        <a:rPr lang="en-US" sz="1700" dirty="0"/>
                        <a:t>Released in 2021</a:t>
                      </a:r>
                    </a:p>
                  </a:txBody>
                  <a:tcPr marL="89642" marR="89642" marT="44821" marB="44821"/>
                </a:tc>
                <a:extLst>
                  <a:ext uri="{0D108BD9-81ED-4DB2-BD59-A6C34878D82A}">
                    <a16:rowId xmlns:a16="http://schemas.microsoft.com/office/drawing/2014/main" val="1679318757"/>
                  </a:ext>
                </a:extLst>
              </a:tr>
              <a:tr h="360375">
                <a:tc vMerge="1">
                  <a:txBody>
                    <a:bodyPr/>
                    <a:lstStyle/>
                    <a:p>
                      <a:endParaRPr lang="en-US" dirty="0"/>
                    </a:p>
                  </a:txBody>
                  <a:tcPr/>
                </a:tc>
                <a:tc>
                  <a:txBody>
                    <a:bodyPr/>
                    <a:lstStyle/>
                    <a:p>
                      <a:r>
                        <a:rPr lang="en-US" sz="1700" dirty="0"/>
                        <a:t>Based on </a:t>
                      </a:r>
                      <a:r>
                        <a:rPr lang="en-US" sz="1800" dirty="0"/>
                        <a:t>Azure SDK for .NET</a:t>
                      </a:r>
                      <a:endParaRPr lang="en-US" sz="1700" dirty="0"/>
                    </a:p>
                  </a:txBody>
                  <a:tcPr marL="89642" marR="89642" marT="44821" marB="44821"/>
                </a:tc>
                <a:extLst>
                  <a:ext uri="{0D108BD9-81ED-4DB2-BD59-A6C34878D82A}">
                    <a16:rowId xmlns:a16="http://schemas.microsoft.com/office/drawing/2014/main" val="3846033580"/>
                  </a:ext>
                </a:extLst>
              </a:tr>
              <a:tr h="360375">
                <a:tc vMerge="1">
                  <a:txBody>
                    <a:bodyPr/>
                    <a:lstStyle/>
                    <a:p>
                      <a:endParaRPr lang="en-US" dirty="0"/>
                    </a:p>
                  </a:txBody>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800" dirty="0"/>
                        <a:t>Part of the Azure (Az) module: Az.SecurityInsights</a:t>
                      </a:r>
                    </a:p>
                  </a:txBody>
                  <a:tcPr marL="89642" marR="89642" marT="44821" marB="44821"/>
                </a:tc>
                <a:extLst>
                  <a:ext uri="{0D108BD9-81ED-4DB2-BD59-A6C34878D82A}">
                    <a16:rowId xmlns:a16="http://schemas.microsoft.com/office/drawing/2014/main" val="4051663744"/>
                  </a:ext>
                </a:extLst>
              </a:tr>
              <a:tr h="622268">
                <a:tc vMerge="1">
                  <a:txBody>
                    <a:bodyPr/>
                    <a:lstStyle/>
                    <a:p>
                      <a:endParaRPr lang="en-US" dirty="0"/>
                    </a:p>
                  </a:txBody>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800" dirty="0"/>
                        <a:t>Samples: </a:t>
                      </a:r>
                      <a:r>
                        <a:rPr lang="en-US" sz="1700" dirty="0">
                          <a:hlinkClick r:id="rId4"/>
                        </a:rPr>
                        <a:t>Azure-Sentinel/Tools/Az.SecurityInsights-Samples at master · Azure/Azure-Sentinel (github.com)</a:t>
                      </a:r>
                      <a:endParaRPr lang="en-US" sz="1800" dirty="0"/>
                    </a:p>
                  </a:txBody>
                  <a:tcPr marL="89642" marR="89642" marT="44821" marB="44821"/>
                </a:tc>
                <a:extLst>
                  <a:ext uri="{0D108BD9-81ED-4DB2-BD59-A6C34878D82A}">
                    <a16:rowId xmlns:a16="http://schemas.microsoft.com/office/drawing/2014/main" val="801835505"/>
                  </a:ext>
                </a:extLst>
              </a:tr>
              <a:tr h="360375">
                <a:tc rowSpan="2">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Consolas" panose="020B0609020204030204" pitchFamily="49" charset="0"/>
                          <a:hlinkClick r:id="rId5"/>
                        </a:rPr>
                        <a:t>AzSentinel</a:t>
                      </a:r>
                      <a:endParaRPr lang="en-US" sz="1800" dirty="0"/>
                    </a:p>
                  </a:txBody>
                  <a:tcPr marL="89642" marR="89642" marT="44821" marB="44821"/>
                </a:tc>
                <a:tc>
                  <a:txBody>
                    <a:bodyPr/>
                    <a:lstStyle/>
                    <a:p>
                      <a:r>
                        <a:rPr lang="en-US" sz="1700" dirty="0"/>
                        <a:t>Community developed </a:t>
                      </a:r>
                    </a:p>
                  </a:txBody>
                  <a:tcPr marL="89642" marR="89642" marT="44821" marB="44821"/>
                </a:tc>
                <a:extLst>
                  <a:ext uri="{0D108BD9-81ED-4DB2-BD59-A6C34878D82A}">
                    <a16:rowId xmlns:a16="http://schemas.microsoft.com/office/drawing/2014/main" val="1928829628"/>
                  </a:ext>
                </a:extLst>
              </a:tr>
              <a:tr h="360375">
                <a:tc vMerge="1">
                  <a:txBody>
                    <a:bodyPr/>
                    <a:lstStyle/>
                    <a:p>
                      <a:endParaRPr lang="en-US" dirty="0"/>
                    </a:p>
                  </a:txBody>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800" dirty="0"/>
                        <a:t>Wrapper around </a:t>
                      </a:r>
                      <a:r>
                        <a:rPr lang="en-US" sz="1800" dirty="0" err="1"/>
                        <a:t>OperationalInsights</a:t>
                      </a:r>
                      <a:r>
                        <a:rPr lang="en-US" sz="1800" dirty="0"/>
                        <a:t> and SecurityInsights APIs</a:t>
                      </a:r>
                    </a:p>
                  </a:txBody>
                  <a:tcPr marL="89642" marR="89642" marT="44821" marB="44821"/>
                </a:tc>
                <a:extLst>
                  <a:ext uri="{0D108BD9-81ED-4DB2-BD59-A6C34878D82A}">
                    <a16:rowId xmlns:a16="http://schemas.microsoft.com/office/drawing/2014/main" val="2398147458"/>
                  </a:ext>
                </a:extLst>
              </a:tr>
            </a:tbl>
          </a:graphicData>
        </a:graphic>
      </p:graphicFrame>
    </p:spTree>
    <p:extLst>
      <p:ext uri="{BB962C8B-B14F-4D97-AF65-F5344CB8AC3E}">
        <p14:creationId xmlns:p14="http://schemas.microsoft.com/office/powerpoint/2010/main" val="338539008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AA7F8-7A99-4CCA-B3D0-286359E6D457}"/>
              </a:ext>
            </a:extLst>
          </p:cNvPr>
          <p:cNvSpPr>
            <a:spLocks noGrp="1"/>
          </p:cNvSpPr>
          <p:nvPr>
            <p:ph type="title"/>
          </p:nvPr>
        </p:nvSpPr>
        <p:spPr/>
        <p:txBody>
          <a:bodyPr/>
          <a:lstStyle/>
          <a:p>
            <a:r>
              <a:rPr lang="en-US" dirty="0">
                <a:hlinkClick r:id="rId2"/>
              </a:rPr>
              <a:t>Sentinel Repositories </a:t>
            </a:r>
            <a:r>
              <a:rPr lang="en-US" dirty="0"/>
              <a:t>(Preview)</a:t>
            </a:r>
          </a:p>
        </p:txBody>
      </p:sp>
      <p:sp>
        <p:nvSpPr>
          <p:cNvPr id="3" name="Content Placeholder 2">
            <a:extLst>
              <a:ext uri="{FF2B5EF4-FFF2-40B4-BE49-F238E27FC236}">
                <a16:creationId xmlns:a16="http://schemas.microsoft.com/office/drawing/2014/main" id="{8A7199BE-81B6-4F17-9907-B9715C8D0E3C}"/>
              </a:ext>
            </a:extLst>
          </p:cNvPr>
          <p:cNvSpPr>
            <a:spLocks noGrp="1"/>
          </p:cNvSpPr>
          <p:nvPr>
            <p:ph sz="quarter" idx="10"/>
          </p:nvPr>
        </p:nvSpPr>
        <p:spPr>
          <a:xfrm>
            <a:off x="584201" y="1435384"/>
            <a:ext cx="6204578" cy="3801752"/>
          </a:xfrm>
        </p:spPr>
        <p:txBody>
          <a:bodyPr/>
          <a:lstStyle/>
          <a:p>
            <a:pPr marL="336145" indent="-336145">
              <a:buFont typeface="Arial" panose="020B0604020202020204" pitchFamily="34" charset="0"/>
              <a:buChar char="•"/>
            </a:pPr>
            <a:r>
              <a:rPr lang="en-US" dirty="0"/>
              <a:t>Supports GitHub and Azure DevOps</a:t>
            </a:r>
          </a:p>
          <a:p>
            <a:pPr marL="336145" indent="-336145">
              <a:buFont typeface="Arial" panose="020B0604020202020204" pitchFamily="34" charset="0"/>
              <a:buChar char="•"/>
            </a:pPr>
            <a:r>
              <a:rPr lang="en-US" dirty="0"/>
              <a:t>Automated Content Management</a:t>
            </a:r>
          </a:p>
          <a:p>
            <a:pPr marL="336145" indent="-336145">
              <a:buFont typeface="Arial" panose="020B0604020202020204" pitchFamily="34" charset="0"/>
              <a:buChar char="•"/>
            </a:pPr>
            <a:r>
              <a:rPr lang="en-US" dirty="0"/>
              <a:t>ARM template format</a:t>
            </a:r>
          </a:p>
          <a:p>
            <a:pPr marL="336145" indent="-336145">
              <a:buFont typeface="Arial" panose="020B0604020202020204" pitchFamily="34" charset="0"/>
              <a:buChar char="•"/>
            </a:pPr>
            <a:endParaRPr lang="en-US" dirty="0"/>
          </a:p>
          <a:p>
            <a:pPr marL="336145" indent="-336145">
              <a:buFont typeface="Arial" panose="020B0604020202020204" pitchFamily="34" charset="0"/>
              <a:buChar char="•"/>
            </a:pPr>
            <a:r>
              <a:rPr lang="en-US" dirty="0"/>
              <a:t>Content Types:</a:t>
            </a:r>
          </a:p>
          <a:p>
            <a:pPr marL="336145" lvl="1" indent="-336145" algn="ctr">
              <a:buFont typeface="Arial" panose="020B0604020202020204" pitchFamily="34" charset="0"/>
              <a:buChar char="•"/>
            </a:pPr>
            <a:r>
              <a:rPr lang="en-US" dirty="0"/>
              <a:t>Analytic rules</a:t>
            </a:r>
          </a:p>
          <a:p>
            <a:pPr marL="336145" lvl="1" indent="-336145" algn="ctr">
              <a:buFont typeface="Arial" panose="020B0604020202020204" pitchFamily="34" charset="0"/>
              <a:buChar char="•"/>
            </a:pPr>
            <a:r>
              <a:rPr lang="en-US" dirty="0"/>
              <a:t>Automation rules</a:t>
            </a:r>
          </a:p>
          <a:p>
            <a:pPr marL="336145" lvl="1" indent="-336145" algn="ctr">
              <a:buFont typeface="Arial" panose="020B0604020202020204" pitchFamily="34" charset="0"/>
              <a:buChar char="•"/>
            </a:pPr>
            <a:r>
              <a:rPr lang="en-US" dirty="0"/>
              <a:t>Hunting queries</a:t>
            </a:r>
          </a:p>
          <a:p>
            <a:pPr marL="336145" lvl="1" indent="-336145" algn="ctr">
              <a:buFont typeface="Arial" panose="020B0604020202020204" pitchFamily="34" charset="0"/>
              <a:buChar char="•"/>
            </a:pPr>
            <a:r>
              <a:rPr lang="en-US" dirty="0"/>
              <a:t>Parsers</a:t>
            </a:r>
          </a:p>
          <a:p>
            <a:pPr marL="336145" lvl="1" indent="-336145" algn="ctr">
              <a:buFont typeface="Arial" panose="020B0604020202020204" pitchFamily="34" charset="0"/>
              <a:buChar char="•"/>
            </a:pPr>
            <a:r>
              <a:rPr lang="en-US" dirty="0"/>
              <a:t>Playbooks</a:t>
            </a:r>
          </a:p>
          <a:p>
            <a:pPr marL="336145" lvl="1" indent="-336145" algn="ctr">
              <a:buFont typeface="Arial" panose="020B0604020202020204" pitchFamily="34" charset="0"/>
              <a:buChar char="•"/>
            </a:pPr>
            <a:r>
              <a:rPr lang="en-US" dirty="0"/>
              <a:t>Workbooks</a:t>
            </a:r>
          </a:p>
        </p:txBody>
      </p:sp>
      <p:pic>
        <p:nvPicPr>
          <p:cNvPr id="1026" name="Picture 2">
            <a:extLst>
              <a:ext uri="{FF2B5EF4-FFF2-40B4-BE49-F238E27FC236}">
                <a16:creationId xmlns:a16="http://schemas.microsoft.com/office/drawing/2014/main" id="{FB90B970-ABE6-45CE-B610-5D3193DACA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077" y="2370586"/>
            <a:ext cx="5425835" cy="3052032"/>
          </a:xfrm>
          <a:prstGeom prst="rect">
            <a:avLst/>
          </a:prstGeom>
          <a:noFill/>
          <a:extLst>
            <a:ext uri="{909E8E84-426E-40DD-AFC4-6F175D3DCCD1}">
              <a14:hiddenFill xmlns:a14="http://schemas.microsoft.com/office/drawing/2010/main">
                <a:solidFill>
                  <a:srgbClr val="FFFFFF"/>
                </a:solidFill>
              </a14:hiddenFill>
            </a:ext>
          </a:extLst>
        </p:spPr>
      </p:pic>
      <p:pic>
        <p:nvPicPr>
          <p:cNvPr id="4" name="グラフィックス 36">
            <a:extLst>
              <a:ext uri="{FF2B5EF4-FFF2-40B4-BE49-F238E27FC236}">
                <a16:creationId xmlns:a16="http://schemas.microsoft.com/office/drawing/2014/main" id="{837014BA-51FB-1596-33B6-1A6DBD02449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88780" y="3620125"/>
            <a:ext cx="439474" cy="439474"/>
          </a:xfrm>
          <a:prstGeom prst="rect">
            <a:avLst/>
          </a:prstGeom>
        </p:spPr>
      </p:pic>
    </p:spTree>
    <p:extLst>
      <p:ext uri="{BB962C8B-B14F-4D97-AF65-F5344CB8AC3E}">
        <p14:creationId xmlns:p14="http://schemas.microsoft.com/office/powerpoint/2010/main" val="3516581043"/>
      </p:ext>
    </p:extLst>
  </p:cSld>
  <p:clrMapOvr>
    <a:masterClrMapping/>
  </p:clrMapOvr>
  <p:transition>
    <p:fade/>
  </p:transition>
</p:sld>
</file>

<file path=ppt/theme/theme1.xml><?xml version="1.0" encoding="utf-8"?>
<a:theme xmlns:a="http://schemas.openxmlformats.org/drawingml/2006/main" name="White Template">
  <a:themeElements>
    <a:clrScheme name="2019 Brand BLUE Light Bak">
      <a:dk1>
        <a:srgbClr val="000000"/>
      </a:dk1>
      <a:lt1>
        <a:srgbClr val="FFFFFF"/>
      </a:lt1>
      <a:dk2>
        <a:srgbClr val="243A5E"/>
      </a:dk2>
      <a:lt2>
        <a:srgbClr val="E6E6E6"/>
      </a:lt2>
      <a:accent1>
        <a:srgbClr val="0078D4"/>
      </a:accent1>
      <a:accent2>
        <a:srgbClr val="243A5E"/>
      </a:accent2>
      <a:accent3>
        <a:srgbClr val="D83B01"/>
      </a:accent3>
      <a:accent4>
        <a:srgbClr val="107C10"/>
      </a:accent4>
      <a:accent5>
        <a:srgbClr val="8661C5"/>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16-9_Blue_Business_2019_03.potx" id="{C6372558-95DC-479E-B59A-895EA8D154FE}" vid="{360E7AD5-91D8-461C-B13B-3F834CE5D7FF}"/>
    </a:ext>
  </a:extLst>
</a:theme>
</file>

<file path=ppt/theme/theme2.xml><?xml version="1.0" encoding="utf-8"?>
<a:theme xmlns:a="http://schemas.openxmlformats.org/drawingml/2006/main" name="Azure 1">
  <a:themeElements>
    <a:clrScheme name="Custom 3">
      <a:dk1>
        <a:srgbClr val="000000"/>
      </a:dk1>
      <a:lt1>
        <a:srgbClr val="FFFFFF"/>
      </a:lt1>
      <a:dk2>
        <a:srgbClr val="0078D3"/>
      </a:dk2>
      <a:lt2>
        <a:srgbClr val="FFFFFF"/>
      </a:lt2>
      <a:accent1>
        <a:srgbClr val="EBEBEB"/>
      </a:accent1>
      <a:accent2>
        <a:srgbClr val="75757A"/>
      </a:accent2>
      <a:accent3>
        <a:srgbClr val="000041"/>
      </a:accent3>
      <a:accent4>
        <a:srgbClr val="0078D3"/>
      </a:accent4>
      <a:accent5>
        <a:srgbClr val="50E6FF"/>
      </a:accent5>
      <a:accent6>
        <a:srgbClr val="EBEBEB"/>
      </a:accent6>
      <a:hlink>
        <a:srgbClr val="0078D4"/>
      </a:hlink>
      <a:folHlink>
        <a:srgbClr val="0078D4"/>
      </a:folHlink>
    </a:clrScheme>
    <a:fontScheme name="Dynamics 365">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resentation1" id="{65B3B778-14F5-8246-A9D9-04A8D8071A60}" vid="{C9E98E11-734C-F14F-ADE3-6075149E549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otalTime>1</TotalTime>
  <Words>246</Words>
  <Application>Microsoft Office PowerPoint</Application>
  <PresentationFormat>Widescreen</PresentationFormat>
  <Paragraphs>123</Paragraphs>
  <Slides>4</Slides>
  <Notes>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vt:i4>
      </vt:variant>
    </vt:vector>
  </HeadingPairs>
  <TitlesOfParts>
    <vt:vector size="16" baseType="lpstr">
      <vt:lpstr>Abadi</vt:lpstr>
      <vt:lpstr>-apple-system</vt:lpstr>
      <vt:lpstr>Arial</vt:lpstr>
      <vt:lpstr>Calibri</vt:lpstr>
      <vt:lpstr>Consolas</vt:lpstr>
      <vt:lpstr>Segoe UI</vt:lpstr>
      <vt:lpstr>Segoe UI Light</vt:lpstr>
      <vt:lpstr>Segoe UI Semibold</vt:lpstr>
      <vt:lpstr>Segoe UI Semilight</vt:lpstr>
      <vt:lpstr>Wingdings</vt:lpstr>
      <vt:lpstr>White Template</vt:lpstr>
      <vt:lpstr>Azure 1</vt:lpstr>
      <vt:lpstr>PowerPoint Presentation</vt:lpstr>
      <vt:lpstr>SecurityInsights APIs</vt:lpstr>
      <vt:lpstr>PowerShell module(s)</vt:lpstr>
      <vt:lpstr>Sentinel Repositories (Preview)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Angelica Faber</dc:creator>
  <cp:lastModifiedBy>Angelica Faber</cp:lastModifiedBy>
  <cp:revision>1</cp:revision>
  <dcterms:created xsi:type="dcterms:W3CDTF">2023-03-24T18:02:55Z</dcterms:created>
  <dcterms:modified xsi:type="dcterms:W3CDTF">2023-04-03T20:08:52Z</dcterms:modified>
</cp:coreProperties>
</file>