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5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3" r:id="rId5"/>
    <p:sldMasterId id="2147483665" r:id="rId6"/>
    <p:sldMasterId id="2147483661" r:id="rId7"/>
    <p:sldMasterId id="2147483694" r:id="rId8"/>
    <p:sldMasterId id="2147483720" r:id="rId9"/>
    <p:sldMasterId id="2147483751" r:id="rId10"/>
    <p:sldMasterId id="2147483840" r:id="rId11"/>
    <p:sldMasterId id="2147483853" r:id="rId12"/>
    <p:sldMasterId id="2147483887" r:id="rId13"/>
    <p:sldMasterId id="2147483919" r:id="rId14"/>
    <p:sldMasterId id="2147483940" r:id="rId15"/>
    <p:sldMasterId id="2147483957" r:id="rId16"/>
    <p:sldMasterId id="2147483982" r:id="rId17"/>
    <p:sldMasterId id="2147484018" r:id="rId18"/>
    <p:sldMasterId id="2147484058" r:id="rId19"/>
  </p:sldMasterIdLst>
  <p:notesMasterIdLst>
    <p:notesMasterId r:id="rId46"/>
  </p:notesMasterIdLst>
  <p:handoutMasterIdLst>
    <p:handoutMasterId r:id="rId47"/>
  </p:handoutMasterIdLst>
  <p:sldIdLst>
    <p:sldId id="3635" r:id="rId20"/>
    <p:sldId id="631" r:id="rId21"/>
    <p:sldId id="562" r:id="rId22"/>
    <p:sldId id="574" r:id="rId23"/>
    <p:sldId id="398" r:id="rId24"/>
    <p:sldId id="352" r:id="rId25"/>
    <p:sldId id="306" r:id="rId26"/>
    <p:sldId id="3636" r:id="rId27"/>
    <p:sldId id="3632" r:id="rId28"/>
    <p:sldId id="598" r:id="rId29"/>
    <p:sldId id="604" r:id="rId30"/>
    <p:sldId id="605" r:id="rId31"/>
    <p:sldId id="606" r:id="rId32"/>
    <p:sldId id="601" r:id="rId33"/>
    <p:sldId id="602" r:id="rId34"/>
    <p:sldId id="603" r:id="rId35"/>
    <p:sldId id="3639" r:id="rId36"/>
    <p:sldId id="3621" r:id="rId37"/>
    <p:sldId id="3638" r:id="rId38"/>
    <p:sldId id="3622" r:id="rId39"/>
    <p:sldId id="3637" r:id="rId40"/>
    <p:sldId id="3624" r:id="rId41"/>
    <p:sldId id="2123258974" r:id="rId42"/>
    <p:sldId id="2123258975" r:id="rId43"/>
    <p:sldId id="500" r:id="rId44"/>
    <p:sldId id="36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C682E15-2E16-4A71-9152-67FB457BC042}">
          <p14:sldIdLst>
            <p14:sldId id="3635"/>
            <p14:sldId id="631"/>
            <p14:sldId id="562"/>
            <p14:sldId id="574"/>
            <p14:sldId id="398"/>
            <p14:sldId id="352"/>
            <p14:sldId id="306"/>
            <p14:sldId id="3636"/>
            <p14:sldId id="3632"/>
            <p14:sldId id="598"/>
            <p14:sldId id="604"/>
            <p14:sldId id="605"/>
            <p14:sldId id="606"/>
            <p14:sldId id="601"/>
            <p14:sldId id="602"/>
            <p14:sldId id="603"/>
            <p14:sldId id="3639"/>
            <p14:sldId id="3621"/>
            <p14:sldId id="3638"/>
            <p14:sldId id="3622"/>
            <p14:sldId id="3637"/>
            <p14:sldId id="3624"/>
            <p14:sldId id="2123258974"/>
            <p14:sldId id="2123258975"/>
            <p14:sldId id="500"/>
            <p14:sldId id="36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62C64-376D-42B8-801D-E6CCFD1471C9}" v="740" dt="2021-07-21T01:57:36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72" autoAdjust="0"/>
    <p:restoredTop sz="75968" autoAdjust="0"/>
  </p:normalViewPr>
  <p:slideViewPr>
    <p:cSldViewPr snapToGrid="0">
      <p:cViewPr varScale="1">
        <p:scale>
          <a:sx n="103" d="100"/>
          <a:sy n="103" d="100"/>
        </p:scale>
        <p:origin x="97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9697-4A6D-AC4B-B035-E737BE26C24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66E8A-67CA-C341-8374-503D670F7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7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95838-E26F-BF4F-AF40-5695E293B9B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75D1-61FB-3243-8074-59CD80939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6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Demo: Show an already created event Teams site inside of the Teams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95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show this slide if you’re hosting a virtual event or have remote attendees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52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the teams working as teams!</a:t>
            </a:r>
          </a:p>
          <a:p>
            <a:pPr lvl="1"/>
            <a:r>
              <a:rPr lang="en-US" dirty="0"/>
              <a:t>Encourage all to “learn from” and “share with” each other!</a:t>
            </a:r>
          </a:p>
          <a:p>
            <a:pPr lvl="1"/>
            <a:r>
              <a:rPr lang="en-US" dirty="0"/>
              <a:t>If you observe individuals racing ahead, encourage them to help those who are behind.</a:t>
            </a:r>
          </a:p>
          <a:p>
            <a:pPr lvl="1"/>
            <a:r>
              <a:rPr lang="en-US" dirty="0"/>
              <a:t>Encourage attendees to use their team’s channel on MS Teams to collaborate/share info! </a:t>
            </a:r>
          </a:p>
          <a:p>
            <a:r>
              <a:rPr lang="en-US" dirty="0"/>
              <a:t>Unblock teams who get stuck </a:t>
            </a:r>
          </a:p>
          <a:p>
            <a:pPr lvl="1"/>
            <a:r>
              <a:rPr lang="en-US" dirty="0"/>
              <a:t>Encourage team members to unblock each other first!</a:t>
            </a:r>
          </a:p>
          <a:p>
            <a:pPr lvl="1"/>
            <a:r>
              <a:rPr lang="en-US" dirty="0"/>
              <a:t>Provide hints, but not answers</a:t>
            </a:r>
          </a:p>
          <a:p>
            <a:pPr lvl="1"/>
            <a:r>
              <a:rPr lang="en-US" dirty="0"/>
              <a:t>If you observe individuals stuck for a while, help them get moving so they don’t lose interest.</a:t>
            </a:r>
          </a:p>
          <a:p>
            <a:r>
              <a:rPr lang="en-US" dirty="0"/>
              <a:t>Provide hints/pointers to the teams on how to solve problems &amp; where to find information.</a:t>
            </a:r>
          </a:p>
          <a:p>
            <a:pPr lvl="1"/>
            <a:r>
              <a:rPr lang="en-US" dirty="0"/>
              <a:t>Use the answers/solutions in the proctor’s guide, but don’t share with the attendees</a:t>
            </a:r>
          </a:p>
          <a:p>
            <a:pPr lvl="1"/>
            <a:r>
              <a:rPr lang="en-US" dirty="0"/>
              <a:t>Proctor’s guide won’t be comprehensive.  As SMEs, proctors should use their knowledge to help with solution hints/ideas.  </a:t>
            </a:r>
          </a:p>
          <a:p>
            <a:r>
              <a:rPr lang="en-US" dirty="0"/>
              <a:t>Notify the emcee of unexpected blockers that arise during the event so they can be communicated to all, and recorded for future reference.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3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2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0404E-245B-4AEC-843D-8091A3362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305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9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95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24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75D1-61FB-3243-8074-59CD80939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5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8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overview of the format….</a:t>
            </a:r>
          </a:p>
          <a:p>
            <a:endParaRPr lang="en-US" dirty="0"/>
          </a:p>
          <a:p>
            <a:r>
              <a:rPr lang="en-US" dirty="0"/>
              <a:t>Share this if you’re doing a Train The Trainer, or else keep hidden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this slide if training the trainer.  Else, keep it hidden.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The Hack is a community driven collection of challenge-based hacks on the Microsoft platform.</a:t>
            </a:r>
          </a:p>
          <a:p>
            <a:endParaRPr lang="en-US" dirty="0"/>
          </a:p>
          <a:p>
            <a:r>
              <a:rPr lang="en-US" dirty="0"/>
              <a:t>We have a collection of over 40+ hacks to choose from.</a:t>
            </a:r>
          </a:p>
          <a:p>
            <a:endParaRPr lang="en-US" dirty="0"/>
          </a:p>
          <a:p>
            <a:r>
              <a:rPr lang="en-US" dirty="0"/>
              <a:t>We’ll share the content details with you after today’s hack.</a:t>
            </a:r>
          </a:p>
          <a:p>
            <a:endParaRPr lang="en-US" dirty="0"/>
          </a:p>
          <a:p>
            <a:r>
              <a:rPr lang="en-US" dirty="0"/>
              <a:t>If you enjoy this event, please share the content with your peers and of course… </a:t>
            </a:r>
          </a:p>
          <a:p>
            <a:endParaRPr lang="en-US" dirty="0"/>
          </a:p>
          <a:p>
            <a:r>
              <a:rPr lang="en-US" dirty="0"/>
              <a:t>Deliver it to your CUSTOMERS!!!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6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“hands-on” exercise where you will work in groups of 4-5 people to solve technical challenges.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only get out what you put in, don't be lazy.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Retention is achieved through Pain and Discomfort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60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not grow a garden like this…   but at least you can learn while trying.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6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we’ll cover logistics…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show this slide if it’s an in-person event.  </a:t>
            </a:r>
          </a:p>
          <a:p>
            <a:endParaRPr lang="en-US" dirty="0"/>
          </a:p>
          <a:p>
            <a:r>
              <a:rPr lang="en-US" dirty="0"/>
              <a:t>If it is a virtual event, the attendees should already BE in the team during the kickoff!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show this slide if it’s an in-person event.  </a:t>
            </a:r>
          </a:p>
          <a:p>
            <a:endParaRPr lang="en-US" dirty="0"/>
          </a:p>
          <a:p>
            <a:r>
              <a:rPr lang="en-US" dirty="0"/>
              <a:t>If it’s a virtual event, squads will be determined at the end of the kick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75D1-61FB-3243-8074-59CD809395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8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0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6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7582" y="1635896"/>
            <a:ext cx="2689274" cy="4931036"/>
          </a:xfrm>
        </p:spPr>
        <p:txBody>
          <a:bodyPr>
            <a:noAutofit/>
          </a:bodyPr>
          <a:lstStyle>
            <a:lvl1pPr marL="336145" indent="-336145">
              <a:buNone/>
              <a:defRPr kumimoji="0" lang="en-US" sz="2353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8961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91371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8374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9557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1879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21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90957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21606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79" indent="0">
              <a:buNone/>
              <a:defRPr/>
            </a:lvl3pPr>
            <a:lvl4pPr marL="448157" indent="0">
              <a:buNone/>
              <a:defRPr/>
            </a:lvl4pPr>
            <a:lvl5pPr marL="67223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53500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99707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9" y="1447800"/>
            <a:ext cx="11151917" cy="2184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8964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0B57460-EC8C-496E-B825-E030E5EAD088}" type="datetimeFigureOut">
              <a:rPr lang="en-US" smtClean="0">
                <a:solidFill>
                  <a:srgbClr val="FFFFFF"/>
                </a:solidFill>
              </a:rPr>
              <a:pPr/>
              <a:t>7/20/2021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A368E-06D4-4D16-ACE0-0F724B54AFD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81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lligent Cloud Architect Boot Cam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2">
            <a:extLst>
              <a:ext uri="{FF2B5EF4-FFF2-40B4-BE49-F238E27FC236}">
                <a16:creationId xmlns:a16="http://schemas.microsoft.com/office/drawing/2014/main" id="{4482FD05-F4F6-4D52-A0D4-67F8B984BC9F}"/>
              </a:ext>
            </a:extLst>
          </p:cNvPr>
          <p:cNvSpPr/>
          <p:nvPr userDrawn="1"/>
        </p:nvSpPr>
        <p:spPr>
          <a:xfrm rot="16200000">
            <a:off x="8300546" y="1869065"/>
            <a:ext cx="2659858" cy="5123677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9858" h="5123677" stroke="0" extrusionOk="0">
                <a:moveTo>
                  <a:pt x="1173958" y="0"/>
                </a:moveTo>
                <a:cubicBezTo>
                  <a:pt x="1679080" y="0"/>
                  <a:pt x="2149608" y="395585"/>
                  <a:pt x="2423140" y="1050219"/>
                </a:cubicBezTo>
                <a:cubicBezTo>
                  <a:pt x="2578929" y="1423063"/>
                  <a:pt x="2661157" y="1857606"/>
                  <a:pt x="2659843" y="2301099"/>
                </a:cubicBezTo>
                <a:lnTo>
                  <a:pt x="1173958" y="2290634"/>
                </a:lnTo>
                <a:lnTo>
                  <a:pt x="1173958" y="0"/>
                </a:lnTo>
                <a:close/>
              </a:path>
              <a:path w="2659858" h="5123677" fill="none">
                <a:moveTo>
                  <a:pt x="0" y="1889922"/>
                </a:moveTo>
                <a:cubicBezTo>
                  <a:pt x="1442247" y="2534466"/>
                  <a:pt x="1905795" y="3976716"/>
                  <a:pt x="1650192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c 12">
            <a:extLst>
              <a:ext uri="{FF2B5EF4-FFF2-40B4-BE49-F238E27FC236}">
                <a16:creationId xmlns:a16="http://schemas.microsoft.com/office/drawing/2014/main" id="{E73B8847-EA8B-4495-9732-9FA0DB1963B0}"/>
              </a:ext>
            </a:extLst>
          </p:cNvPr>
          <p:cNvSpPr/>
          <p:nvPr userDrawn="1"/>
        </p:nvSpPr>
        <p:spPr>
          <a:xfrm rot="16200000">
            <a:off x="4275597" y="-1752531"/>
            <a:ext cx="6569893" cy="9188265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6109" h="5123677" stroke="0" extrusionOk="0">
                <a:moveTo>
                  <a:pt x="1150209" y="0"/>
                </a:moveTo>
                <a:cubicBezTo>
                  <a:pt x="1655331" y="0"/>
                  <a:pt x="2125859" y="395585"/>
                  <a:pt x="2399391" y="1050219"/>
                </a:cubicBezTo>
                <a:cubicBezTo>
                  <a:pt x="2555180" y="1423063"/>
                  <a:pt x="2637408" y="1857606"/>
                  <a:pt x="2636094" y="2301099"/>
                </a:cubicBezTo>
                <a:lnTo>
                  <a:pt x="1150209" y="2290634"/>
                </a:lnTo>
                <a:lnTo>
                  <a:pt x="1150209" y="0"/>
                </a:lnTo>
                <a:close/>
              </a:path>
              <a:path w="2636109" h="5123677" fill="none">
                <a:moveTo>
                  <a:pt x="0" y="2045387"/>
                </a:moveTo>
                <a:cubicBezTo>
                  <a:pt x="1360446" y="2375211"/>
                  <a:pt x="1736915" y="4098056"/>
                  <a:pt x="1626443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F943766-1615-4432-905C-072976630204}"/>
              </a:ext>
            </a:extLst>
          </p:cNvPr>
          <p:cNvSpPr>
            <a:spLocks/>
          </p:cNvSpPr>
          <p:nvPr userDrawn="1"/>
        </p:nvSpPr>
        <p:spPr bwMode="auto">
          <a:xfrm>
            <a:off x="-92364" y="4651948"/>
            <a:ext cx="12284364" cy="2258859"/>
          </a:xfrm>
          <a:custGeom>
            <a:avLst/>
            <a:gdLst>
              <a:gd name="T0" fmla="*/ 4468 w 4666"/>
              <a:gd name="T1" fmla="*/ 394 h 887"/>
              <a:gd name="T2" fmla="*/ 4208 w 4666"/>
              <a:gd name="T3" fmla="*/ 497 h 887"/>
              <a:gd name="T4" fmla="*/ 4019 w 4666"/>
              <a:gd name="T5" fmla="*/ 257 h 887"/>
              <a:gd name="T6" fmla="*/ 3962 w 4666"/>
              <a:gd name="T7" fmla="*/ 180 h 887"/>
              <a:gd name="T8" fmla="*/ 3796 w 4666"/>
              <a:gd name="T9" fmla="*/ 257 h 887"/>
              <a:gd name="T10" fmla="*/ 3739 w 4666"/>
              <a:gd name="T11" fmla="*/ 320 h 887"/>
              <a:gd name="T12" fmla="*/ 3606 w 4666"/>
              <a:gd name="T13" fmla="*/ 109 h 887"/>
              <a:gd name="T14" fmla="*/ 3364 w 4666"/>
              <a:gd name="T15" fmla="*/ 0 h 887"/>
              <a:gd name="T16" fmla="*/ 2978 w 4666"/>
              <a:gd name="T17" fmla="*/ 257 h 887"/>
              <a:gd name="T18" fmla="*/ 2926 w 4666"/>
              <a:gd name="T19" fmla="*/ 180 h 887"/>
              <a:gd name="T20" fmla="*/ 2760 w 4666"/>
              <a:gd name="T21" fmla="*/ 257 h 887"/>
              <a:gd name="T22" fmla="*/ 2703 w 4666"/>
              <a:gd name="T23" fmla="*/ 497 h 887"/>
              <a:gd name="T24" fmla="*/ 2512 w 4666"/>
              <a:gd name="T25" fmla="*/ 394 h 887"/>
              <a:gd name="T26" fmla="*/ 2254 w 4666"/>
              <a:gd name="T27" fmla="*/ 320 h 887"/>
              <a:gd name="T28" fmla="*/ 1955 w 4666"/>
              <a:gd name="T29" fmla="*/ 91 h 887"/>
              <a:gd name="T30" fmla="*/ 1751 w 4666"/>
              <a:gd name="T31" fmla="*/ 465 h 887"/>
              <a:gd name="T32" fmla="*/ 1567 w 4666"/>
              <a:gd name="T33" fmla="*/ 394 h 887"/>
              <a:gd name="T34" fmla="*/ 1325 w 4666"/>
              <a:gd name="T35" fmla="*/ 394 h 887"/>
              <a:gd name="T36" fmla="*/ 1290 w 4666"/>
              <a:gd name="T37" fmla="*/ 497 h 887"/>
              <a:gd name="T38" fmla="*/ 1099 w 4666"/>
              <a:gd name="T39" fmla="*/ 428 h 887"/>
              <a:gd name="T40" fmla="*/ 1044 w 4666"/>
              <a:gd name="T41" fmla="*/ 351 h 887"/>
              <a:gd name="T42" fmla="*/ 876 w 4666"/>
              <a:gd name="T43" fmla="*/ 428 h 887"/>
              <a:gd name="T44" fmla="*/ 821 w 4666"/>
              <a:gd name="T45" fmla="*/ 634 h 887"/>
              <a:gd name="T46" fmla="*/ 567 w 4666"/>
              <a:gd name="T47" fmla="*/ 465 h 887"/>
              <a:gd name="T48" fmla="*/ 325 w 4666"/>
              <a:gd name="T49" fmla="*/ 603 h 887"/>
              <a:gd name="T50" fmla="*/ 0 w 4666"/>
              <a:gd name="T51" fmla="*/ 887 h 887"/>
              <a:gd name="T52" fmla="*/ 327 w 4666"/>
              <a:gd name="T53" fmla="*/ 887 h 887"/>
              <a:gd name="T54" fmla="*/ 567 w 4666"/>
              <a:gd name="T55" fmla="*/ 887 h 887"/>
              <a:gd name="T56" fmla="*/ 860 w 4666"/>
              <a:gd name="T57" fmla="*/ 887 h 887"/>
              <a:gd name="T58" fmla="*/ 1099 w 4666"/>
              <a:gd name="T59" fmla="*/ 887 h 887"/>
              <a:gd name="T60" fmla="*/ 1204 w 4666"/>
              <a:gd name="T61" fmla="*/ 887 h 887"/>
              <a:gd name="T62" fmla="*/ 1321 w 4666"/>
              <a:gd name="T63" fmla="*/ 887 h 887"/>
              <a:gd name="T64" fmla="*/ 1346 w 4666"/>
              <a:gd name="T65" fmla="*/ 887 h 887"/>
              <a:gd name="T66" fmla="*/ 1553 w 4666"/>
              <a:gd name="T67" fmla="*/ 887 h 887"/>
              <a:gd name="T68" fmla="*/ 1751 w 4666"/>
              <a:gd name="T69" fmla="*/ 887 h 887"/>
              <a:gd name="T70" fmla="*/ 1827 w 4666"/>
              <a:gd name="T71" fmla="*/ 887 h 887"/>
              <a:gd name="T72" fmla="*/ 2254 w 4666"/>
              <a:gd name="T73" fmla="*/ 887 h 887"/>
              <a:gd name="T74" fmla="*/ 2512 w 4666"/>
              <a:gd name="T75" fmla="*/ 887 h 887"/>
              <a:gd name="T76" fmla="*/ 2741 w 4666"/>
              <a:gd name="T77" fmla="*/ 887 h 887"/>
              <a:gd name="T78" fmla="*/ 2981 w 4666"/>
              <a:gd name="T79" fmla="*/ 887 h 887"/>
              <a:gd name="T80" fmla="*/ 3364 w 4666"/>
              <a:gd name="T81" fmla="*/ 887 h 887"/>
              <a:gd name="T82" fmla="*/ 3606 w 4666"/>
              <a:gd name="T83" fmla="*/ 887 h 887"/>
              <a:gd name="T84" fmla="*/ 3780 w 4666"/>
              <a:gd name="T85" fmla="*/ 887 h 887"/>
              <a:gd name="T86" fmla="*/ 4019 w 4666"/>
              <a:gd name="T87" fmla="*/ 887 h 887"/>
              <a:gd name="T88" fmla="*/ 4208 w 4666"/>
              <a:gd name="T89" fmla="*/ 887 h 887"/>
              <a:gd name="T90" fmla="*/ 4468 w 4666"/>
              <a:gd name="T91" fmla="*/ 887 h 887"/>
              <a:gd name="T92" fmla="*/ 4666 w 4666"/>
              <a:gd name="T93" fmla="*/ 722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66" h="887">
                <a:moveTo>
                  <a:pt x="4468" y="722"/>
                </a:moveTo>
                <a:lnTo>
                  <a:pt x="4468" y="394"/>
                </a:lnTo>
                <a:lnTo>
                  <a:pt x="4208" y="394"/>
                </a:lnTo>
                <a:lnTo>
                  <a:pt x="4208" y="497"/>
                </a:lnTo>
                <a:lnTo>
                  <a:pt x="4019" y="497"/>
                </a:lnTo>
                <a:lnTo>
                  <a:pt x="4019" y="257"/>
                </a:lnTo>
                <a:lnTo>
                  <a:pt x="3962" y="257"/>
                </a:lnTo>
                <a:lnTo>
                  <a:pt x="3962" y="180"/>
                </a:lnTo>
                <a:lnTo>
                  <a:pt x="3796" y="180"/>
                </a:lnTo>
                <a:lnTo>
                  <a:pt x="3796" y="257"/>
                </a:lnTo>
                <a:lnTo>
                  <a:pt x="3739" y="257"/>
                </a:lnTo>
                <a:lnTo>
                  <a:pt x="3739" y="320"/>
                </a:lnTo>
                <a:lnTo>
                  <a:pt x="3606" y="320"/>
                </a:lnTo>
                <a:lnTo>
                  <a:pt x="3606" y="109"/>
                </a:lnTo>
                <a:lnTo>
                  <a:pt x="3364" y="306"/>
                </a:lnTo>
                <a:lnTo>
                  <a:pt x="3364" y="0"/>
                </a:lnTo>
                <a:lnTo>
                  <a:pt x="2978" y="0"/>
                </a:lnTo>
                <a:lnTo>
                  <a:pt x="2978" y="257"/>
                </a:lnTo>
                <a:lnTo>
                  <a:pt x="2926" y="257"/>
                </a:lnTo>
                <a:lnTo>
                  <a:pt x="2926" y="180"/>
                </a:lnTo>
                <a:lnTo>
                  <a:pt x="2760" y="180"/>
                </a:lnTo>
                <a:lnTo>
                  <a:pt x="2760" y="257"/>
                </a:lnTo>
                <a:lnTo>
                  <a:pt x="2703" y="257"/>
                </a:lnTo>
                <a:lnTo>
                  <a:pt x="2703" y="497"/>
                </a:lnTo>
                <a:lnTo>
                  <a:pt x="2512" y="497"/>
                </a:lnTo>
                <a:lnTo>
                  <a:pt x="2512" y="394"/>
                </a:lnTo>
                <a:lnTo>
                  <a:pt x="2254" y="394"/>
                </a:lnTo>
                <a:lnTo>
                  <a:pt x="2254" y="320"/>
                </a:lnTo>
                <a:lnTo>
                  <a:pt x="1955" y="320"/>
                </a:lnTo>
                <a:lnTo>
                  <a:pt x="1955" y="91"/>
                </a:lnTo>
                <a:lnTo>
                  <a:pt x="1751" y="91"/>
                </a:lnTo>
                <a:lnTo>
                  <a:pt x="1751" y="465"/>
                </a:lnTo>
                <a:lnTo>
                  <a:pt x="1567" y="465"/>
                </a:lnTo>
                <a:lnTo>
                  <a:pt x="1567" y="394"/>
                </a:lnTo>
                <a:lnTo>
                  <a:pt x="1550" y="394"/>
                </a:lnTo>
                <a:lnTo>
                  <a:pt x="1325" y="394"/>
                </a:lnTo>
                <a:lnTo>
                  <a:pt x="1290" y="394"/>
                </a:lnTo>
                <a:lnTo>
                  <a:pt x="1290" y="497"/>
                </a:lnTo>
                <a:lnTo>
                  <a:pt x="1099" y="497"/>
                </a:lnTo>
                <a:lnTo>
                  <a:pt x="1099" y="428"/>
                </a:lnTo>
                <a:lnTo>
                  <a:pt x="1044" y="428"/>
                </a:lnTo>
                <a:lnTo>
                  <a:pt x="1044" y="351"/>
                </a:lnTo>
                <a:lnTo>
                  <a:pt x="876" y="351"/>
                </a:lnTo>
                <a:lnTo>
                  <a:pt x="876" y="428"/>
                </a:lnTo>
                <a:lnTo>
                  <a:pt x="821" y="428"/>
                </a:lnTo>
                <a:lnTo>
                  <a:pt x="821" y="634"/>
                </a:lnTo>
                <a:lnTo>
                  <a:pt x="567" y="634"/>
                </a:lnTo>
                <a:lnTo>
                  <a:pt x="567" y="465"/>
                </a:lnTo>
                <a:lnTo>
                  <a:pt x="325" y="465"/>
                </a:lnTo>
                <a:lnTo>
                  <a:pt x="325" y="603"/>
                </a:lnTo>
                <a:lnTo>
                  <a:pt x="0" y="603"/>
                </a:lnTo>
                <a:lnTo>
                  <a:pt x="0" y="887"/>
                </a:lnTo>
                <a:lnTo>
                  <a:pt x="325" y="887"/>
                </a:lnTo>
                <a:lnTo>
                  <a:pt x="327" y="887"/>
                </a:lnTo>
                <a:lnTo>
                  <a:pt x="563" y="887"/>
                </a:lnTo>
                <a:lnTo>
                  <a:pt x="567" y="887"/>
                </a:lnTo>
                <a:lnTo>
                  <a:pt x="821" y="887"/>
                </a:lnTo>
                <a:lnTo>
                  <a:pt x="860" y="887"/>
                </a:lnTo>
                <a:lnTo>
                  <a:pt x="1061" y="887"/>
                </a:lnTo>
                <a:lnTo>
                  <a:pt x="1099" y="887"/>
                </a:lnTo>
                <a:lnTo>
                  <a:pt x="1104" y="887"/>
                </a:lnTo>
                <a:lnTo>
                  <a:pt x="1204" y="887"/>
                </a:lnTo>
                <a:lnTo>
                  <a:pt x="1290" y="887"/>
                </a:lnTo>
                <a:lnTo>
                  <a:pt x="1321" y="887"/>
                </a:lnTo>
                <a:lnTo>
                  <a:pt x="1325" y="887"/>
                </a:lnTo>
                <a:lnTo>
                  <a:pt x="1346" y="887"/>
                </a:lnTo>
                <a:lnTo>
                  <a:pt x="1550" y="887"/>
                </a:lnTo>
                <a:lnTo>
                  <a:pt x="1553" y="887"/>
                </a:lnTo>
                <a:lnTo>
                  <a:pt x="1567" y="887"/>
                </a:lnTo>
                <a:lnTo>
                  <a:pt x="1751" y="887"/>
                </a:lnTo>
                <a:lnTo>
                  <a:pt x="1795" y="887"/>
                </a:lnTo>
                <a:lnTo>
                  <a:pt x="1827" y="887"/>
                </a:lnTo>
                <a:lnTo>
                  <a:pt x="1955" y="887"/>
                </a:lnTo>
                <a:lnTo>
                  <a:pt x="2254" y="887"/>
                </a:lnTo>
                <a:lnTo>
                  <a:pt x="2483" y="887"/>
                </a:lnTo>
                <a:lnTo>
                  <a:pt x="2512" y="887"/>
                </a:lnTo>
                <a:lnTo>
                  <a:pt x="2703" y="887"/>
                </a:lnTo>
                <a:lnTo>
                  <a:pt x="2741" y="887"/>
                </a:lnTo>
                <a:lnTo>
                  <a:pt x="2978" y="887"/>
                </a:lnTo>
                <a:lnTo>
                  <a:pt x="2981" y="887"/>
                </a:lnTo>
                <a:lnTo>
                  <a:pt x="3356" y="887"/>
                </a:lnTo>
                <a:lnTo>
                  <a:pt x="3364" y="887"/>
                </a:lnTo>
                <a:lnTo>
                  <a:pt x="3481" y="887"/>
                </a:lnTo>
                <a:lnTo>
                  <a:pt x="3606" y="887"/>
                </a:lnTo>
                <a:lnTo>
                  <a:pt x="3739" y="887"/>
                </a:lnTo>
                <a:lnTo>
                  <a:pt x="3780" y="887"/>
                </a:lnTo>
                <a:lnTo>
                  <a:pt x="3980" y="887"/>
                </a:lnTo>
                <a:lnTo>
                  <a:pt x="4019" y="887"/>
                </a:lnTo>
                <a:lnTo>
                  <a:pt x="4124" y="887"/>
                </a:lnTo>
                <a:lnTo>
                  <a:pt x="4208" y="887"/>
                </a:lnTo>
                <a:lnTo>
                  <a:pt x="4239" y="887"/>
                </a:lnTo>
                <a:lnTo>
                  <a:pt x="4468" y="887"/>
                </a:lnTo>
                <a:lnTo>
                  <a:pt x="4666" y="887"/>
                </a:lnTo>
                <a:lnTo>
                  <a:pt x="4666" y="722"/>
                </a:lnTo>
                <a:lnTo>
                  <a:pt x="4468" y="722"/>
                </a:lnTo>
                <a:close/>
              </a:path>
            </a:pathLst>
          </a:custGeom>
          <a:solidFill>
            <a:srgbClr val="00188F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AC56D8-7E55-4F0C-8E9D-9362AAA1BE8A}"/>
              </a:ext>
            </a:extLst>
          </p:cNvPr>
          <p:cNvSpPr/>
          <p:nvPr userDrawn="1"/>
        </p:nvSpPr>
        <p:spPr>
          <a:xfrm>
            <a:off x="6079376" y="456225"/>
            <a:ext cx="59364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cap="none" spc="-98" baseline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Intelligent Cloud Architect Boot Camp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79ACDCA-90B8-4F93-AB30-1088C4082FC4}"/>
              </a:ext>
            </a:extLst>
          </p:cNvPr>
          <p:cNvSpPr>
            <a:spLocks/>
          </p:cNvSpPr>
          <p:nvPr userDrawn="1"/>
        </p:nvSpPr>
        <p:spPr bwMode="auto">
          <a:xfrm>
            <a:off x="269300" y="4471379"/>
            <a:ext cx="12063937" cy="2228238"/>
          </a:xfrm>
          <a:custGeom>
            <a:avLst/>
            <a:gdLst>
              <a:gd name="T0" fmla="*/ 0 w 2301"/>
              <a:gd name="T1" fmla="*/ 122 h 425"/>
              <a:gd name="T2" fmla="*/ 10 w 2301"/>
              <a:gd name="T3" fmla="*/ 293 h 425"/>
              <a:gd name="T4" fmla="*/ 34 w 2301"/>
              <a:gd name="T5" fmla="*/ 211 h 425"/>
              <a:gd name="T6" fmla="*/ 108 w 2301"/>
              <a:gd name="T7" fmla="*/ 293 h 425"/>
              <a:gd name="T8" fmla="*/ 124 w 2301"/>
              <a:gd name="T9" fmla="*/ 132 h 425"/>
              <a:gd name="T10" fmla="*/ 148 w 2301"/>
              <a:gd name="T11" fmla="*/ 78 h 425"/>
              <a:gd name="T12" fmla="*/ 187 w 2301"/>
              <a:gd name="T13" fmla="*/ 132 h 425"/>
              <a:gd name="T14" fmla="*/ 204 w 2301"/>
              <a:gd name="T15" fmla="*/ 243 h 425"/>
              <a:gd name="T16" fmla="*/ 231 w 2301"/>
              <a:gd name="T17" fmla="*/ 51 h 425"/>
              <a:gd name="T18" fmla="*/ 285 w 2301"/>
              <a:gd name="T19" fmla="*/ 51 h 425"/>
              <a:gd name="T20" fmla="*/ 307 w 2301"/>
              <a:gd name="T21" fmla="*/ 172 h 425"/>
              <a:gd name="T22" fmla="*/ 315 w 2301"/>
              <a:gd name="T23" fmla="*/ 43 h 425"/>
              <a:gd name="T24" fmla="*/ 400 w 2301"/>
              <a:gd name="T25" fmla="*/ 177 h 425"/>
              <a:gd name="T26" fmla="*/ 439 w 2301"/>
              <a:gd name="T27" fmla="*/ 39 h 425"/>
              <a:gd name="T28" fmla="*/ 471 w 2301"/>
              <a:gd name="T29" fmla="*/ 177 h 425"/>
              <a:gd name="T30" fmla="*/ 498 w 2301"/>
              <a:gd name="T31" fmla="*/ 293 h 425"/>
              <a:gd name="T32" fmla="*/ 522 w 2301"/>
              <a:gd name="T33" fmla="*/ 182 h 425"/>
              <a:gd name="T34" fmla="*/ 582 w 2301"/>
              <a:gd name="T35" fmla="*/ 264 h 425"/>
              <a:gd name="T36" fmla="*/ 682 w 2301"/>
              <a:gd name="T37" fmla="*/ 293 h 425"/>
              <a:gd name="T38" fmla="*/ 704 w 2301"/>
              <a:gd name="T39" fmla="*/ 126 h 425"/>
              <a:gd name="T40" fmla="*/ 780 w 2301"/>
              <a:gd name="T41" fmla="*/ 240 h 425"/>
              <a:gd name="T42" fmla="*/ 808 w 2301"/>
              <a:gd name="T43" fmla="*/ 154 h 425"/>
              <a:gd name="T44" fmla="*/ 852 w 2301"/>
              <a:gd name="T45" fmla="*/ 154 h 425"/>
              <a:gd name="T46" fmla="*/ 878 w 2301"/>
              <a:gd name="T47" fmla="*/ 240 h 425"/>
              <a:gd name="T48" fmla="*/ 915 w 2301"/>
              <a:gd name="T49" fmla="*/ 101 h 425"/>
              <a:gd name="T50" fmla="*/ 990 w 2301"/>
              <a:gd name="T51" fmla="*/ 101 h 425"/>
              <a:gd name="T52" fmla="*/ 1041 w 2301"/>
              <a:gd name="T53" fmla="*/ 240 h 425"/>
              <a:gd name="T54" fmla="*/ 1069 w 2301"/>
              <a:gd name="T55" fmla="*/ 154 h 425"/>
              <a:gd name="T56" fmla="*/ 1113 w 2301"/>
              <a:gd name="T57" fmla="*/ 154 h 425"/>
              <a:gd name="T58" fmla="*/ 1140 w 2301"/>
              <a:gd name="T59" fmla="*/ 240 h 425"/>
              <a:gd name="T60" fmla="*/ 1161 w 2301"/>
              <a:gd name="T61" fmla="*/ 126 h 425"/>
              <a:gd name="T62" fmla="*/ 1237 w 2301"/>
              <a:gd name="T63" fmla="*/ 293 h 425"/>
              <a:gd name="T64" fmla="*/ 1335 w 2301"/>
              <a:gd name="T65" fmla="*/ 264 h 425"/>
              <a:gd name="T66" fmla="*/ 1377 w 2301"/>
              <a:gd name="T67" fmla="*/ 182 h 425"/>
              <a:gd name="T68" fmla="*/ 1422 w 2301"/>
              <a:gd name="T69" fmla="*/ 293 h 425"/>
              <a:gd name="T70" fmla="*/ 1443 w 2301"/>
              <a:gd name="T71" fmla="*/ 177 h 425"/>
              <a:gd name="T72" fmla="*/ 1465 w 2301"/>
              <a:gd name="T73" fmla="*/ 39 h 425"/>
              <a:gd name="T74" fmla="*/ 1492 w 2301"/>
              <a:gd name="T75" fmla="*/ 177 h 425"/>
              <a:gd name="T76" fmla="*/ 1540 w 2301"/>
              <a:gd name="T77" fmla="*/ 43 h 425"/>
              <a:gd name="T78" fmla="*/ 1618 w 2301"/>
              <a:gd name="T79" fmla="*/ 172 h 425"/>
              <a:gd name="T80" fmla="*/ 1639 w 2301"/>
              <a:gd name="T81" fmla="*/ 51 h 425"/>
              <a:gd name="T82" fmla="*/ 1695 w 2301"/>
              <a:gd name="T83" fmla="*/ 51 h 425"/>
              <a:gd name="T84" fmla="*/ 1716 w 2301"/>
              <a:gd name="T85" fmla="*/ 243 h 425"/>
              <a:gd name="T86" fmla="*/ 1735 w 2301"/>
              <a:gd name="T87" fmla="*/ 132 h 425"/>
              <a:gd name="T88" fmla="*/ 1759 w 2301"/>
              <a:gd name="T89" fmla="*/ 78 h 425"/>
              <a:gd name="T90" fmla="*/ 1799 w 2301"/>
              <a:gd name="T91" fmla="*/ 132 h 425"/>
              <a:gd name="T92" fmla="*/ 1813 w 2301"/>
              <a:gd name="T93" fmla="*/ 293 h 425"/>
              <a:gd name="T94" fmla="*/ 1836 w 2301"/>
              <a:gd name="T95" fmla="*/ 211 h 425"/>
              <a:gd name="T96" fmla="*/ 1909 w 2301"/>
              <a:gd name="T97" fmla="*/ 293 h 425"/>
              <a:gd name="T98" fmla="*/ 1921 w 2301"/>
              <a:gd name="T99" fmla="*/ 122 h 425"/>
              <a:gd name="T100" fmla="*/ 2008 w 2301"/>
              <a:gd name="T101" fmla="*/ 253 h 425"/>
              <a:gd name="T102" fmla="*/ 2019 w 2301"/>
              <a:gd name="T103" fmla="*/ 161 h 425"/>
              <a:gd name="T104" fmla="*/ 2086 w 2301"/>
              <a:gd name="T105" fmla="*/ 174 h 425"/>
              <a:gd name="T106" fmla="*/ 2116 w 2301"/>
              <a:gd name="T107" fmla="*/ 159 h 425"/>
              <a:gd name="T108" fmla="*/ 2140 w 2301"/>
              <a:gd name="T109" fmla="*/ 90 h 425"/>
              <a:gd name="T110" fmla="*/ 2193 w 2301"/>
              <a:gd name="T111" fmla="*/ 159 h 425"/>
              <a:gd name="T112" fmla="*/ 2214 w 2301"/>
              <a:gd name="T113" fmla="*/ 234 h 425"/>
              <a:gd name="T114" fmla="*/ 2255 w 2301"/>
              <a:gd name="T115" fmla="*/ 125 h 425"/>
              <a:gd name="T116" fmla="*/ 2281 w 2301"/>
              <a:gd name="T117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1" h="425">
                <a:moveTo>
                  <a:pt x="2301" y="234"/>
                </a:moveTo>
                <a:lnTo>
                  <a:pt x="2301" y="425"/>
                </a:lnTo>
                <a:lnTo>
                  <a:pt x="0" y="425"/>
                </a:lnTo>
                <a:lnTo>
                  <a:pt x="0" y="122"/>
                </a:lnTo>
                <a:lnTo>
                  <a:pt x="10" y="122"/>
                </a:lnTo>
                <a:lnTo>
                  <a:pt x="10" y="180"/>
                </a:lnTo>
                <a:lnTo>
                  <a:pt x="10" y="180"/>
                </a:lnTo>
                <a:lnTo>
                  <a:pt x="10" y="293"/>
                </a:lnTo>
                <a:lnTo>
                  <a:pt x="21" y="293"/>
                </a:lnTo>
                <a:lnTo>
                  <a:pt x="21" y="264"/>
                </a:lnTo>
                <a:lnTo>
                  <a:pt x="34" y="264"/>
                </a:lnTo>
                <a:lnTo>
                  <a:pt x="34" y="211"/>
                </a:lnTo>
                <a:lnTo>
                  <a:pt x="94" y="211"/>
                </a:lnTo>
                <a:lnTo>
                  <a:pt x="94" y="264"/>
                </a:lnTo>
                <a:lnTo>
                  <a:pt x="108" y="264"/>
                </a:lnTo>
                <a:lnTo>
                  <a:pt x="108" y="293"/>
                </a:lnTo>
                <a:lnTo>
                  <a:pt x="117" y="293"/>
                </a:lnTo>
                <a:lnTo>
                  <a:pt x="117" y="159"/>
                </a:lnTo>
                <a:lnTo>
                  <a:pt x="124" y="159"/>
                </a:lnTo>
                <a:lnTo>
                  <a:pt x="124" y="132"/>
                </a:lnTo>
                <a:lnTo>
                  <a:pt x="132" y="132"/>
                </a:lnTo>
                <a:lnTo>
                  <a:pt x="132" y="105"/>
                </a:lnTo>
                <a:lnTo>
                  <a:pt x="148" y="105"/>
                </a:lnTo>
                <a:lnTo>
                  <a:pt x="148" y="78"/>
                </a:lnTo>
                <a:lnTo>
                  <a:pt x="171" y="78"/>
                </a:lnTo>
                <a:lnTo>
                  <a:pt x="171" y="105"/>
                </a:lnTo>
                <a:lnTo>
                  <a:pt x="187" y="105"/>
                </a:lnTo>
                <a:lnTo>
                  <a:pt x="187" y="132"/>
                </a:lnTo>
                <a:lnTo>
                  <a:pt x="195" y="132"/>
                </a:lnTo>
                <a:lnTo>
                  <a:pt x="195" y="159"/>
                </a:lnTo>
                <a:lnTo>
                  <a:pt x="204" y="159"/>
                </a:lnTo>
                <a:lnTo>
                  <a:pt x="204" y="243"/>
                </a:lnTo>
                <a:lnTo>
                  <a:pt x="215" y="243"/>
                </a:lnTo>
                <a:lnTo>
                  <a:pt x="215" y="84"/>
                </a:lnTo>
                <a:lnTo>
                  <a:pt x="231" y="84"/>
                </a:lnTo>
                <a:lnTo>
                  <a:pt x="231" y="51"/>
                </a:lnTo>
                <a:lnTo>
                  <a:pt x="235" y="51"/>
                </a:lnTo>
                <a:lnTo>
                  <a:pt x="235" y="0"/>
                </a:lnTo>
                <a:lnTo>
                  <a:pt x="285" y="0"/>
                </a:lnTo>
                <a:lnTo>
                  <a:pt x="285" y="51"/>
                </a:lnTo>
                <a:lnTo>
                  <a:pt x="291" y="51"/>
                </a:lnTo>
                <a:lnTo>
                  <a:pt x="291" y="84"/>
                </a:lnTo>
                <a:lnTo>
                  <a:pt x="307" y="84"/>
                </a:lnTo>
                <a:lnTo>
                  <a:pt x="307" y="172"/>
                </a:lnTo>
                <a:lnTo>
                  <a:pt x="313" y="172"/>
                </a:lnTo>
                <a:lnTo>
                  <a:pt x="313" y="124"/>
                </a:lnTo>
                <a:lnTo>
                  <a:pt x="315" y="124"/>
                </a:lnTo>
                <a:lnTo>
                  <a:pt x="315" y="43"/>
                </a:lnTo>
                <a:lnTo>
                  <a:pt x="390" y="43"/>
                </a:lnTo>
                <a:lnTo>
                  <a:pt x="390" y="124"/>
                </a:lnTo>
                <a:lnTo>
                  <a:pt x="400" y="124"/>
                </a:lnTo>
                <a:lnTo>
                  <a:pt x="400" y="177"/>
                </a:lnTo>
                <a:lnTo>
                  <a:pt x="438" y="177"/>
                </a:lnTo>
                <a:lnTo>
                  <a:pt x="438" y="108"/>
                </a:lnTo>
                <a:lnTo>
                  <a:pt x="435" y="108"/>
                </a:lnTo>
                <a:lnTo>
                  <a:pt x="439" y="39"/>
                </a:lnTo>
                <a:lnTo>
                  <a:pt x="466" y="39"/>
                </a:lnTo>
                <a:lnTo>
                  <a:pt x="466" y="108"/>
                </a:lnTo>
                <a:lnTo>
                  <a:pt x="471" y="108"/>
                </a:lnTo>
                <a:lnTo>
                  <a:pt x="471" y="177"/>
                </a:lnTo>
                <a:lnTo>
                  <a:pt x="488" y="177"/>
                </a:lnTo>
                <a:lnTo>
                  <a:pt x="488" y="244"/>
                </a:lnTo>
                <a:lnTo>
                  <a:pt x="498" y="244"/>
                </a:lnTo>
                <a:lnTo>
                  <a:pt x="498" y="293"/>
                </a:lnTo>
                <a:lnTo>
                  <a:pt x="508" y="293"/>
                </a:lnTo>
                <a:lnTo>
                  <a:pt x="508" y="264"/>
                </a:lnTo>
                <a:lnTo>
                  <a:pt x="522" y="264"/>
                </a:lnTo>
                <a:lnTo>
                  <a:pt x="522" y="182"/>
                </a:lnTo>
                <a:lnTo>
                  <a:pt x="554" y="182"/>
                </a:lnTo>
                <a:lnTo>
                  <a:pt x="554" y="211"/>
                </a:lnTo>
                <a:lnTo>
                  <a:pt x="582" y="211"/>
                </a:lnTo>
                <a:lnTo>
                  <a:pt x="582" y="264"/>
                </a:lnTo>
                <a:lnTo>
                  <a:pt x="595" y="264"/>
                </a:lnTo>
                <a:lnTo>
                  <a:pt x="595" y="234"/>
                </a:lnTo>
                <a:lnTo>
                  <a:pt x="682" y="234"/>
                </a:lnTo>
                <a:lnTo>
                  <a:pt x="682" y="293"/>
                </a:lnTo>
                <a:lnTo>
                  <a:pt x="693" y="293"/>
                </a:lnTo>
                <a:lnTo>
                  <a:pt x="693" y="159"/>
                </a:lnTo>
                <a:lnTo>
                  <a:pt x="704" y="159"/>
                </a:lnTo>
                <a:lnTo>
                  <a:pt x="704" y="126"/>
                </a:lnTo>
                <a:lnTo>
                  <a:pt x="769" y="126"/>
                </a:lnTo>
                <a:lnTo>
                  <a:pt x="769" y="159"/>
                </a:lnTo>
                <a:lnTo>
                  <a:pt x="780" y="159"/>
                </a:lnTo>
                <a:lnTo>
                  <a:pt x="780" y="240"/>
                </a:lnTo>
                <a:lnTo>
                  <a:pt x="791" y="240"/>
                </a:lnTo>
                <a:lnTo>
                  <a:pt x="791" y="199"/>
                </a:lnTo>
                <a:lnTo>
                  <a:pt x="808" y="199"/>
                </a:lnTo>
                <a:lnTo>
                  <a:pt x="808" y="154"/>
                </a:lnTo>
                <a:lnTo>
                  <a:pt x="817" y="154"/>
                </a:lnTo>
                <a:lnTo>
                  <a:pt x="817" y="121"/>
                </a:lnTo>
                <a:lnTo>
                  <a:pt x="852" y="121"/>
                </a:lnTo>
                <a:lnTo>
                  <a:pt x="852" y="154"/>
                </a:lnTo>
                <a:lnTo>
                  <a:pt x="861" y="154"/>
                </a:lnTo>
                <a:lnTo>
                  <a:pt x="861" y="199"/>
                </a:lnTo>
                <a:lnTo>
                  <a:pt x="878" y="199"/>
                </a:lnTo>
                <a:lnTo>
                  <a:pt x="878" y="240"/>
                </a:lnTo>
                <a:lnTo>
                  <a:pt x="889" y="240"/>
                </a:lnTo>
                <a:lnTo>
                  <a:pt x="889" y="159"/>
                </a:lnTo>
                <a:lnTo>
                  <a:pt x="915" y="159"/>
                </a:lnTo>
                <a:lnTo>
                  <a:pt x="915" y="101"/>
                </a:lnTo>
                <a:lnTo>
                  <a:pt x="940" y="101"/>
                </a:lnTo>
                <a:lnTo>
                  <a:pt x="940" y="64"/>
                </a:lnTo>
                <a:lnTo>
                  <a:pt x="990" y="64"/>
                </a:lnTo>
                <a:lnTo>
                  <a:pt x="990" y="101"/>
                </a:lnTo>
                <a:lnTo>
                  <a:pt x="1015" y="101"/>
                </a:lnTo>
                <a:lnTo>
                  <a:pt x="1015" y="159"/>
                </a:lnTo>
                <a:lnTo>
                  <a:pt x="1041" y="159"/>
                </a:lnTo>
                <a:lnTo>
                  <a:pt x="1041" y="240"/>
                </a:lnTo>
                <a:lnTo>
                  <a:pt x="1053" y="240"/>
                </a:lnTo>
                <a:lnTo>
                  <a:pt x="1053" y="199"/>
                </a:lnTo>
                <a:lnTo>
                  <a:pt x="1069" y="199"/>
                </a:lnTo>
                <a:lnTo>
                  <a:pt x="1069" y="154"/>
                </a:lnTo>
                <a:lnTo>
                  <a:pt x="1079" y="154"/>
                </a:lnTo>
                <a:lnTo>
                  <a:pt x="1079" y="121"/>
                </a:lnTo>
                <a:lnTo>
                  <a:pt x="1113" y="121"/>
                </a:lnTo>
                <a:lnTo>
                  <a:pt x="1113" y="154"/>
                </a:lnTo>
                <a:lnTo>
                  <a:pt x="1123" y="154"/>
                </a:lnTo>
                <a:lnTo>
                  <a:pt x="1123" y="199"/>
                </a:lnTo>
                <a:lnTo>
                  <a:pt x="1140" y="199"/>
                </a:lnTo>
                <a:lnTo>
                  <a:pt x="1140" y="240"/>
                </a:lnTo>
                <a:lnTo>
                  <a:pt x="1150" y="240"/>
                </a:lnTo>
                <a:lnTo>
                  <a:pt x="1150" y="159"/>
                </a:lnTo>
                <a:lnTo>
                  <a:pt x="1161" y="159"/>
                </a:lnTo>
                <a:lnTo>
                  <a:pt x="1161" y="126"/>
                </a:lnTo>
                <a:lnTo>
                  <a:pt x="1227" y="126"/>
                </a:lnTo>
                <a:lnTo>
                  <a:pt x="1227" y="159"/>
                </a:lnTo>
                <a:lnTo>
                  <a:pt x="1237" y="159"/>
                </a:lnTo>
                <a:lnTo>
                  <a:pt x="1237" y="293"/>
                </a:lnTo>
                <a:lnTo>
                  <a:pt x="1248" y="293"/>
                </a:lnTo>
                <a:lnTo>
                  <a:pt x="1248" y="234"/>
                </a:lnTo>
                <a:lnTo>
                  <a:pt x="1335" y="234"/>
                </a:lnTo>
                <a:lnTo>
                  <a:pt x="1335" y="264"/>
                </a:lnTo>
                <a:lnTo>
                  <a:pt x="1348" y="264"/>
                </a:lnTo>
                <a:lnTo>
                  <a:pt x="1348" y="211"/>
                </a:lnTo>
                <a:lnTo>
                  <a:pt x="1377" y="211"/>
                </a:lnTo>
                <a:lnTo>
                  <a:pt x="1377" y="182"/>
                </a:lnTo>
                <a:lnTo>
                  <a:pt x="1408" y="182"/>
                </a:lnTo>
                <a:lnTo>
                  <a:pt x="1408" y="264"/>
                </a:lnTo>
                <a:lnTo>
                  <a:pt x="1422" y="264"/>
                </a:lnTo>
                <a:lnTo>
                  <a:pt x="1422" y="293"/>
                </a:lnTo>
                <a:lnTo>
                  <a:pt x="1433" y="293"/>
                </a:lnTo>
                <a:lnTo>
                  <a:pt x="1433" y="244"/>
                </a:lnTo>
                <a:lnTo>
                  <a:pt x="1443" y="244"/>
                </a:lnTo>
                <a:lnTo>
                  <a:pt x="1443" y="177"/>
                </a:lnTo>
                <a:lnTo>
                  <a:pt x="1459" y="177"/>
                </a:lnTo>
                <a:lnTo>
                  <a:pt x="1459" y="108"/>
                </a:lnTo>
                <a:lnTo>
                  <a:pt x="1465" y="108"/>
                </a:lnTo>
                <a:lnTo>
                  <a:pt x="1465" y="39"/>
                </a:lnTo>
                <a:lnTo>
                  <a:pt x="1492" y="39"/>
                </a:lnTo>
                <a:lnTo>
                  <a:pt x="1495" y="108"/>
                </a:lnTo>
                <a:lnTo>
                  <a:pt x="1492" y="108"/>
                </a:lnTo>
                <a:lnTo>
                  <a:pt x="1492" y="177"/>
                </a:lnTo>
                <a:lnTo>
                  <a:pt x="1531" y="177"/>
                </a:lnTo>
                <a:lnTo>
                  <a:pt x="1531" y="124"/>
                </a:lnTo>
                <a:lnTo>
                  <a:pt x="1540" y="124"/>
                </a:lnTo>
                <a:lnTo>
                  <a:pt x="1540" y="43"/>
                </a:lnTo>
                <a:lnTo>
                  <a:pt x="1616" y="43"/>
                </a:lnTo>
                <a:lnTo>
                  <a:pt x="1616" y="124"/>
                </a:lnTo>
                <a:lnTo>
                  <a:pt x="1618" y="124"/>
                </a:lnTo>
                <a:lnTo>
                  <a:pt x="1618" y="172"/>
                </a:lnTo>
                <a:lnTo>
                  <a:pt x="1624" y="172"/>
                </a:lnTo>
                <a:lnTo>
                  <a:pt x="1624" y="84"/>
                </a:lnTo>
                <a:lnTo>
                  <a:pt x="1639" y="84"/>
                </a:lnTo>
                <a:lnTo>
                  <a:pt x="1639" y="51"/>
                </a:lnTo>
                <a:lnTo>
                  <a:pt x="1645" y="51"/>
                </a:lnTo>
                <a:lnTo>
                  <a:pt x="1645" y="0"/>
                </a:lnTo>
                <a:lnTo>
                  <a:pt x="1695" y="0"/>
                </a:lnTo>
                <a:lnTo>
                  <a:pt x="1695" y="51"/>
                </a:lnTo>
                <a:lnTo>
                  <a:pt x="1700" y="51"/>
                </a:lnTo>
                <a:lnTo>
                  <a:pt x="1700" y="84"/>
                </a:lnTo>
                <a:lnTo>
                  <a:pt x="1716" y="84"/>
                </a:lnTo>
                <a:lnTo>
                  <a:pt x="1716" y="243"/>
                </a:lnTo>
                <a:lnTo>
                  <a:pt x="1726" y="243"/>
                </a:lnTo>
                <a:lnTo>
                  <a:pt x="1726" y="159"/>
                </a:lnTo>
                <a:lnTo>
                  <a:pt x="1735" y="159"/>
                </a:lnTo>
                <a:lnTo>
                  <a:pt x="1735" y="132"/>
                </a:lnTo>
                <a:lnTo>
                  <a:pt x="1743" y="132"/>
                </a:lnTo>
                <a:lnTo>
                  <a:pt x="1743" y="105"/>
                </a:lnTo>
                <a:lnTo>
                  <a:pt x="1759" y="105"/>
                </a:lnTo>
                <a:lnTo>
                  <a:pt x="1759" y="78"/>
                </a:lnTo>
                <a:lnTo>
                  <a:pt x="1782" y="78"/>
                </a:lnTo>
                <a:lnTo>
                  <a:pt x="1782" y="105"/>
                </a:lnTo>
                <a:lnTo>
                  <a:pt x="1799" y="105"/>
                </a:lnTo>
                <a:lnTo>
                  <a:pt x="1799" y="132"/>
                </a:lnTo>
                <a:lnTo>
                  <a:pt x="1806" y="132"/>
                </a:lnTo>
                <a:lnTo>
                  <a:pt x="1806" y="159"/>
                </a:lnTo>
                <a:lnTo>
                  <a:pt x="1813" y="159"/>
                </a:lnTo>
                <a:lnTo>
                  <a:pt x="1813" y="293"/>
                </a:lnTo>
                <a:lnTo>
                  <a:pt x="1823" y="293"/>
                </a:lnTo>
                <a:lnTo>
                  <a:pt x="1823" y="264"/>
                </a:lnTo>
                <a:lnTo>
                  <a:pt x="1836" y="264"/>
                </a:lnTo>
                <a:lnTo>
                  <a:pt x="1836" y="211"/>
                </a:lnTo>
                <a:lnTo>
                  <a:pt x="1896" y="211"/>
                </a:lnTo>
                <a:lnTo>
                  <a:pt x="1896" y="264"/>
                </a:lnTo>
                <a:lnTo>
                  <a:pt x="1909" y="264"/>
                </a:lnTo>
                <a:lnTo>
                  <a:pt x="1909" y="293"/>
                </a:lnTo>
                <a:lnTo>
                  <a:pt x="1921" y="293"/>
                </a:lnTo>
                <a:lnTo>
                  <a:pt x="1921" y="180"/>
                </a:lnTo>
                <a:lnTo>
                  <a:pt x="1921" y="180"/>
                </a:lnTo>
                <a:lnTo>
                  <a:pt x="1921" y="122"/>
                </a:lnTo>
                <a:lnTo>
                  <a:pt x="1989" y="122"/>
                </a:lnTo>
                <a:lnTo>
                  <a:pt x="1989" y="159"/>
                </a:lnTo>
                <a:lnTo>
                  <a:pt x="2008" y="159"/>
                </a:lnTo>
                <a:lnTo>
                  <a:pt x="2008" y="253"/>
                </a:lnTo>
                <a:lnTo>
                  <a:pt x="2019" y="253"/>
                </a:lnTo>
                <a:lnTo>
                  <a:pt x="2019" y="224"/>
                </a:lnTo>
                <a:lnTo>
                  <a:pt x="2019" y="224"/>
                </a:lnTo>
                <a:lnTo>
                  <a:pt x="2019" y="161"/>
                </a:lnTo>
                <a:lnTo>
                  <a:pt x="2038" y="174"/>
                </a:lnTo>
                <a:lnTo>
                  <a:pt x="2038" y="134"/>
                </a:lnTo>
                <a:lnTo>
                  <a:pt x="2086" y="134"/>
                </a:lnTo>
                <a:lnTo>
                  <a:pt x="2086" y="174"/>
                </a:lnTo>
                <a:lnTo>
                  <a:pt x="2106" y="161"/>
                </a:lnTo>
                <a:lnTo>
                  <a:pt x="2106" y="218"/>
                </a:lnTo>
                <a:lnTo>
                  <a:pt x="2116" y="218"/>
                </a:lnTo>
                <a:lnTo>
                  <a:pt x="2116" y="159"/>
                </a:lnTo>
                <a:lnTo>
                  <a:pt x="2127" y="159"/>
                </a:lnTo>
                <a:lnTo>
                  <a:pt x="2127" y="126"/>
                </a:lnTo>
                <a:lnTo>
                  <a:pt x="2140" y="126"/>
                </a:lnTo>
                <a:lnTo>
                  <a:pt x="2140" y="90"/>
                </a:lnTo>
                <a:lnTo>
                  <a:pt x="2182" y="90"/>
                </a:lnTo>
                <a:lnTo>
                  <a:pt x="2182" y="126"/>
                </a:lnTo>
                <a:lnTo>
                  <a:pt x="2193" y="126"/>
                </a:lnTo>
                <a:lnTo>
                  <a:pt x="2193" y="159"/>
                </a:lnTo>
                <a:lnTo>
                  <a:pt x="2203" y="159"/>
                </a:lnTo>
                <a:lnTo>
                  <a:pt x="2203" y="260"/>
                </a:lnTo>
                <a:lnTo>
                  <a:pt x="2214" y="260"/>
                </a:lnTo>
                <a:lnTo>
                  <a:pt x="2214" y="234"/>
                </a:lnTo>
                <a:lnTo>
                  <a:pt x="2236" y="234"/>
                </a:lnTo>
                <a:lnTo>
                  <a:pt x="2236" y="176"/>
                </a:lnTo>
                <a:lnTo>
                  <a:pt x="2255" y="176"/>
                </a:lnTo>
                <a:lnTo>
                  <a:pt x="2255" y="125"/>
                </a:lnTo>
                <a:lnTo>
                  <a:pt x="2263" y="125"/>
                </a:lnTo>
                <a:lnTo>
                  <a:pt x="2263" y="176"/>
                </a:lnTo>
                <a:lnTo>
                  <a:pt x="2281" y="176"/>
                </a:lnTo>
                <a:lnTo>
                  <a:pt x="2281" y="234"/>
                </a:lnTo>
                <a:lnTo>
                  <a:pt x="2301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A0A9EA-1D72-4B03-B077-A762734DCADB}"/>
              </a:ext>
            </a:extLst>
          </p:cNvPr>
          <p:cNvGrpSpPr/>
          <p:nvPr userDrawn="1"/>
        </p:nvGrpSpPr>
        <p:grpSpPr>
          <a:xfrm>
            <a:off x="8203269" y="2925966"/>
            <a:ext cx="2361568" cy="2089069"/>
            <a:chOff x="8219218" y="1658816"/>
            <a:chExt cx="3816414" cy="3146214"/>
          </a:xfrm>
        </p:grpSpPr>
        <p:sp>
          <p:nvSpPr>
            <p:cNvPr id="17" name="Rectangle 117">
              <a:extLst>
                <a:ext uri="{FF2B5EF4-FFF2-40B4-BE49-F238E27FC236}">
                  <a16:creationId xmlns:a16="http://schemas.microsoft.com/office/drawing/2014/main" id="{152D6DEB-F313-4840-9689-F5E1200730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474472" y="2182741"/>
              <a:ext cx="2660" cy="26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18">
              <a:extLst>
                <a:ext uri="{FF2B5EF4-FFF2-40B4-BE49-F238E27FC236}">
                  <a16:creationId xmlns:a16="http://schemas.microsoft.com/office/drawing/2014/main" id="{47EE5AC8-4E33-401B-A686-655AC85D8F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2653477"/>
              <a:ext cx="2287188" cy="2029215"/>
            </a:xfrm>
            <a:custGeom>
              <a:avLst/>
              <a:gdLst>
                <a:gd name="T0" fmla="*/ 162 w 590"/>
                <a:gd name="T1" fmla="*/ 526 h 526"/>
                <a:gd name="T2" fmla="*/ 0 w 590"/>
                <a:gd name="T3" fmla="*/ 526 h 526"/>
                <a:gd name="T4" fmla="*/ 0 w 590"/>
                <a:gd name="T5" fmla="*/ 514 h 526"/>
                <a:gd name="T6" fmla="*/ 162 w 590"/>
                <a:gd name="T7" fmla="*/ 514 h 526"/>
                <a:gd name="T8" fmla="*/ 241 w 590"/>
                <a:gd name="T9" fmla="*/ 434 h 526"/>
                <a:gd name="T10" fmla="*/ 241 w 590"/>
                <a:gd name="T11" fmla="*/ 283 h 526"/>
                <a:gd name="T12" fmla="*/ 333 w 590"/>
                <a:gd name="T13" fmla="*/ 192 h 526"/>
                <a:gd name="T14" fmla="*/ 499 w 590"/>
                <a:gd name="T15" fmla="*/ 192 h 526"/>
                <a:gd name="T16" fmla="*/ 578 w 590"/>
                <a:gd name="T17" fmla="*/ 112 h 526"/>
                <a:gd name="T18" fmla="*/ 578 w 590"/>
                <a:gd name="T19" fmla="*/ 0 h 526"/>
                <a:gd name="T20" fmla="*/ 590 w 590"/>
                <a:gd name="T21" fmla="*/ 0 h 526"/>
                <a:gd name="T22" fmla="*/ 590 w 590"/>
                <a:gd name="T23" fmla="*/ 112 h 526"/>
                <a:gd name="T24" fmla="*/ 499 w 590"/>
                <a:gd name="T25" fmla="*/ 204 h 526"/>
                <a:gd name="T26" fmla="*/ 333 w 590"/>
                <a:gd name="T27" fmla="*/ 204 h 526"/>
                <a:gd name="T28" fmla="*/ 253 w 590"/>
                <a:gd name="T29" fmla="*/ 283 h 526"/>
                <a:gd name="T30" fmla="*/ 253 w 590"/>
                <a:gd name="T31" fmla="*/ 434 h 526"/>
                <a:gd name="T32" fmla="*/ 162 w 590"/>
                <a:gd name="T3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0" h="526">
                  <a:moveTo>
                    <a:pt x="162" y="526"/>
                  </a:moveTo>
                  <a:cubicBezTo>
                    <a:pt x="0" y="526"/>
                    <a:pt x="0" y="526"/>
                    <a:pt x="0" y="526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206" y="514"/>
                    <a:pt x="241" y="478"/>
                    <a:pt x="241" y="434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1" y="233"/>
                    <a:pt x="282" y="192"/>
                    <a:pt x="333" y="192"/>
                  </a:cubicBezTo>
                  <a:cubicBezTo>
                    <a:pt x="499" y="192"/>
                    <a:pt x="499" y="192"/>
                    <a:pt x="499" y="192"/>
                  </a:cubicBezTo>
                  <a:cubicBezTo>
                    <a:pt x="542" y="192"/>
                    <a:pt x="578" y="156"/>
                    <a:pt x="578" y="112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590" y="112"/>
                    <a:pt x="590" y="112"/>
                    <a:pt x="590" y="112"/>
                  </a:cubicBezTo>
                  <a:cubicBezTo>
                    <a:pt x="590" y="163"/>
                    <a:pt x="549" y="204"/>
                    <a:pt x="499" y="204"/>
                  </a:cubicBezTo>
                  <a:cubicBezTo>
                    <a:pt x="333" y="204"/>
                    <a:pt x="333" y="204"/>
                    <a:pt x="333" y="204"/>
                  </a:cubicBezTo>
                  <a:cubicBezTo>
                    <a:pt x="289" y="204"/>
                    <a:pt x="253" y="239"/>
                    <a:pt x="253" y="283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85"/>
                    <a:pt x="212" y="526"/>
                    <a:pt x="162" y="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19">
              <a:extLst>
                <a:ext uri="{FF2B5EF4-FFF2-40B4-BE49-F238E27FC236}">
                  <a16:creationId xmlns:a16="http://schemas.microsoft.com/office/drawing/2014/main" id="{FA277C21-003B-4A3A-8D1B-1FE9E3B81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13859" y="1658816"/>
              <a:ext cx="1821773" cy="1021256"/>
            </a:xfrm>
            <a:custGeom>
              <a:avLst/>
              <a:gdLst>
                <a:gd name="T0" fmla="*/ 194 w 470"/>
                <a:gd name="T1" fmla="*/ 52 h 265"/>
                <a:gd name="T2" fmla="*/ 283 w 470"/>
                <a:gd name="T3" fmla="*/ 0 h 265"/>
                <a:gd name="T4" fmla="*/ 386 w 470"/>
                <a:gd name="T5" fmla="*/ 101 h 265"/>
                <a:gd name="T6" fmla="*/ 387 w 470"/>
                <a:gd name="T7" fmla="*/ 101 h 265"/>
                <a:gd name="T8" fmla="*/ 470 w 470"/>
                <a:gd name="T9" fmla="*/ 183 h 265"/>
                <a:gd name="T10" fmla="*/ 387 w 470"/>
                <a:gd name="T11" fmla="*/ 265 h 265"/>
                <a:gd name="T12" fmla="*/ 66 w 470"/>
                <a:gd name="T13" fmla="*/ 265 h 265"/>
                <a:gd name="T14" fmla="*/ 0 w 470"/>
                <a:gd name="T15" fmla="*/ 200 h 265"/>
                <a:gd name="T16" fmla="*/ 64 w 470"/>
                <a:gd name="T17" fmla="*/ 134 h 265"/>
                <a:gd name="T18" fmla="*/ 63 w 470"/>
                <a:gd name="T19" fmla="*/ 118 h 265"/>
                <a:gd name="T20" fmla="*/ 145 w 470"/>
                <a:gd name="T21" fmla="*/ 35 h 265"/>
                <a:gd name="T22" fmla="*/ 194 w 470"/>
                <a:gd name="T23" fmla="*/ 5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265">
                  <a:moveTo>
                    <a:pt x="194" y="52"/>
                  </a:moveTo>
                  <a:cubicBezTo>
                    <a:pt x="212" y="21"/>
                    <a:pt x="245" y="0"/>
                    <a:pt x="283" y="0"/>
                  </a:cubicBezTo>
                  <a:cubicBezTo>
                    <a:pt x="340" y="0"/>
                    <a:pt x="385" y="45"/>
                    <a:pt x="386" y="101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433" y="101"/>
                    <a:pt x="470" y="138"/>
                    <a:pt x="470" y="183"/>
                  </a:cubicBezTo>
                  <a:cubicBezTo>
                    <a:pt x="470" y="229"/>
                    <a:pt x="433" y="265"/>
                    <a:pt x="387" y="265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30" y="265"/>
                    <a:pt x="0" y="236"/>
                    <a:pt x="0" y="200"/>
                  </a:cubicBezTo>
                  <a:cubicBezTo>
                    <a:pt x="0" y="164"/>
                    <a:pt x="29" y="135"/>
                    <a:pt x="64" y="134"/>
                  </a:cubicBezTo>
                  <a:cubicBezTo>
                    <a:pt x="63" y="129"/>
                    <a:pt x="63" y="123"/>
                    <a:pt x="63" y="118"/>
                  </a:cubicBezTo>
                  <a:cubicBezTo>
                    <a:pt x="63" y="72"/>
                    <a:pt x="99" y="35"/>
                    <a:pt x="145" y="35"/>
                  </a:cubicBezTo>
                  <a:cubicBezTo>
                    <a:pt x="163" y="35"/>
                    <a:pt x="180" y="41"/>
                    <a:pt x="19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0">
              <a:extLst>
                <a:ext uri="{FF2B5EF4-FFF2-40B4-BE49-F238E27FC236}">
                  <a16:creationId xmlns:a16="http://schemas.microsoft.com/office/drawing/2014/main" id="{30DBB117-27A2-40E1-B084-487DC0D15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77688" y="2076360"/>
              <a:ext cx="1757944" cy="603712"/>
            </a:xfrm>
            <a:custGeom>
              <a:avLst/>
              <a:gdLst>
                <a:gd name="T0" fmla="*/ 405 w 454"/>
                <a:gd name="T1" fmla="*/ 0 h 157"/>
                <a:gd name="T2" fmla="*/ 428 w 454"/>
                <a:gd name="T3" fmla="*/ 57 h 157"/>
                <a:gd name="T4" fmla="*/ 346 w 454"/>
                <a:gd name="T5" fmla="*/ 139 h 157"/>
                <a:gd name="T6" fmla="*/ 24 w 454"/>
                <a:gd name="T7" fmla="*/ 139 h 157"/>
                <a:gd name="T8" fmla="*/ 0 w 454"/>
                <a:gd name="T9" fmla="*/ 135 h 157"/>
                <a:gd name="T10" fmla="*/ 50 w 454"/>
                <a:gd name="T11" fmla="*/ 157 h 157"/>
                <a:gd name="T12" fmla="*/ 371 w 454"/>
                <a:gd name="T13" fmla="*/ 157 h 157"/>
                <a:gd name="T14" fmla="*/ 454 w 454"/>
                <a:gd name="T15" fmla="*/ 75 h 157"/>
                <a:gd name="T16" fmla="*/ 405 w 45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" h="157">
                  <a:moveTo>
                    <a:pt x="405" y="0"/>
                  </a:moveTo>
                  <a:cubicBezTo>
                    <a:pt x="420" y="15"/>
                    <a:pt x="428" y="35"/>
                    <a:pt x="428" y="57"/>
                  </a:cubicBezTo>
                  <a:cubicBezTo>
                    <a:pt x="428" y="102"/>
                    <a:pt x="391" y="139"/>
                    <a:pt x="346" y="139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16" y="139"/>
                    <a:pt x="8" y="138"/>
                    <a:pt x="0" y="135"/>
                  </a:cubicBezTo>
                  <a:cubicBezTo>
                    <a:pt x="12" y="149"/>
                    <a:pt x="30" y="157"/>
                    <a:pt x="50" y="157"/>
                  </a:cubicBezTo>
                  <a:cubicBezTo>
                    <a:pt x="371" y="157"/>
                    <a:pt x="371" y="157"/>
                    <a:pt x="371" y="157"/>
                  </a:cubicBezTo>
                  <a:cubicBezTo>
                    <a:pt x="417" y="157"/>
                    <a:pt x="454" y="121"/>
                    <a:pt x="454" y="75"/>
                  </a:cubicBezTo>
                  <a:cubicBezTo>
                    <a:pt x="454" y="42"/>
                    <a:pt x="434" y="13"/>
                    <a:pt x="405" y="0"/>
                  </a:cubicBez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21">
              <a:extLst>
                <a:ext uri="{FF2B5EF4-FFF2-40B4-BE49-F238E27FC236}">
                  <a16:creationId xmlns:a16="http://schemas.microsoft.com/office/drawing/2014/main" id="{A979BB99-0B05-4B6E-BF6C-40B84C979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19218" y="4560352"/>
              <a:ext cx="119679" cy="196804"/>
            </a:xfrm>
            <a:custGeom>
              <a:avLst/>
              <a:gdLst>
                <a:gd name="T0" fmla="*/ 22 w 31"/>
                <a:gd name="T1" fmla="*/ 0 h 51"/>
                <a:gd name="T2" fmla="*/ 0 w 31"/>
                <a:gd name="T3" fmla="*/ 0 h 51"/>
                <a:gd name="T4" fmla="*/ 0 w 31"/>
                <a:gd name="T5" fmla="*/ 51 h 51"/>
                <a:gd name="T6" fmla="*/ 22 w 31"/>
                <a:gd name="T7" fmla="*/ 51 h 51"/>
                <a:gd name="T8" fmla="*/ 31 w 31"/>
                <a:gd name="T9" fmla="*/ 43 h 51"/>
                <a:gd name="T10" fmla="*/ 31 w 31"/>
                <a:gd name="T11" fmla="*/ 9 h 51"/>
                <a:gd name="T12" fmla="*/ 22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7" y="51"/>
                    <a:pt x="31" y="48"/>
                    <a:pt x="31" y="43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4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22">
              <a:extLst>
                <a:ext uri="{FF2B5EF4-FFF2-40B4-BE49-F238E27FC236}">
                  <a16:creationId xmlns:a16="http://schemas.microsoft.com/office/drawing/2014/main" id="{5CBBC5E3-D11E-4195-A716-BA2A2BB03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597585"/>
              <a:ext cx="101062" cy="119679"/>
            </a:xfrm>
            <a:custGeom>
              <a:avLst/>
              <a:gdLst>
                <a:gd name="T0" fmla="*/ 11 w 26"/>
                <a:gd name="T1" fmla="*/ 31 h 31"/>
                <a:gd name="T2" fmla="*/ 26 w 26"/>
                <a:gd name="T3" fmla="*/ 16 h 31"/>
                <a:gd name="T4" fmla="*/ 11 w 26"/>
                <a:gd name="T5" fmla="*/ 0 h 31"/>
                <a:gd name="T6" fmla="*/ 0 w 26"/>
                <a:gd name="T7" fmla="*/ 0 h 31"/>
                <a:gd name="T8" fmla="*/ 0 w 26"/>
                <a:gd name="T9" fmla="*/ 31 h 31"/>
                <a:gd name="T10" fmla="*/ 11 w 26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1">
                  <a:moveTo>
                    <a:pt x="11" y="31"/>
                  </a:moveTo>
                  <a:cubicBezTo>
                    <a:pt x="19" y="31"/>
                    <a:pt x="26" y="24"/>
                    <a:pt x="26" y="16"/>
                  </a:cubicBezTo>
                  <a:cubicBezTo>
                    <a:pt x="26" y="7"/>
                    <a:pt x="19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11" y="31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662702DC-698E-454A-8ED3-DE28379639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09822"/>
              <a:ext cx="598393" cy="295208"/>
            </a:xfrm>
            <a:custGeom>
              <a:avLst/>
              <a:gdLst>
                <a:gd name="T0" fmla="*/ 154 w 154"/>
                <a:gd name="T1" fmla="*/ 23 h 77"/>
                <a:gd name="T2" fmla="*/ 121 w 154"/>
                <a:gd name="T3" fmla="*/ 4 h 77"/>
                <a:gd name="T4" fmla="*/ 105 w 154"/>
                <a:gd name="T5" fmla="*/ 0 h 77"/>
                <a:gd name="T6" fmla="*/ 8 w 154"/>
                <a:gd name="T7" fmla="*/ 0 h 77"/>
                <a:gd name="T8" fmla="*/ 0 w 154"/>
                <a:gd name="T9" fmla="*/ 9 h 77"/>
                <a:gd name="T10" fmla="*/ 0 w 154"/>
                <a:gd name="T11" fmla="*/ 68 h 77"/>
                <a:gd name="T12" fmla="*/ 8 w 154"/>
                <a:gd name="T13" fmla="*/ 77 h 77"/>
                <a:gd name="T14" fmla="*/ 105 w 154"/>
                <a:gd name="T15" fmla="*/ 77 h 77"/>
                <a:gd name="T16" fmla="*/ 121 w 154"/>
                <a:gd name="T17" fmla="*/ 73 h 77"/>
                <a:gd name="T18" fmla="*/ 154 w 154"/>
                <a:gd name="T19" fmla="*/ 54 h 77"/>
                <a:gd name="T20" fmla="*/ 154 w 154"/>
                <a:gd name="T21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77">
                  <a:moveTo>
                    <a:pt x="154" y="23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7" y="2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4" y="77"/>
                    <a:pt x="8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0" y="77"/>
                    <a:pt x="117" y="75"/>
                    <a:pt x="121" y="73"/>
                  </a:cubicBezTo>
                  <a:cubicBezTo>
                    <a:pt x="154" y="54"/>
                    <a:pt x="154" y="54"/>
                    <a:pt x="154" y="54"/>
                  </a:cubicBezTo>
                  <a:lnTo>
                    <a:pt x="154" y="23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4">
              <a:extLst>
                <a:ext uri="{FF2B5EF4-FFF2-40B4-BE49-F238E27FC236}">
                  <a16:creationId xmlns:a16="http://schemas.microsoft.com/office/drawing/2014/main" id="{2F26795F-DD2F-495C-B65F-D1743C314C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12480"/>
              <a:ext cx="598393" cy="292547"/>
            </a:xfrm>
            <a:custGeom>
              <a:avLst/>
              <a:gdLst>
                <a:gd name="T0" fmla="*/ 5 w 154"/>
                <a:gd name="T1" fmla="*/ 0 h 76"/>
                <a:gd name="T2" fmla="*/ 5 w 154"/>
                <a:gd name="T3" fmla="*/ 59 h 76"/>
                <a:gd name="T4" fmla="*/ 13 w 154"/>
                <a:gd name="T5" fmla="*/ 67 h 76"/>
                <a:gd name="T6" fmla="*/ 110 w 154"/>
                <a:gd name="T7" fmla="*/ 67 h 76"/>
                <a:gd name="T8" fmla="*/ 126 w 154"/>
                <a:gd name="T9" fmla="*/ 64 h 76"/>
                <a:gd name="T10" fmla="*/ 154 w 154"/>
                <a:gd name="T11" fmla="*/ 47 h 76"/>
                <a:gd name="T12" fmla="*/ 154 w 154"/>
                <a:gd name="T13" fmla="*/ 53 h 76"/>
                <a:gd name="T14" fmla="*/ 121 w 154"/>
                <a:gd name="T15" fmla="*/ 72 h 76"/>
                <a:gd name="T16" fmla="*/ 105 w 154"/>
                <a:gd name="T17" fmla="*/ 76 h 76"/>
                <a:gd name="T18" fmla="*/ 8 w 154"/>
                <a:gd name="T19" fmla="*/ 76 h 76"/>
                <a:gd name="T20" fmla="*/ 0 w 154"/>
                <a:gd name="T21" fmla="*/ 67 h 76"/>
                <a:gd name="T22" fmla="*/ 0 w 154"/>
                <a:gd name="T23" fmla="*/ 8 h 76"/>
                <a:gd name="T24" fmla="*/ 5 w 154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76">
                  <a:moveTo>
                    <a:pt x="5" y="0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64"/>
                    <a:pt x="9" y="67"/>
                    <a:pt x="13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7"/>
                    <a:pt x="122" y="66"/>
                    <a:pt x="126" y="64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17" y="74"/>
                    <a:pt x="110" y="76"/>
                    <a:pt x="10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2" y="2"/>
                    <a:pt x="5" y="0"/>
                  </a:cubicBezTo>
                  <a:close/>
                </a:path>
              </a:pathLst>
            </a:custGeom>
            <a:solidFill>
              <a:srgbClr val="C8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125">
              <a:extLst>
                <a:ext uri="{FF2B5EF4-FFF2-40B4-BE49-F238E27FC236}">
                  <a16:creationId xmlns:a16="http://schemas.microsoft.com/office/drawing/2014/main" id="{0AFFE1CB-5B49-4478-9448-59BC06330D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19218" y="4706626"/>
              <a:ext cx="47871" cy="5053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26">
              <a:extLst>
                <a:ext uri="{FF2B5EF4-FFF2-40B4-BE49-F238E27FC236}">
                  <a16:creationId xmlns:a16="http://schemas.microsoft.com/office/drawing/2014/main" id="{90FEE50E-B757-4A7D-8439-3AD720E57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648117"/>
              <a:ext cx="101062" cy="69148"/>
            </a:xfrm>
            <a:custGeom>
              <a:avLst/>
              <a:gdLst>
                <a:gd name="T0" fmla="*/ 26 w 26"/>
                <a:gd name="T1" fmla="*/ 0 h 18"/>
                <a:gd name="T2" fmla="*/ 26 w 26"/>
                <a:gd name="T3" fmla="*/ 3 h 18"/>
                <a:gd name="T4" fmla="*/ 11 w 26"/>
                <a:gd name="T5" fmla="*/ 18 h 18"/>
                <a:gd name="T6" fmla="*/ 0 w 26"/>
                <a:gd name="T7" fmla="*/ 18 h 18"/>
                <a:gd name="T8" fmla="*/ 0 w 26"/>
                <a:gd name="T9" fmla="*/ 13 h 18"/>
                <a:gd name="T10" fmla="*/ 11 w 26"/>
                <a:gd name="T11" fmla="*/ 13 h 18"/>
                <a:gd name="T12" fmla="*/ 26 w 2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6" y="1"/>
                    <a:pt x="26" y="2"/>
                    <a:pt x="26" y="3"/>
                  </a:cubicBezTo>
                  <a:cubicBezTo>
                    <a:pt x="26" y="11"/>
                    <a:pt x="19" y="18"/>
                    <a:pt x="1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3"/>
                    <a:pt x="25" y="7"/>
                    <a:pt x="26" y="0"/>
                  </a:cubicBezTo>
                  <a:close/>
                </a:path>
              </a:pathLst>
            </a:custGeom>
            <a:solidFill>
              <a:srgbClr val="DB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5808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273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405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328485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853366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3262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80142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87580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354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94692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1788101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4186506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3012559"/>
            <a:ext cx="5378548" cy="832882"/>
          </a:xfrm>
        </p:spPr>
        <p:txBody>
          <a:bodyPr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9723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239" y="1187621"/>
            <a:ext cx="6274974" cy="2689656"/>
          </a:xfrm>
          <a:prstGeom prst="rect">
            <a:avLst/>
          </a:prstGeom>
          <a:solidFill>
            <a:schemeClr val="bg2">
              <a:alpha val="80000"/>
            </a:schemeClr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0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9" y="1208198"/>
            <a:ext cx="8368705" cy="1167217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84066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9239" y="2110562"/>
            <a:ext cx="8368707" cy="2236058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baseline="0">
                <a:gradFill>
                  <a:gsLst>
                    <a:gs pos="84066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585" y="6133828"/>
            <a:ext cx="1254995" cy="26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50" y="0"/>
            <a:ext cx="6857650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01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66154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7308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80780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8750679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752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HEAD,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3279" y="1900504"/>
            <a:ext cx="11500338" cy="1514902"/>
          </a:xfrm>
          <a:prstGeom prst="rect">
            <a:avLst/>
          </a:prstGeom>
        </p:spPr>
        <p:txBody>
          <a:bodyPr vert="horz"/>
          <a:lstStyle>
            <a:lvl1pPr marL="280121" indent="-280121">
              <a:lnSpc>
                <a:spcPct val="110000"/>
              </a:lnSpc>
              <a:buClr>
                <a:schemeClr val="tx1"/>
              </a:buClr>
              <a:buFont typeface="Arial"/>
              <a:buChar char="•"/>
              <a:defRPr sz="1372">
                <a:solidFill>
                  <a:schemeClr val="tx1"/>
                </a:solidFill>
              </a:defRPr>
            </a:lvl1pPr>
            <a:lvl2pPr marL="561741" indent="-280121">
              <a:lnSpc>
                <a:spcPct val="110000"/>
              </a:lnSpc>
              <a:buFont typeface="Lucida Grande"/>
              <a:buChar char="-"/>
              <a:defRPr sz="1372">
                <a:solidFill>
                  <a:schemeClr val="tx1"/>
                </a:solidFill>
              </a:defRPr>
            </a:lvl2pPr>
            <a:lvl3pPr marL="868484" indent="-280121">
              <a:lnSpc>
                <a:spcPct val="110000"/>
              </a:lnSpc>
              <a:buFont typeface="Courier New"/>
              <a:buChar char="o"/>
              <a:defRPr sz="1372">
                <a:solidFill>
                  <a:schemeClr val="tx1"/>
                </a:solidFill>
              </a:defRPr>
            </a:lvl3pPr>
            <a:lvl4pPr marL="1150104" indent="-280121">
              <a:lnSpc>
                <a:spcPct val="110000"/>
              </a:lnSpc>
              <a:buFont typeface="Courier New"/>
              <a:buChar char="o"/>
              <a:defRPr sz="1372">
                <a:solidFill>
                  <a:schemeClr val="tx1"/>
                </a:solidFill>
              </a:defRPr>
            </a:lvl4pPr>
            <a:lvl5pPr marL="1105327" indent="0">
              <a:buFont typeface="Wingdings" charset="2"/>
              <a:buNone/>
              <a:defRPr sz="1372">
                <a:solidFill>
                  <a:schemeClr val="tx1"/>
                </a:solidFill>
              </a:defRPr>
            </a:lvl5pPr>
          </a:lstStyle>
          <a:p>
            <a:pPr lvl="0"/>
            <a:r>
              <a:rPr lang="en-CA"/>
              <a:t>First level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  <a:endParaRPr lang="en-US"/>
          </a:p>
          <a:p>
            <a:pPr lvl="3"/>
            <a:endParaRPr lang="en-US"/>
          </a:p>
          <a:p>
            <a:pPr lvl="3"/>
            <a:endParaRPr lang="en-CA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5825" y="784483"/>
            <a:ext cx="5373880" cy="4834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57"/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5825" y="257796"/>
            <a:ext cx="12192000" cy="543008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313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839582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76" y="1122363"/>
            <a:ext cx="11034445" cy="2387600"/>
          </a:xfrm>
        </p:spPr>
        <p:txBody>
          <a:bodyPr anchor="b"/>
          <a:lstStyle>
            <a:lvl1pPr algn="l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176" y="3602038"/>
            <a:ext cx="1103444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82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3407696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594052"/>
            <a:ext cx="7171399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263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96671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7175433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47004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60346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8537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40254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76" y="1974980"/>
            <a:ext cx="8871457" cy="2387600"/>
          </a:xfrm>
        </p:spPr>
        <p:txBody>
          <a:bodyPr anchor="ctr">
            <a:noAutofit/>
          </a:bodyPr>
          <a:lstStyle>
            <a:lvl1pPr algn="l">
              <a:defRPr sz="9598"/>
            </a:lvl1pPr>
          </a:lstStyle>
          <a:p>
            <a:r>
              <a:rPr lang="en-US"/>
              <a:t>Title of the talk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76" y="5115698"/>
            <a:ext cx="8871457" cy="129745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0B0F0"/>
                </a:solidFill>
              </a:defRPr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Presenter Title</a:t>
            </a:r>
          </a:p>
          <a:p>
            <a:r>
              <a:rPr lang="en-US"/>
              <a:t>04/02/2014</a:t>
            </a:r>
          </a:p>
        </p:txBody>
      </p:sp>
    </p:spTree>
    <p:extLst>
      <p:ext uri="{BB962C8B-B14F-4D97-AF65-F5344CB8AC3E}">
        <p14:creationId xmlns:p14="http://schemas.microsoft.com/office/powerpoint/2010/main" val="565156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7582" y="1635896"/>
            <a:ext cx="2689274" cy="4931036"/>
          </a:xfrm>
        </p:spPr>
        <p:txBody>
          <a:bodyPr>
            <a:noAutofit/>
          </a:bodyPr>
          <a:lstStyle>
            <a:lvl1pPr marL="336145" indent="-336145">
              <a:buNone/>
              <a:defRPr kumimoji="0" lang="en-US" sz="2353" b="0" i="0" u="none" strike="noStrike" kern="1200" cap="none" spc="0" normalizeH="0" baseline="0" dirty="0" smtClean="0">
                <a:ln>
                  <a:noFill/>
                </a:ln>
                <a:gradFill>
                  <a:gsLst>
                    <a:gs pos="100000">
                      <a:srgbClr val="000000">
                        <a:lumMod val="75000"/>
                        <a:lumOff val="25000"/>
                      </a:srgbClr>
                    </a:gs>
                    <a:gs pos="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8961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9631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278181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863750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94668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91" indent="0">
              <a:buNone/>
              <a:tabLst/>
              <a:defRPr sz="1961"/>
            </a:lvl3pPr>
            <a:lvl4pPr marL="451269" indent="0">
              <a:buNone/>
              <a:defRPr/>
            </a:lvl4pPr>
            <a:lvl5pPr marL="67223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45188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1879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21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9716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50205" y="3083652"/>
            <a:ext cx="3227129" cy="692059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209" y="2394244"/>
            <a:ext cx="4605934" cy="20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99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21606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79" indent="0">
              <a:buNone/>
              <a:defRPr/>
            </a:lvl3pPr>
            <a:lvl4pPr marL="448157" indent="0">
              <a:buNone/>
              <a:defRPr/>
            </a:lvl4pPr>
            <a:lvl5pPr marL="67223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08037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31689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9" y="1447800"/>
            <a:ext cx="11151917" cy="2184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55390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7310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0B57460-EC8C-496E-B825-E030E5EAD088}" type="datetimeFigureOut">
              <a:rPr lang="en-US" smtClean="0">
                <a:solidFill>
                  <a:srgbClr val="FFFFFF"/>
                </a:solidFill>
              </a:rPr>
              <a:pPr/>
              <a:t>7/20/2021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A368E-06D4-4D16-ACE0-0F724B54AFD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59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126D9F-6948-4C13-80AA-BCE8907DA7B9}"/>
              </a:ext>
            </a:extLst>
          </p:cNvPr>
          <p:cNvSpPr txBox="1">
            <a:spLocks/>
          </p:cNvSpPr>
          <p:nvPr userDrawn="1"/>
        </p:nvSpPr>
        <p:spPr>
          <a:xfrm>
            <a:off x="588263" y="1871544"/>
            <a:ext cx="4167887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Digital Transformation Academy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A6FFF-25F2-41E2-8FA0-29D4571CCACB}"/>
              </a:ext>
            </a:extLst>
          </p:cNvPr>
          <p:cNvSpPr/>
          <p:nvPr userDrawn="1"/>
        </p:nvSpPr>
        <p:spPr bwMode="auto">
          <a:xfrm>
            <a:off x="584200" y="3962399"/>
            <a:ext cx="41719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Las Vegas, Nevada</a:t>
            </a:r>
          </a:p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September 12–14,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AB964-EC7A-4C2E-AAA9-D592E2BB0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-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126D9F-6948-4C13-80AA-BCE8907DA7B9}"/>
              </a:ext>
            </a:extLst>
          </p:cNvPr>
          <p:cNvSpPr txBox="1">
            <a:spLocks/>
          </p:cNvSpPr>
          <p:nvPr userDrawn="1"/>
        </p:nvSpPr>
        <p:spPr>
          <a:xfrm>
            <a:off x="588263" y="1871544"/>
            <a:ext cx="4167887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Digital Transformation Academy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A6FFF-25F2-41E2-8FA0-29D4571CCACB}"/>
              </a:ext>
            </a:extLst>
          </p:cNvPr>
          <p:cNvSpPr/>
          <p:nvPr userDrawn="1"/>
        </p:nvSpPr>
        <p:spPr bwMode="auto">
          <a:xfrm>
            <a:off x="584200" y="3962399"/>
            <a:ext cx="41719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Las Vegas, Nevada</a:t>
            </a:r>
          </a:p>
          <a:p>
            <a:pPr marR="0" lvl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cs typeface="Segoe UI" panose="020B0502040204020203" pitchFamily="34" charset="0"/>
              </a:rPr>
              <a:t>September 12–14,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A5E8D-9CD3-49CC-93B1-2DC02EA8D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04746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12749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286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572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6858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914400" indent="0">
              <a:buNone/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752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ed tex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0604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2504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84" y="484298"/>
            <a:ext cx="6995026" cy="130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7619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7994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8845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7514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5987834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10348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</a:t>
            </a:r>
            <a:br>
              <a:rPr lang="en-US"/>
            </a:br>
            <a:r>
              <a:rPr lang="en-US"/>
              <a:t>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7981628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82401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66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6591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" y="5729528"/>
            <a:ext cx="12188888" cy="1131586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113" y="3343392"/>
            <a:ext cx="12185777" cy="277059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0" y="-312"/>
            <a:ext cx="12191377" cy="68586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481915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1680485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315005" y="288560"/>
            <a:ext cx="3585699" cy="452654"/>
          </a:xfrm>
        </p:spPr>
        <p:txBody>
          <a:bodyPr/>
          <a:lstStyle>
            <a:lvl1pPr marL="0" indent="0" algn="r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69303" y="5908814"/>
            <a:ext cx="3585699" cy="452654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Yammer hashtag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4.96142E-6 L -4.34261E-6 4.9614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2.42851E-6 L -3.02783E-6 2.42851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2.13345E-6 L 1.62369E-6 2.13345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2.09714E-6 L -4.54174E-6 -2.09714E-6 " pathEditMode="relative" rAng="0" ptsTypes="AA">
                                      <p:cBhvr>
                                        <p:cTn id="52" dur="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2.42851E-6 L -3.02783E-6 2.42851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  <p:bldP spid="14" grpId="0"/>
      <p:bldP spid="14" grpId="1"/>
      <p:bldP spid="14" grpId="2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2.13345E-6 L 1.62369E-6 2.13345E-6 " pathEditMode="relative" rAng="0" ptsTypes="AA">
                      <p:cBhvr>
                        <p:cTn dur="9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7" grpId="2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-2.09714E-6 L -4.54174E-6 -2.09714E-6 " pathEditMode="relative" rAng="0" ptsTypes="AA">
                      <p:cBhvr>
                        <p:cTn dur="95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5" grpId="2"/>
    </p:bldLst>
  </p:timing>
  <p:extLst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9160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6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53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92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34879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22583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F0F27-6B90-4485-A3C5-1C1E05E189E8}"/>
              </a:ext>
            </a:extLst>
          </p:cNvPr>
          <p:cNvGrpSpPr/>
          <p:nvPr userDrawn="1"/>
        </p:nvGrpSpPr>
        <p:grpSpPr>
          <a:xfrm>
            <a:off x="436379" y="6431005"/>
            <a:ext cx="11326085" cy="94962"/>
            <a:chOff x="445128" y="6559056"/>
            <a:chExt cx="11553197" cy="968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C5276-7B68-429C-9DA6-E4F27E0CA047}"/>
                </a:ext>
              </a:extLst>
            </p:cNvPr>
            <p:cNvSpPr txBox="1"/>
            <p:nvPr userDrawn="1"/>
          </p:nvSpPr>
          <p:spPr>
            <a:xfrm>
              <a:off x="445128" y="6559056"/>
              <a:ext cx="979453" cy="968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686">
                  <a:solidFill>
                    <a:schemeClr val="bg1">
                      <a:lumMod val="65000"/>
                    </a:schemeClr>
                  </a:solidFill>
                </a:rPr>
                <a:t>© Microsoft Corporation</a:t>
              </a:r>
              <a:endParaRPr lang="en-US" sz="784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2F457BA-782B-49BA-97AD-00B8135A75A7}"/>
                </a:ext>
              </a:extLst>
            </p:cNvPr>
            <p:cNvSpPr/>
            <p:nvPr userDrawn="1"/>
          </p:nvSpPr>
          <p:spPr bwMode="auto">
            <a:xfrm>
              <a:off x="11784176" y="6573241"/>
              <a:ext cx="214149" cy="61668"/>
            </a:xfrm>
            <a:custGeom>
              <a:avLst/>
              <a:gdLst/>
              <a:ahLst/>
              <a:cxnLst/>
              <a:rect l="l" t="t" r="r" b="b"/>
              <a:pathLst>
                <a:path w="306116" h="88152">
                  <a:moveTo>
                    <a:pt x="280481" y="31681"/>
                  </a:moveTo>
                  <a:cubicBezTo>
                    <a:pt x="275805" y="31681"/>
                    <a:pt x="271835" y="33354"/>
                    <a:pt x="268570" y="36700"/>
                  </a:cubicBezTo>
                  <a:cubicBezTo>
                    <a:pt x="265305" y="40045"/>
                    <a:pt x="263290" y="44419"/>
                    <a:pt x="262524" y="49820"/>
                  </a:cubicBezTo>
                  <a:lnTo>
                    <a:pt x="295959" y="49820"/>
                  </a:lnTo>
                  <a:cubicBezTo>
                    <a:pt x="295919" y="44096"/>
                    <a:pt x="294538" y="39642"/>
                    <a:pt x="291817" y="36458"/>
                  </a:cubicBezTo>
                  <a:cubicBezTo>
                    <a:pt x="289096" y="33273"/>
                    <a:pt x="285318" y="31681"/>
                    <a:pt x="280481" y="31681"/>
                  </a:cubicBezTo>
                  <a:close/>
                  <a:moveTo>
                    <a:pt x="140726" y="24789"/>
                  </a:moveTo>
                  <a:lnTo>
                    <a:pt x="150582" y="24789"/>
                  </a:lnTo>
                  <a:lnTo>
                    <a:pt x="150582" y="60219"/>
                  </a:lnTo>
                  <a:cubicBezTo>
                    <a:pt x="150582" y="73279"/>
                    <a:pt x="155580" y="79809"/>
                    <a:pt x="165576" y="79809"/>
                  </a:cubicBezTo>
                  <a:cubicBezTo>
                    <a:pt x="170413" y="79809"/>
                    <a:pt x="174393" y="78025"/>
                    <a:pt x="177517" y="74458"/>
                  </a:cubicBezTo>
                  <a:cubicBezTo>
                    <a:pt x="180641" y="70891"/>
                    <a:pt x="182203" y="66225"/>
                    <a:pt x="182203" y="60461"/>
                  </a:cubicBezTo>
                  <a:lnTo>
                    <a:pt x="182203" y="24789"/>
                  </a:lnTo>
                  <a:lnTo>
                    <a:pt x="192119" y="24789"/>
                  </a:lnTo>
                  <a:lnTo>
                    <a:pt x="192119" y="86701"/>
                  </a:lnTo>
                  <a:lnTo>
                    <a:pt x="182203" y="86701"/>
                  </a:lnTo>
                  <a:lnTo>
                    <a:pt x="182203" y="76906"/>
                  </a:lnTo>
                  <a:lnTo>
                    <a:pt x="181961" y="76906"/>
                  </a:lnTo>
                  <a:cubicBezTo>
                    <a:pt x="177850" y="84404"/>
                    <a:pt x="171481" y="88152"/>
                    <a:pt x="162855" y="88152"/>
                  </a:cubicBezTo>
                  <a:cubicBezTo>
                    <a:pt x="148103" y="88152"/>
                    <a:pt x="140726" y="79365"/>
                    <a:pt x="140726" y="61791"/>
                  </a:cubicBezTo>
                  <a:close/>
                  <a:moveTo>
                    <a:pt x="235093" y="23700"/>
                  </a:moveTo>
                  <a:cubicBezTo>
                    <a:pt x="237672" y="23700"/>
                    <a:pt x="239648" y="23983"/>
                    <a:pt x="241018" y="24547"/>
                  </a:cubicBezTo>
                  <a:lnTo>
                    <a:pt x="241018" y="34825"/>
                  </a:lnTo>
                  <a:cubicBezTo>
                    <a:pt x="239285" y="33495"/>
                    <a:pt x="236786" y="32830"/>
                    <a:pt x="233521" y="32830"/>
                  </a:cubicBezTo>
                  <a:cubicBezTo>
                    <a:pt x="229288" y="32830"/>
                    <a:pt x="225751" y="34825"/>
                    <a:pt x="222910" y="38816"/>
                  </a:cubicBezTo>
                  <a:cubicBezTo>
                    <a:pt x="220068" y="42806"/>
                    <a:pt x="218647" y="48248"/>
                    <a:pt x="218647" y="55140"/>
                  </a:cubicBezTo>
                  <a:lnTo>
                    <a:pt x="218647" y="86701"/>
                  </a:lnTo>
                  <a:lnTo>
                    <a:pt x="208732" y="86701"/>
                  </a:lnTo>
                  <a:lnTo>
                    <a:pt x="208732" y="24789"/>
                  </a:lnTo>
                  <a:lnTo>
                    <a:pt x="218647" y="24789"/>
                  </a:lnTo>
                  <a:lnTo>
                    <a:pt x="218647" y="37546"/>
                  </a:lnTo>
                  <a:lnTo>
                    <a:pt x="218889" y="37546"/>
                  </a:lnTo>
                  <a:cubicBezTo>
                    <a:pt x="220300" y="33193"/>
                    <a:pt x="222456" y="29797"/>
                    <a:pt x="225358" y="27358"/>
                  </a:cubicBezTo>
                  <a:cubicBezTo>
                    <a:pt x="228261" y="24920"/>
                    <a:pt x="231505" y="23700"/>
                    <a:pt x="235093" y="23700"/>
                  </a:cubicBezTo>
                  <a:close/>
                  <a:moveTo>
                    <a:pt x="280662" y="23338"/>
                  </a:moveTo>
                  <a:cubicBezTo>
                    <a:pt x="288764" y="23338"/>
                    <a:pt x="295032" y="25958"/>
                    <a:pt x="299466" y="31198"/>
                  </a:cubicBezTo>
                  <a:cubicBezTo>
                    <a:pt x="303899" y="36438"/>
                    <a:pt x="306116" y="43713"/>
                    <a:pt x="306116" y="53024"/>
                  </a:cubicBezTo>
                  <a:lnTo>
                    <a:pt x="306116" y="58224"/>
                  </a:lnTo>
                  <a:lnTo>
                    <a:pt x="262403" y="58224"/>
                  </a:lnTo>
                  <a:cubicBezTo>
                    <a:pt x="262564" y="65117"/>
                    <a:pt x="264418" y="70437"/>
                    <a:pt x="267965" y="74186"/>
                  </a:cubicBezTo>
                  <a:cubicBezTo>
                    <a:pt x="271512" y="77934"/>
                    <a:pt x="276390" y="79809"/>
                    <a:pt x="282597" y="79809"/>
                  </a:cubicBezTo>
                  <a:cubicBezTo>
                    <a:pt x="289570" y="79809"/>
                    <a:pt x="295979" y="77511"/>
                    <a:pt x="301824" y="72916"/>
                  </a:cubicBezTo>
                  <a:lnTo>
                    <a:pt x="301824" y="82227"/>
                  </a:lnTo>
                  <a:cubicBezTo>
                    <a:pt x="296382" y="86177"/>
                    <a:pt x="289187" y="88152"/>
                    <a:pt x="280239" y="88152"/>
                  </a:cubicBezTo>
                  <a:cubicBezTo>
                    <a:pt x="271492" y="88152"/>
                    <a:pt x="264620" y="85341"/>
                    <a:pt x="259622" y="79718"/>
                  </a:cubicBezTo>
                  <a:cubicBezTo>
                    <a:pt x="254623" y="74095"/>
                    <a:pt x="252124" y="66185"/>
                    <a:pt x="252124" y="55987"/>
                  </a:cubicBezTo>
                  <a:cubicBezTo>
                    <a:pt x="252124" y="46353"/>
                    <a:pt x="254855" y="38503"/>
                    <a:pt x="260317" y="32437"/>
                  </a:cubicBezTo>
                  <a:cubicBezTo>
                    <a:pt x="265778" y="26371"/>
                    <a:pt x="272560" y="23338"/>
                    <a:pt x="280662" y="23338"/>
                  </a:cubicBezTo>
                  <a:close/>
                  <a:moveTo>
                    <a:pt x="38212" y="10520"/>
                  </a:moveTo>
                  <a:cubicBezTo>
                    <a:pt x="37809" y="12979"/>
                    <a:pt x="37345" y="14913"/>
                    <a:pt x="36821" y="16324"/>
                  </a:cubicBezTo>
                  <a:lnTo>
                    <a:pt x="23338" y="53266"/>
                  </a:lnTo>
                  <a:lnTo>
                    <a:pt x="53388" y="53266"/>
                  </a:lnTo>
                  <a:lnTo>
                    <a:pt x="39784" y="16324"/>
                  </a:lnTo>
                  <a:cubicBezTo>
                    <a:pt x="39340" y="15115"/>
                    <a:pt x="38897" y="13180"/>
                    <a:pt x="38454" y="10520"/>
                  </a:cubicBezTo>
                  <a:close/>
                  <a:moveTo>
                    <a:pt x="33254" y="0"/>
                  </a:moveTo>
                  <a:lnTo>
                    <a:pt x="43774" y="0"/>
                  </a:lnTo>
                  <a:lnTo>
                    <a:pt x="76865" y="85964"/>
                  </a:lnTo>
                  <a:lnTo>
                    <a:pt x="76865" y="83618"/>
                  </a:lnTo>
                  <a:lnTo>
                    <a:pt x="113505" y="33253"/>
                  </a:lnTo>
                  <a:lnTo>
                    <a:pt x="80312" y="33253"/>
                  </a:lnTo>
                  <a:lnTo>
                    <a:pt x="80312" y="24789"/>
                  </a:lnTo>
                  <a:lnTo>
                    <a:pt x="128076" y="24789"/>
                  </a:lnTo>
                  <a:lnTo>
                    <a:pt x="128076" y="27630"/>
                  </a:lnTo>
                  <a:lnTo>
                    <a:pt x="91436" y="78237"/>
                  </a:lnTo>
                  <a:lnTo>
                    <a:pt x="127713" y="78237"/>
                  </a:lnTo>
                  <a:lnTo>
                    <a:pt x="127713" y="86701"/>
                  </a:lnTo>
                  <a:lnTo>
                    <a:pt x="77149" y="86701"/>
                  </a:lnTo>
                  <a:lnTo>
                    <a:pt x="76865" y="86701"/>
                  </a:lnTo>
                  <a:lnTo>
                    <a:pt x="65903" y="86701"/>
                  </a:lnTo>
                  <a:lnTo>
                    <a:pt x="56713" y="62396"/>
                  </a:lnTo>
                  <a:lnTo>
                    <a:pt x="19952" y="62396"/>
                  </a:lnTo>
                  <a:lnTo>
                    <a:pt x="11306" y="86701"/>
                  </a:lnTo>
                  <a:lnTo>
                    <a:pt x="0" y="8670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61372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833804" y="6662835"/>
            <a:ext cx="104196" cy="9060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en-US" sz="654" smtClean="0">
                <a:gradFill>
                  <a:gsLst>
                    <a:gs pos="31624">
                      <a:srgbClr val="505050"/>
                    </a:gs>
                    <a:gs pos="45000">
                      <a:srgbClr val="505050"/>
                    </a:gs>
                  </a:gsLst>
                  <a:lin ang="5400000" scaled="0"/>
                </a:gradFill>
              </a:defRPr>
            </a:lvl1pPr>
          </a:lstStyle>
          <a:p>
            <a:pPr defTabSz="807385">
              <a:lnSpc>
                <a:spcPct val="90000"/>
              </a:lnSpc>
            </a:pPr>
            <a:fld id="{2BDEB1D2-51A7-4905-969F-F05A60425C66}" type="slidenum">
              <a:rPr lang="en-US" smtClean="0"/>
              <a:pPr defTabSz="807385">
                <a:lnSpc>
                  <a:spcPct val="90000"/>
                </a:lnSpc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5857" y="210738"/>
            <a:ext cx="11720286" cy="3259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229713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2235-C08E-4AEA-8D61-FC3E7E13898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9A7EF-9311-444E-9915-F8574E1A5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41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0" i="0" spc="-6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F2A2D2-DE9B-4819-9052-7451D1D54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1308788"/>
      </p:ext>
    </p:extLst>
  </p:cSld>
  <p:clrMapOvr>
    <a:masterClrMapping/>
  </p:clrMapOvr>
  <p:hf hdr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59436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C21BB0E-11FF-4849-A437-1A08AE905469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743FE-41B9-984E-A69D-ECABFEB0E74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28BD72-8F4D-45F0-895D-618DDEA404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848D9E-E208-474E-B8F8-6B6EF468998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108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437345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1635915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FFFFFF"/>
              </a:solidFill>
            </a:endParaRPr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336910" y="280362"/>
            <a:ext cx="3585699" cy="452654"/>
          </a:xfrm>
        </p:spPr>
        <p:txBody>
          <a:bodyPr/>
          <a:lstStyle>
            <a:lvl1pPr marL="0" indent="0" algn="r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546" y="5927467"/>
            <a:ext cx="3585699" cy="452654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/>
              <a:t>Yammer hashtag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+ Double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5638799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9AFD44FB-5EE2-4D3E-9C7F-A0CA74B3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28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5FC2E-6D98-CE43-9551-6AA69FEF734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hape 78">
            <a:extLst>
              <a:ext uri="{FF2B5EF4-FFF2-40B4-BE49-F238E27FC236}">
                <a16:creationId xmlns:a16="http://schemas.microsoft.com/office/drawing/2014/main" id="{DA021890-D16A-D649-AA1E-9ED7EFA69AF4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1180053"/>
            <a:ext cx="5638798" cy="68684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sp>
        <p:nvSpPr>
          <p:cNvPr id="9" name="Shape 78">
            <a:extLst>
              <a:ext uri="{FF2B5EF4-FFF2-40B4-BE49-F238E27FC236}">
                <a16:creationId xmlns:a16="http://schemas.microsoft.com/office/drawing/2014/main" id="{596BDBB1-DFCE-5B44-8169-B1A6DE61560F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1183190"/>
            <a:ext cx="5638800" cy="682523"/>
          </a:xfrm>
          <a:prstGeom prst="rect">
            <a:avLst/>
          </a:prstGeom>
          <a:ln>
            <a:noFill/>
          </a:ln>
        </p:spPr>
        <p:txBody>
          <a:bodyPr vert="horz" wrap="square" lIns="0" tIns="0" rIns="182880" bIns="0" rtlCol="0" anchor="b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</p:spTree>
    <p:extLst>
      <p:ext uri="{BB962C8B-B14F-4D97-AF65-F5344CB8AC3E}">
        <p14:creationId xmlns:p14="http://schemas.microsoft.com/office/powerpoint/2010/main" val="8644276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599" cy="5943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5C19BA-6DD0-2341-932F-962FA328D5D7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1173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86A6-1B24-F24E-ACF1-EA03F87414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80007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01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47F45D9-95A5-4648-AE3A-82DCC6FFC5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29528" y="0"/>
            <a:ext cx="7662472" cy="6858000"/>
          </a:xfrm>
          <a:custGeom>
            <a:avLst/>
            <a:gdLst>
              <a:gd name="connsiteX0" fmla="*/ 0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6858000 h 6858000"/>
              <a:gd name="connsiteX3" fmla="*/ 0 w 5638800"/>
              <a:gd name="connsiteY3" fmla="*/ 6858000 h 6858000"/>
              <a:gd name="connsiteX4" fmla="*/ 0 w 5638800"/>
              <a:gd name="connsiteY4" fmla="*/ 0 h 6858000"/>
              <a:gd name="connsiteX0" fmla="*/ 2023672 w 7662472"/>
              <a:gd name="connsiteY0" fmla="*/ 0 h 6858000"/>
              <a:gd name="connsiteX1" fmla="*/ 7662472 w 7662472"/>
              <a:gd name="connsiteY1" fmla="*/ 0 h 6858000"/>
              <a:gd name="connsiteX2" fmla="*/ 7662472 w 7662472"/>
              <a:gd name="connsiteY2" fmla="*/ 6858000 h 6858000"/>
              <a:gd name="connsiteX3" fmla="*/ 0 w 7662472"/>
              <a:gd name="connsiteY3" fmla="*/ 6843010 h 6858000"/>
              <a:gd name="connsiteX4" fmla="*/ 2023672 w 76624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72" h="6858000">
                <a:moveTo>
                  <a:pt x="2023672" y="0"/>
                </a:moveTo>
                <a:lnTo>
                  <a:pt x="7662472" y="0"/>
                </a:lnTo>
                <a:lnTo>
                  <a:pt x="7662472" y="6858000"/>
                </a:lnTo>
                <a:lnTo>
                  <a:pt x="0" y="6843010"/>
                </a:lnTo>
                <a:lnTo>
                  <a:pt x="2023672" y="0"/>
                </a:lnTo>
                <a:close/>
              </a:path>
            </a:pathLst>
          </a:custGeom>
          <a:noFill/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871EF881-5E89-4644-A1E8-CF4882056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5638800" cy="1409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BF09F98-AD56-4DD4-83C9-B72AC6215059}"/>
              </a:ext>
            </a:extLst>
          </p:cNvPr>
          <p:cNvSpPr txBox="1">
            <a:spLocks/>
          </p:cNvSpPr>
          <p:nvPr userDrawn="1"/>
        </p:nvSpPr>
        <p:spPr>
          <a:xfrm>
            <a:off x="1" y="6400032"/>
            <a:ext cx="528074" cy="266241"/>
          </a:xfrm>
          <a:prstGeom prst="rect">
            <a:avLst/>
          </a:prstGeom>
        </p:spPr>
        <p:txBody>
          <a:bodyPr vert="horz" lIns="91440" tIns="45720" rIns="182880" bIns="182880" rtlCol="0" anchor="t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BBD8D9-29AA-4D60-87D3-27E8B62423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2" y="1866900"/>
            <a:ext cx="5638798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2993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lant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A340A-11B1-4D46-BE2D-4B2D31C5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DD21F8-4159-4A66-BDF8-AFEDA347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FC412D9-CA04-44CF-B8DB-95E7E19204D5}"/>
              </a:ext>
            </a:extLst>
          </p:cNvPr>
          <p:cNvSpPr txBox="1">
            <a:spLocks/>
          </p:cNvSpPr>
          <p:nvPr userDrawn="1"/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CA683ED-48AE-4856-826D-F28B2D0ECF5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1588E-9179-43F4-987F-E4B7A61DB4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1554010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lanted Imag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457200"/>
            <a:ext cx="5638800" cy="1409699"/>
          </a:xfrm>
          <a:prstGeom prst="rect">
            <a:avLst/>
          </a:prstGeom>
        </p:spPr>
        <p:txBody>
          <a:bodyPr lIns="274320" r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0A937-5674-5E4D-BA15-88B347E17AE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82040B-E8B0-4143-8A3F-EF4AA4D005D0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27432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BBFF32C-2A15-44C5-B538-CFD1F92176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3142" y="0"/>
            <a:ext cx="6806152" cy="6858000"/>
          </a:xfrm>
          <a:custGeom>
            <a:avLst/>
            <a:gdLst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5847905 w 5847905"/>
              <a:gd name="connsiteY2" fmla="*/ 6849376 h 6849376"/>
              <a:gd name="connsiteX3" fmla="*/ 0 w 5847905"/>
              <a:gd name="connsiteY3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703805 w 5847905"/>
              <a:gd name="connsiteY2" fmla="*/ 708068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7148223 h 7148223"/>
              <a:gd name="connsiteX1" fmla="*/ 0 w 5847905"/>
              <a:gd name="connsiteY1" fmla="*/ 298847 h 7148223"/>
              <a:gd name="connsiteX2" fmla="*/ 4967416 w 5847905"/>
              <a:gd name="connsiteY2" fmla="*/ 314937 h 7148223"/>
              <a:gd name="connsiteX3" fmla="*/ 5847905 w 5847905"/>
              <a:gd name="connsiteY3" fmla="*/ 7148223 h 7148223"/>
              <a:gd name="connsiteX4" fmla="*/ 0 w 5847905"/>
              <a:gd name="connsiteY4" fmla="*/ 7148223 h 7148223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967416 w 5847905"/>
              <a:gd name="connsiteY2" fmla="*/ 16090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71792 w 5847905"/>
              <a:gd name="connsiteY2" fmla="*/ 10113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5847905"/>
              <a:gd name="connsiteY0" fmla="*/ 6849376 h 6849376"/>
              <a:gd name="connsiteX1" fmla="*/ 0 w 5847905"/>
              <a:gd name="connsiteY1" fmla="*/ 0 h 6849376"/>
              <a:gd name="connsiteX2" fmla="*/ 4895698 w 5847905"/>
              <a:gd name="connsiteY2" fmla="*/ 4137 h 6849376"/>
              <a:gd name="connsiteX3" fmla="*/ 5847905 w 5847905"/>
              <a:gd name="connsiteY3" fmla="*/ 6849376 h 6849376"/>
              <a:gd name="connsiteX4" fmla="*/ 0 w 5847905"/>
              <a:gd name="connsiteY4" fmla="*/ 6849376 h 6849376"/>
              <a:gd name="connsiteX0" fmla="*/ 0 w 7282258"/>
              <a:gd name="connsiteY0" fmla="*/ 6849376 h 6855353"/>
              <a:gd name="connsiteX1" fmla="*/ 0 w 7282258"/>
              <a:gd name="connsiteY1" fmla="*/ 0 h 6855353"/>
              <a:gd name="connsiteX2" fmla="*/ 4895698 w 7282258"/>
              <a:gd name="connsiteY2" fmla="*/ 4137 h 6855353"/>
              <a:gd name="connsiteX3" fmla="*/ 7282258 w 7282258"/>
              <a:gd name="connsiteY3" fmla="*/ 6855353 h 6855353"/>
              <a:gd name="connsiteX4" fmla="*/ 0 w 7282258"/>
              <a:gd name="connsiteY4" fmla="*/ 6849376 h 6855353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3400 h 6849376"/>
              <a:gd name="connsiteX4" fmla="*/ 0 w 7276282"/>
              <a:gd name="connsiteY4" fmla="*/ 6849376 h 6849376"/>
              <a:gd name="connsiteX0" fmla="*/ 0 w 7276282"/>
              <a:gd name="connsiteY0" fmla="*/ 6849376 h 6849376"/>
              <a:gd name="connsiteX1" fmla="*/ 0 w 7276282"/>
              <a:gd name="connsiteY1" fmla="*/ 0 h 6849376"/>
              <a:gd name="connsiteX2" fmla="*/ 4895698 w 7276282"/>
              <a:gd name="connsiteY2" fmla="*/ 4137 h 6849376"/>
              <a:gd name="connsiteX3" fmla="*/ 7276282 w 7276282"/>
              <a:gd name="connsiteY3" fmla="*/ 6849376 h 6849376"/>
              <a:gd name="connsiteX4" fmla="*/ 0 w 7276282"/>
              <a:gd name="connsiteY4" fmla="*/ 6849376 h 6849376"/>
              <a:gd name="connsiteX0" fmla="*/ 0 w 7264329"/>
              <a:gd name="connsiteY0" fmla="*/ 6849376 h 6861329"/>
              <a:gd name="connsiteX1" fmla="*/ 0 w 7264329"/>
              <a:gd name="connsiteY1" fmla="*/ 0 h 6861329"/>
              <a:gd name="connsiteX2" fmla="*/ 4895698 w 7264329"/>
              <a:gd name="connsiteY2" fmla="*/ 4137 h 6861329"/>
              <a:gd name="connsiteX3" fmla="*/ 7264329 w 7264329"/>
              <a:gd name="connsiteY3" fmla="*/ 6861329 h 6861329"/>
              <a:gd name="connsiteX4" fmla="*/ 0 w 7264329"/>
              <a:gd name="connsiteY4" fmla="*/ 6849376 h 6861329"/>
              <a:gd name="connsiteX0" fmla="*/ 0 w 7264329"/>
              <a:gd name="connsiteY0" fmla="*/ 6849376 h 6855352"/>
              <a:gd name="connsiteX1" fmla="*/ 0 w 7264329"/>
              <a:gd name="connsiteY1" fmla="*/ 0 h 6855352"/>
              <a:gd name="connsiteX2" fmla="*/ 4895698 w 7264329"/>
              <a:gd name="connsiteY2" fmla="*/ 4137 h 6855352"/>
              <a:gd name="connsiteX3" fmla="*/ 7264329 w 7264329"/>
              <a:gd name="connsiteY3" fmla="*/ 6855352 h 6855352"/>
              <a:gd name="connsiteX4" fmla="*/ 0 w 7264329"/>
              <a:gd name="connsiteY4" fmla="*/ 6849376 h 6855352"/>
              <a:gd name="connsiteX0" fmla="*/ 0 w 7264329"/>
              <a:gd name="connsiteY0" fmla="*/ 6849376 h 6849376"/>
              <a:gd name="connsiteX1" fmla="*/ 0 w 7264329"/>
              <a:gd name="connsiteY1" fmla="*/ 0 h 6849376"/>
              <a:gd name="connsiteX2" fmla="*/ 4895698 w 7264329"/>
              <a:gd name="connsiteY2" fmla="*/ 4137 h 6849376"/>
              <a:gd name="connsiteX3" fmla="*/ 7264329 w 7264329"/>
              <a:gd name="connsiteY3" fmla="*/ 6849376 h 6849376"/>
              <a:gd name="connsiteX4" fmla="*/ 0 w 7264329"/>
              <a:gd name="connsiteY4" fmla="*/ 6849376 h 6849376"/>
              <a:gd name="connsiteX0" fmla="*/ 0 w 7264329"/>
              <a:gd name="connsiteY0" fmla="*/ 6854666 h 6854666"/>
              <a:gd name="connsiteX1" fmla="*/ 0 w 7264329"/>
              <a:gd name="connsiteY1" fmla="*/ 5290 h 6854666"/>
              <a:gd name="connsiteX2" fmla="*/ 4895698 w 7264329"/>
              <a:gd name="connsiteY2" fmla="*/ 0 h 6854666"/>
              <a:gd name="connsiteX3" fmla="*/ 7264329 w 7264329"/>
              <a:gd name="connsiteY3" fmla="*/ 6854666 h 6854666"/>
              <a:gd name="connsiteX4" fmla="*/ 0 w 7264329"/>
              <a:gd name="connsiteY4" fmla="*/ 6854666 h 6854666"/>
              <a:gd name="connsiteX0" fmla="*/ 0 w 7264329"/>
              <a:gd name="connsiteY0" fmla="*/ 6851524 h 6851524"/>
              <a:gd name="connsiteX1" fmla="*/ 0 w 7264329"/>
              <a:gd name="connsiteY1" fmla="*/ 2148 h 6851524"/>
              <a:gd name="connsiteX2" fmla="*/ 4895698 w 7264329"/>
              <a:gd name="connsiteY2" fmla="*/ 0 h 6851524"/>
              <a:gd name="connsiteX3" fmla="*/ 7264329 w 7264329"/>
              <a:gd name="connsiteY3" fmla="*/ 6851524 h 6851524"/>
              <a:gd name="connsiteX4" fmla="*/ 0 w 7264329"/>
              <a:gd name="connsiteY4" fmla="*/ 6851524 h 6851524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98840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886271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4667 h 6854667"/>
              <a:gd name="connsiteX1" fmla="*/ 0 w 7267471"/>
              <a:gd name="connsiteY1" fmla="*/ 2148 h 6854667"/>
              <a:gd name="connsiteX2" fmla="*/ 4886271 w 7267471"/>
              <a:gd name="connsiteY2" fmla="*/ 0 h 6854667"/>
              <a:gd name="connsiteX3" fmla="*/ 7267471 w 7267471"/>
              <a:gd name="connsiteY3" fmla="*/ 6854667 h 6854667"/>
              <a:gd name="connsiteX4" fmla="*/ 3142 w 7267471"/>
              <a:gd name="connsiteY4" fmla="*/ 6854667 h 6854667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521768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7267471"/>
              <a:gd name="connsiteY0" fmla="*/ 6852519 h 6852519"/>
              <a:gd name="connsiteX1" fmla="*/ 0 w 7267471"/>
              <a:gd name="connsiteY1" fmla="*/ 0 h 6852519"/>
              <a:gd name="connsiteX2" fmla="*/ 4735952 w 7267471"/>
              <a:gd name="connsiteY2" fmla="*/ 995 h 6852519"/>
              <a:gd name="connsiteX3" fmla="*/ 7267471 w 7267471"/>
              <a:gd name="connsiteY3" fmla="*/ 6852519 h 6852519"/>
              <a:gd name="connsiteX4" fmla="*/ 3142 w 7267471"/>
              <a:gd name="connsiteY4" fmla="*/ 6852519 h 6852519"/>
              <a:gd name="connsiteX0" fmla="*/ 3142 w 6806152"/>
              <a:gd name="connsiteY0" fmla="*/ 6852519 h 6852519"/>
              <a:gd name="connsiteX1" fmla="*/ 0 w 6806152"/>
              <a:gd name="connsiteY1" fmla="*/ 0 h 6852519"/>
              <a:gd name="connsiteX2" fmla="*/ 4735952 w 6806152"/>
              <a:gd name="connsiteY2" fmla="*/ 995 h 6852519"/>
              <a:gd name="connsiteX3" fmla="*/ 6806152 w 6806152"/>
              <a:gd name="connsiteY3" fmla="*/ 6852519 h 6852519"/>
              <a:gd name="connsiteX4" fmla="*/ 3142 w 6806152"/>
              <a:gd name="connsiteY4" fmla="*/ 6852519 h 685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6152" h="6852519">
                <a:moveTo>
                  <a:pt x="3142" y="6852519"/>
                </a:moveTo>
                <a:cubicBezTo>
                  <a:pt x="2095" y="4568346"/>
                  <a:pt x="1047" y="2284173"/>
                  <a:pt x="0" y="0"/>
                </a:cubicBezTo>
                <a:lnTo>
                  <a:pt x="4735952" y="995"/>
                </a:lnTo>
                <a:lnTo>
                  <a:pt x="6806152" y="6852519"/>
                </a:lnTo>
                <a:lnTo>
                  <a:pt x="3142" y="6852519"/>
                </a:lnTo>
                <a:close/>
              </a:path>
            </a:pathLst>
          </a:custGeom>
          <a:ln>
            <a:solidFill>
              <a:srgbClr val="414241"/>
            </a:solidFill>
          </a:ln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6371468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11277599" cy="5638800"/>
          </a:xfrm>
          <a:prstGeom prst="rect">
            <a:avLst/>
          </a:prstGeom>
        </p:spPr>
        <p:txBody>
          <a:bodyPr vert="horz" lIns="0" tIns="0" rIns="0" bIns="91440" rtlCol="0" anchor="ctr" anchorCtr="0">
            <a:normAutofit/>
          </a:bodyPr>
          <a:lstStyle>
            <a:lvl1pPr>
              <a:lnSpc>
                <a:spcPct val="110000"/>
              </a:lnSpc>
              <a:spcAft>
                <a:spcPts val="1200"/>
              </a:spcAft>
              <a:defRPr sz="4400" b="1" i="0">
                <a:solidFill>
                  <a:schemeClr val="tx1"/>
                </a:solidFill>
                <a:latin typeface="Segoe Pro Semibold" charset="0"/>
                <a:ea typeface="Segoe Pro Semibold" charset="0"/>
                <a:cs typeface="Segoe Pro Semibold" charset="0"/>
              </a:defRPr>
            </a:lvl1pPr>
            <a:lvl2pPr>
              <a:lnSpc>
                <a:spcPct val="110000"/>
              </a:lnSpc>
              <a:defRPr sz="24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2pPr>
            <a:lvl3pPr>
              <a:lnSpc>
                <a:spcPct val="110000"/>
              </a:lnSpc>
              <a:defRPr sz="2000" b="0" i="0">
                <a:solidFill>
                  <a:schemeClr val="tx1"/>
                </a:solidFill>
                <a:latin typeface="Segoe Pro" charset="0"/>
                <a:ea typeface="Segoe Pro" charset="0"/>
                <a:cs typeface="Segoe Pro" charset="0"/>
              </a:defRPr>
            </a:lvl3pPr>
            <a:lvl4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Subhead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045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D8D864-CFA6-477D-A4B4-FED8B094566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03952" y="3276600"/>
            <a:ext cx="5622897" cy="28194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 dirty="0"/>
              <a:t>About me…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627637-B5D0-ED45-8DF8-0E533AAA00D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25099" y="1181100"/>
            <a:ext cx="1409700" cy="1409700"/>
          </a:xfrm>
          <a:prstGeom prst="ellipse">
            <a:avLst/>
          </a:prstGeom>
        </p:spPr>
        <p:txBody>
          <a:bodyPr wrap="none" anchor="ctr" anchorCtr="0"/>
          <a:lstStyle>
            <a:lvl1pPr algn="ctr">
              <a:defRPr sz="1400" b="0"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2D16FD-C54E-954A-88CB-7F7F7287BF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181100"/>
            <a:ext cx="4212129" cy="1028700"/>
          </a:xfrm>
          <a:prstGeom prst="rect">
            <a:avLst/>
          </a:prstGeom>
        </p:spPr>
        <p:txBody>
          <a:bodyPr lIns="0" tIns="274320" rIns="18288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600" b="0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Twitter: @handle</a:t>
            </a:r>
          </a:p>
          <a:p>
            <a:pPr lvl="0"/>
            <a:r>
              <a:rPr lang="en-US" dirty="0"/>
              <a:t>Email: </a:t>
            </a:r>
            <a:r>
              <a:rPr lang="en-US" dirty="0" err="1"/>
              <a:t>email@Microsoft.com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CB2BC-111D-F649-A0EE-51B2CD7DCF8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45711B6-47A7-4CF6-BE34-3532BF3BA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33" y="1181100"/>
            <a:ext cx="5622897" cy="4914900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476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524208" y="1505652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391358" y="1513780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9285461" y="1488127"/>
            <a:ext cx="1409284" cy="1077020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50DF9F24-F2BD-4DEC-BF54-5080F302503F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4347972" y="3276600"/>
            <a:ext cx="3496057" cy="2095500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5" name="Shape 69">
            <a:extLst>
              <a:ext uri="{FF2B5EF4-FFF2-40B4-BE49-F238E27FC236}">
                <a16:creationId xmlns:a16="http://schemas.microsoft.com/office/drawing/2014/main" id="{452ABE62-CCEE-407B-B879-4F04AA8A85B2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229600" y="3276600"/>
            <a:ext cx="3503300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6" name="Shape 78">
            <a:extLst>
              <a:ext uri="{FF2B5EF4-FFF2-40B4-BE49-F238E27FC236}">
                <a16:creationId xmlns:a16="http://schemas.microsoft.com/office/drawing/2014/main" id="{ED9E8697-A9C3-4FDC-9D6C-2B35F242E978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4347972" y="2602431"/>
            <a:ext cx="3496057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Shape 78">
            <a:extLst>
              <a:ext uri="{FF2B5EF4-FFF2-40B4-BE49-F238E27FC236}">
                <a16:creationId xmlns:a16="http://schemas.microsoft.com/office/drawing/2014/main" id="{F65B4093-2B95-4F31-BE02-FE267F2C7256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2602419"/>
            <a:ext cx="3543300" cy="689328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31" name="Shape 78">
            <a:extLst>
              <a:ext uri="{FF2B5EF4-FFF2-40B4-BE49-F238E27FC236}">
                <a16:creationId xmlns:a16="http://schemas.microsoft.com/office/drawing/2014/main" id="{BC5E1042-00D9-4CC5-A8F0-6D5351A81028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8229600" y="2602431"/>
            <a:ext cx="3505200" cy="6858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3</a:t>
            </a:r>
          </a:p>
        </p:txBody>
      </p:sp>
      <p:sp>
        <p:nvSpPr>
          <p:cNvPr id="32" name="Shape 69">
            <a:extLst>
              <a:ext uri="{FF2B5EF4-FFF2-40B4-BE49-F238E27FC236}">
                <a16:creationId xmlns:a16="http://schemas.microsoft.com/office/drawing/2014/main" id="{D0DB858D-C909-4D63-B4BA-450AB7BC6813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276600"/>
            <a:ext cx="3543301" cy="2095501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dirty="0">
                <a:solidFill>
                  <a:schemeClr val="tx1"/>
                </a:solidFill>
                <a:latin typeface="+mn-lt"/>
                <a:ea typeface="Segoe UI" pitchFamily="34" charset="0"/>
                <a:cs typeface="Segoe UI Semibold" panose="020B0702040204020203" pitchFamily="34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33" name="Title Placeholder 2">
            <a:extLst>
              <a:ext uri="{FF2B5EF4-FFF2-40B4-BE49-F238E27FC236}">
                <a16:creationId xmlns:a16="http://schemas.microsoft.com/office/drawing/2014/main" id="{2C1FE9BA-3B57-4CA6-8333-A470390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4350" y="3282800"/>
            <a:ext cx="35433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4B441F-C8E2-46EF-B6C0-23A6E8BDE1DB}"/>
              </a:ext>
            </a:extLst>
          </p:cNvPr>
          <p:cNvCxnSpPr>
            <a:cxnSpLocks/>
          </p:cNvCxnSpPr>
          <p:nvPr userDrawn="1"/>
        </p:nvCxnSpPr>
        <p:spPr>
          <a:xfrm>
            <a:off x="8229600" y="3282800"/>
            <a:ext cx="351840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B6142-BE00-C841-A15F-937FA7A70E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1866901" y="1433156"/>
            <a:ext cx="2819400" cy="1634103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7505699" y="1433157"/>
            <a:ext cx="2819401" cy="1634102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DA909CD3-D031-4644-961E-3BAEF5FC557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6095998" y="3998873"/>
            <a:ext cx="5638801" cy="2097128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3" name="Shape 78">
            <a:extLst>
              <a:ext uri="{FF2B5EF4-FFF2-40B4-BE49-F238E27FC236}">
                <a16:creationId xmlns:a16="http://schemas.microsoft.com/office/drawing/2014/main" id="{86F28D81-7603-4E02-9F5E-B52509955F9D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6095999" y="3276600"/>
            <a:ext cx="5638798" cy="723900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68F424-EA1D-4D7C-A4B5-5D8BC32C7BFB}"/>
              </a:ext>
            </a:extLst>
          </p:cNvPr>
          <p:cNvCxnSpPr>
            <a:cxnSpLocks/>
          </p:cNvCxnSpPr>
          <p:nvPr userDrawn="1"/>
        </p:nvCxnSpPr>
        <p:spPr>
          <a:xfrm>
            <a:off x="1181100" y="3909418"/>
            <a:ext cx="42291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6FB7B6-28C9-4460-8677-F7C9633207B5}"/>
              </a:ext>
            </a:extLst>
          </p:cNvPr>
          <p:cNvCxnSpPr>
            <a:cxnSpLocks/>
          </p:cNvCxnSpPr>
          <p:nvPr userDrawn="1"/>
        </p:nvCxnSpPr>
        <p:spPr>
          <a:xfrm>
            <a:off x="6819900" y="3916700"/>
            <a:ext cx="4191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78">
            <a:extLst>
              <a:ext uri="{FF2B5EF4-FFF2-40B4-BE49-F238E27FC236}">
                <a16:creationId xmlns:a16="http://schemas.microsoft.com/office/drawing/2014/main" id="{6F67237B-0079-4730-BA0A-EFD67517C184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1" y="3279529"/>
            <a:ext cx="5638800" cy="719343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7" name="Shape 69">
            <a:extLst>
              <a:ext uri="{FF2B5EF4-FFF2-40B4-BE49-F238E27FC236}">
                <a16:creationId xmlns:a16="http://schemas.microsoft.com/office/drawing/2014/main" id="{AEED71C8-01E7-4E81-A0EB-0535EB83D4BE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57200" y="3999831"/>
            <a:ext cx="5638799" cy="2096169"/>
          </a:xfrm>
          <a:prstGeom prst="rect">
            <a:avLst/>
          </a:prstGeom>
        </p:spPr>
        <p:txBody>
          <a:bodyPr vert="horz" wrap="square" lIns="91440" tIns="91440" rIns="91440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8" name="Title Placeholder 2">
            <a:extLst>
              <a:ext uri="{FF2B5EF4-FFF2-40B4-BE49-F238E27FC236}">
                <a16:creationId xmlns:a16="http://schemas.microsoft.com/office/drawing/2014/main" id="{8978FE4F-86FF-40F7-BEC9-11D7612E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B8D54-B0B9-6E4D-B7AE-B502B5822B4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37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0" y="1051560"/>
            <a:ext cx="9867900" cy="66933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One-line summary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2" hasCustomPrompt="1"/>
          </p:nvPr>
        </p:nvSpPr>
        <p:spPr>
          <a:xfrm>
            <a:off x="7505700" y="4702768"/>
            <a:ext cx="4229100" cy="1698031"/>
          </a:xfrm>
          <a:prstGeom prst="rect">
            <a:avLst/>
          </a:prstGeom>
        </p:spPr>
        <p:txBody>
          <a:bodyPr vert="horz" lIns="137160" tIns="109728" rIns="137160" bIns="109728" rtlCol="0" anchor="t">
            <a:noAutofit/>
          </a:bodyPr>
          <a:lstStyle>
            <a:lvl1pPr>
              <a:defRPr kumimoji="0" lang="en-US" sz="200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Segoe UI Light"/>
                <a:cs typeface="+mn-cs"/>
              </a:defRPr>
            </a:lvl1pPr>
          </a:lstStyle>
          <a:p>
            <a:pPr marR="0" lvl="0" defTabSz="685800" fontAlgn="auto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 dirty="0"/>
              <a:t>Killer quote or call-out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7505700" y="1850433"/>
            <a:ext cx="4229100" cy="2835867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Screenshot of app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0325100" y="457200"/>
            <a:ext cx="1409700" cy="1409700"/>
          </a:xfrm>
        </p:spPr>
        <p:txBody>
          <a:bodyPr anchor="ctr"/>
          <a:lstStyle>
            <a:lvl1pPr algn="ctr">
              <a:defRPr sz="1600">
                <a:solidFill>
                  <a:srgbClr val="B4009E"/>
                </a:solidFill>
              </a:defRPr>
            </a:lvl1pPr>
          </a:lstStyle>
          <a:p>
            <a:r>
              <a:rPr lang="en-US" dirty="0"/>
              <a:t>App icon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CD07E1E7-510F-478E-A61F-831872E9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98679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D0870-56E3-CC4D-A4D2-14FCF7EBAD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5F529DB-55F5-443A-A153-4B9166B90D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899"/>
            <a:ext cx="6858000" cy="4533899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072767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6103281" y="4851708"/>
            <a:ext cx="5615580" cy="1564792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 marL="0" indent="0"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</a:p>
        </p:txBody>
      </p:sp>
      <p:sp>
        <p:nvSpPr>
          <p:cNvPr id="12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6103281" y="2757189"/>
            <a:ext cx="5615580" cy="1412875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0" bIns="0" rtlCol="0">
            <a:normAutofit/>
          </a:bodyPr>
          <a:lstStyle>
            <a:lvl1pPr>
              <a:defRPr sz="2000" b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Reason to believe</a:t>
            </a:r>
          </a:p>
          <a:p>
            <a:pPr lvl="0"/>
            <a:r>
              <a:rPr lang="en-US" dirty="0"/>
              <a:t>Reason to believe</a:t>
            </a:r>
            <a:endParaRPr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73103" y="1866901"/>
            <a:ext cx="5630178" cy="4229099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AFB50-C9C6-4A7E-95B0-BCD4CC5AD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281" y="1866900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0E2ADD4-807F-4A38-AA9A-901D0FD363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3281" y="3960546"/>
            <a:ext cx="5615582" cy="581257"/>
          </a:xfrm>
        </p:spPr>
        <p:txBody>
          <a:bodyPr lIns="18288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18" name="Title Placeholder 2">
            <a:extLst>
              <a:ext uri="{FF2B5EF4-FFF2-40B4-BE49-F238E27FC236}">
                <a16:creationId xmlns:a16="http://schemas.microsoft.com/office/drawing/2014/main" id="{59110E6B-B1B3-4C17-A980-291E240D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5943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85EB5-4D05-7249-837C-024FBED9730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E78E25-AA27-2840-A6EC-9C7A33D92FEF}"/>
              </a:ext>
            </a:extLst>
          </p:cNvPr>
          <p:cNvSpPr>
            <a:spLocks noGrp="1"/>
          </p:cNvSpPr>
          <p:nvPr>
            <p:ph type="subTitle" idx="30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625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8711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Shape 69"/>
          <p:cNvSpPr txBox="1">
            <a:spLocks noGrp="1"/>
          </p:cNvSpPr>
          <p:nvPr>
            <p:ph type="body" idx="23" hasCustomPrompt="1"/>
          </p:nvPr>
        </p:nvSpPr>
        <p:spPr>
          <a:xfrm>
            <a:off x="473102" y="5529995"/>
            <a:ext cx="7032813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325100" y="1866901"/>
            <a:ext cx="1422400" cy="141665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325100" y="3283551"/>
            <a:ext cx="1422400" cy="1402749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Click to edit subtitle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0325100" y="4686300"/>
            <a:ext cx="1422400" cy="1409700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/>
              <a:defRPr lang="en-US" sz="14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Click to edit subtitle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42725" y="1873851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639727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8915401" y="2640072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57201" y="1051560"/>
            <a:ext cx="11277600" cy="35885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2800"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473102" y="2420863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6213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1" name="Shape 69"/>
          <p:cNvSpPr txBox="1">
            <a:spLocks noGrp="1"/>
          </p:cNvSpPr>
          <p:nvPr>
            <p:ph type="body" idx="47" hasCustomPrompt="1"/>
          </p:nvPr>
        </p:nvSpPr>
        <p:spPr>
          <a:xfrm>
            <a:off x="473102" y="3961029"/>
            <a:ext cx="7032705" cy="812800"/>
          </a:xfrm>
          <a:prstGeom prst="rect">
            <a:avLst/>
          </a:prstGeom>
        </p:spPr>
        <p:txBody>
          <a:bodyPr vert="horz" lIns="0" tIns="0" rIns="274320" bIns="0" rtlCol="0">
            <a:normAutofit/>
          </a:bodyPr>
          <a:lstStyle>
            <a:lvl1pPr marL="230188" indent="-171450"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0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DBC2D7F7-6E7E-44B0-9137-6394EDEBD6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3102" y="1756923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21BECF-1C2F-4A19-8137-0F48B9B642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3102" y="3283551"/>
            <a:ext cx="7032597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 dirty="0"/>
              <a:t>Benefit statement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0247880E-91C6-4030-A719-9DC584A447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3102" y="4850048"/>
            <a:ext cx="7032705" cy="361796"/>
          </a:xfrm>
        </p:spPr>
        <p:txBody>
          <a:bodyPr rIns="274320" anchor="b"/>
          <a:lstStyle>
            <a:lvl1pPr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/>
            <a:r>
              <a:rPr lang="en-US"/>
              <a:t>Benefit statement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B52D364F-72A4-46BE-A18B-3517A057A5F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73102" y="213678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050C5830-E768-414C-8F74-6328F4AA19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73102" y="3666503"/>
            <a:ext cx="7032597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F45D579-F485-4F2B-B066-B4F9B33DA8B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102" y="5227116"/>
            <a:ext cx="7032705" cy="284078"/>
          </a:xfrm>
        </p:spPr>
        <p:txBody>
          <a:bodyPr rIns="274320" anchor="ctr"/>
          <a:lstStyle>
            <a:lvl1pPr>
              <a:defRPr sz="20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itle Placeholder 2">
            <a:extLst>
              <a:ext uri="{FF2B5EF4-FFF2-40B4-BE49-F238E27FC236}">
                <a16:creationId xmlns:a16="http://schemas.microsoft.com/office/drawing/2014/main" id="{35BB5920-8F82-4ED5-ABA9-3217C73A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5940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="1" i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78711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9242725" y="3283265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7505700" y="4049141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15401" y="4049486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78711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9242725" y="4685803"/>
            <a:ext cx="716949" cy="716949"/>
          </a:xfrm>
          <a:prstGeom prst="ellipse">
            <a:avLst/>
          </a:prstGeom>
          <a:effectLst/>
        </p:spPr>
        <p:txBody>
          <a:bodyPr vert="horz" lIns="0" tIns="0" rIns="0" bIns="0" rtlCol="0" anchor="ctr">
            <a:noAutofit/>
          </a:bodyPr>
          <a:lstStyle>
            <a:lvl1pPr>
              <a:defRPr lang="en-US" sz="600" dirty="0">
                <a:ln>
                  <a:noFill/>
                </a:ln>
                <a:solidFill>
                  <a:srgbClr val="B4009E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63" hasCustomPrompt="1"/>
          </p:nvPr>
        </p:nvSpPr>
        <p:spPr>
          <a:xfrm>
            <a:off x="7505700" y="5451679"/>
            <a:ext cx="1409700" cy="640953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8915401" y="5452024"/>
            <a:ext cx="1409700" cy="636528"/>
          </a:xfrm>
          <a:prstGeom prst="rect">
            <a:avLst/>
          </a:prstGeom>
          <a:noFill/>
          <a:ln>
            <a:noFill/>
          </a:ln>
        </p:spPr>
        <p:txBody>
          <a:bodyPr vert="horz" lIns="91402" tIns="0" rIns="91402" bIns="0" rtlCol="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i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marL="0" lvl="0">
              <a:spcBef>
                <a:spcPts val="1000"/>
              </a:spcBef>
              <a:buClr>
                <a:schemeClr val="accent1"/>
              </a:buClr>
            </a:pPr>
            <a:r>
              <a:rPr lang="en-US" dirty="0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012CF-3C73-0C45-ABD9-90FC1E3C69E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6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92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W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1181100"/>
            <a:ext cx="11277599" cy="49149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6F8047C7-B1D6-4C30-BD8C-09D9A09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19B9-0479-A445-88B6-B88DF671E8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77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513983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 column - Wider with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686301" y="1181100"/>
            <a:ext cx="7048500" cy="5219700"/>
          </a:xfrm>
          <a:solidFill>
            <a:schemeClr val="tx2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code here</a:t>
            </a:r>
          </a:p>
        </p:txBody>
      </p:sp>
      <p:sp>
        <p:nvSpPr>
          <p:cNvPr id="11" name="Title Placeholder 2">
            <a:extLst>
              <a:ext uri="{FF2B5EF4-FFF2-40B4-BE49-F238E27FC236}">
                <a16:creationId xmlns:a16="http://schemas.microsoft.com/office/drawing/2014/main" id="{39A2F253-0BFB-4DB7-AF71-1FBA26C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0AD17-4CB5-AC4A-AAD4-A8939A1B59A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F6AB04-05A4-467A-B0AB-61D33FCA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81100"/>
            <a:ext cx="4229101" cy="51998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865924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819900" y="457200"/>
            <a:ext cx="4914900" cy="5943600"/>
          </a:xfrm>
          <a:solidFill>
            <a:schemeClr val="tx1"/>
          </a:solidFill>
        </p:spPr>
        <p:txBody>
          <a:bodyPr lIns="274320" tIns="182880" rIns="182880" bIns="182880"/>
          <a:lstStyle>
            <a:lvl1pPr>
              <a:lnSpc>
                <a:spcPct val="150000"/>
              </a:lnSpc>
              <a:spcBef>
                <a:spcPts val="0"/>
              </a:spcBef>
              <a:defRPr sz="14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code here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725FBCD-B594-4CE0-B97E-6B199DCD52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6362700" cy="1409700"/>
          </a:xfrm>
          <a:prstGeom prst="rect">
            <a:avLst/>
          </a:prstGeom>
        </p:spPr>
        <p:txBody>
          <a:bodyPr vert="horz" lIns="0" tIns="0" rIns="27432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BD94-70C4-8646-BE45-F7612087AC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926A96-C004-4096-9D90-1712BB110B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66900"/>
            <a:ext cx="6362700" cy="4514047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08378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7150A5-603E-45CB-90ED-88D5F012D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887751"/>
            <a:ext cx="11277600" cy="4208249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778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A3AC42-E7E4-4837-AD6D-7372F7227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66900"/>
            <a:ext cx="5622897" cy="4514047"/>
          </a:xfrm>
          <a:prstGeom prst="rect">
            <a:avLst/>
          </a:prstGeom>
        </p:spPr>
        <p:txBody>
          <a:bodyPr vert="horz" wrap="square" lIns="0" tIns="18288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F77650-FFA2-4226-8961-E8D673467F2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66900"/>
            <a:ext cx="5638799" cy="4514047"/>
          </a:xfrm>
          <a:prstGeom prst="rect">
            <a:avLst/>
          </a:prstGeom>
        </p:spPr>
        <p:txBody>
          <a:bodyPr vert="horz" wrap="square" lIns="0" tIns="18288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580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2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039586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 dirty="0"/>
              <a:t>Insert API call here</a:t>
            </a:r>
          </a:p>
        </p:txBody>
      </p:sp>
      <p:sp>
        <p:nvSpPr>
          <p:cNvPr id="15" name="Shape 69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3274985"/>
            <a:ext cx="5638800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9BE0A8BE-2DE1-4F0B-A55F-DCADF0E5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hape 69">
            <a:extLst>
              <a:ext uri="{FF2B5EF4-FFF2-40B4-BE49-F238E27FC236}">
                <a16:creationId xmlns:a16="http://schemas.microsoft.com/office/drawing/2014/main" id="{428E945F-C6CF-114F-9853-8A907768C6C9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6625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7E329BEC-C2D0-C143-A502-5AB72E37BFE3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662939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D05D2-30AD-CE4A-A02B-114257D5F8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hape 69">
            <a:extLst>
              <a:ext uri="{FF2B5EF4-FFF2-40B4-BE49-F238E27FC236}">
                <a16:creationId xmlns:a16="http://schemas.microsoft.com/office/drawing/2014/main" id="{78CCEAB4-4301-9D4F-98B7-3C7144E5A3D5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3274985"/>
            <a:ext cx="5638799" cy="2819401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6588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3-line +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3103" y="1181100"/>
            <a:ext cx="11261697" cy="14097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13" name="Title Placeholder 2">
            <a:extLst>
              <a:ext uri="{FF2B5EF4-FFF2-40B4-BE49-F238E27FC236}">
                <a16:creationId xmlns:a16="http://schemas.microsoft.com/office/drawing/2014/main" id="{73E1BA87-D25C-4F80-86CD-39C9FF7C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7" cy="723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hape 69">
            <a:extLst>
              <a:ext uri="{FF2B5EF4-FFF2-40B4-BE49-F238E27FC236}">
                <a16:creationId xmlns:a16="http://schemas.microsoft.com/office/drawing/2014/main" id="{BA65E103-69D9-5D45-B5F7-D01042ED1368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57200" y="2613661"/>
            <a:ext cx="5638800" cy="1387660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dirty="0"/>
          </a:p>
        </p:txBody>
      </p:sp>
      <p:sp>
        <p:nvSpPr>
          <p:cNvPr id="16" name="Shape 69">
            <a:extLst>
              <a:ext uri="{FF2B5EF4-FFF2-40B4-BE49-F238E27FC236}">
                <a16:creationId xmlns:a16="http://schemas.microsoft.com/office/drawing/2014/main" id="{3AAC50CE-DE03-A34A-8A83-25D7519888FE}"/>
              </a:ext>
            </a:extLst>
          </p:cNvPr>
          <p:cNvSpPr txBox="1">
            <a:spLocks noGrp="1"/>
          </p:cNvSpPr>
          <p:nvPr>
            <p:ph type="body" idx="31" hasCustomPrompt="1"/>
          </p:nvPr>
        </p:nvSpPr>
        <p:spPr>
          <a:xfrm>
            <a:off x="6096001" y="2612046"/>
            <a:ext cx="5638798" cy="1388454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0" rIns="182880" bIns="0" rtlCol="0" anchor="ctr" anchorCtr="0">
            <a:noAutofit/>
          </a:bodyPr>
          <a:lstStyle>
            <a:lvl1pPr algn="ctr">
              <a:defRPr sz="2000" b="1" i="0" dirty="0">
                <a:solidFill>
                  <a:schemeClr val="accent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5AB7D-B686-4C4C-ACED-3F0D7A4F737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8EE58690-5E7F-C345-9E54-40916B1A6C5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4000500"/>
            <a:ext cx="5638800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  <p:sp>
        <p:nvSpPr>
          <p:cNvPr id="21" name="Shape 69">
            <a:extLst>
              <a:ext uri="{FF2B5EF4-FFF2-40B4-BE49-F238E27FC236}">
                <a16:creationId xmlns:a16="http://schemas.microsoft.com/office/drawing/2014/main" id="{FD8EFF2A-00F8-1C47-B16D-242D1997A4AB}"/>
              </a:ext>
            </a:extLst>
          </p:cNvPr>
          <p:cNvSpPr txBox="1">
            <a:spLocks noGrp="1"/>
          </p:cNvSpPr>
          <p:nvPr>
            <p:ph type="body" idx="33" hasCustomPrompt="1"/>
          </p:nvPr>
        </p:nvSpPr>
        <p:spPr>
          <a:xfrm>
            <a:off x="6096000" y="4000500"/>
            <a:ext cx="5638799" cy="2093886"/>
          </a:xfrm>
          <a:prstGeom prst="rect">
            <a:avLst/>
          </a:prstGeom>
          <a:noFill/>
          <a:ln w="12700">
            <a:noFill/>
          </a:ln>
        </p:spPr>
        <p:txBody>
          <a:bodyPr vert="horz" lIns="182880" tIns="179261" rIns="182880" bIns="45702" rtlCol="0">
            <a:normAutofit/>
          </a:bodyPr>
          <a:lstStyle>
            <a:lvl1pPr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286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Bullet level one</a:t>
            </a:r>
          </a:p>
          <a:p>
            <a:pPr lvl="1"/>
            <a:r>
              <a:rPr lang="en-US" dirty="0"/>
              <a:t>Bullet level two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2741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1-line +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6" hasCustomPrompt="1"/>
          </p:nvPr>
        </p:nvSpPr>
        <p:spPr>
          <a:xfrm>
            <a:off x="6102108" y="18669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hape 69"/>
          <p:cNvSpPr txBox="1">
            <a:spLocks noGrp="1"/>
          </p:cNvSpPr>
          <p:nvPr>
            <p:ph type="body" idx="44" hasCustomPrompt="1"/>
          </p:nvPr>
        </p:nvSpPr>
        <p:spPr>
          <a:xfrm>
            <a:off x="6102108" y="2590800"/>
            <a:ext cx="5624740" cy="685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5" name="Title Placeholder 2">
            <a:extLst>
              <a:ext uri="{FF2B5EF4-FFF2-40B4-BE49-F238E27FC236}">
                <a16:creationId xmlns:a16="http://schemas.microsoft.com/office/drawing/2014/main" id="{5B877F86-C881-4D2F-8BB4-23EF0768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" y="457200"/>
            <a:ext cx="11261698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1F6FB8-2D7E-4A43-B024-3207F79A47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151" y="1181100"/>
            <a:ext cx="11261697" cy="685800"/>
          </a:xfrm>
          <a:solidFill>
            <a:schemeClr val="tx1">
              <a:lumMod val="20000"/>
              <a:lumOff val="80000"/>
            </a:schemeClr>
          </a:solidFill>
        </p:spPr>
        <p:txBody>
          <a:bodyPr lIns="274320" tIns="182880" rIns="182880" bIns="182880" anchor="ctr"/>
          <a:lstStyle>
            <a:lvl1pPr>
              <a:lnSpc>
                <a:spcPct val="150000"/>
              </a:lnSpc>
              <a:spcBef>
                <a:spcPts val="0"/>
              </a:spcBef>
              <a:defRPr sz="1600" b="0">
                <a:solidFill>
                  <a:schemeClr val="tx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Insert API call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5885-8B68-E34E-9178-AC74D284DDC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21DF2AB-6814-A044-92C3-4909B9B4BF2A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02108" y="3276600"/>
            <a:ext cx="5623114" cy="716433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hape 69">
            <a:extLst>
              <a:ext uri="{FF2B5EF4-FFF2-40B4-BE49-F238E27FC236}">
                <a16:creationId xmlns:a16="http://schemas.microsoft.com/office/drawing/2014/main" id="{D115A798-134E-9F4A-8926-D90F1F1E0789}"/>
              </a:ext>
            </a:extLst>
          </p:cNvPr>
          <p:cNvSpPr txBox="1">
            <a:spLocks noGrp="1"/>
          </p:cNvSpPr>
          <p:nvPr>
            <p:ph type="body" idx="49" hasCustomPrompt="1"/>
          </p:nvPr>
        </p:nvSpPr>
        <p:spPr>
          <a:xfrm>
            <a:off x="6102108" y="4000500"/>
            <a:ext cx="5624740" cy="6783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9DE6605-90A7-CC4B-B3A0-0B82C572B9D9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096000" y="4678833"/>
            <a:ext cx="5623114" cy="693267"/>
          </a:xfrm>
          <a:prstGeom prst="rect">
            <a:avLst/>
          </a:prstGeom>
        </p:spPr>
        <p:txBody>
          <a:bodyPr lIns="0" bIns="45720" anchor="b" anchorCtr="0">
            <a:noAutofit/>
          </a:bodyPr>
          <a:lstStyle>
            <a:lvl1pPr>
              <a:lnSpc>
                <a:spcPct val="100000"/>
              </a:lnSpc>
              <a:defRPr sz="2000" b="1" i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0" indent="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3EEC4BDE-E6C0-654A-B50A-49A221B458B8}"/>
              </a:ext>
            </a:extLst>
          </p:cNvPr>
          <p:cNvSpPr txBox="1">
            <a:spLocks noGrp="1"/>
          </p:cNvSpPr>
          <p:nvPr>
            <p:ph type="body" idx="51" hasCustomPrompt="1"/>
          </p:nvPr>
        </p:nvSpPr>
        <p:spPr>
          <a:xfrm>
            <a:off x="6096000" y="5372101"/>
            <a:ext cx="5624740" cy="723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3675" indent="-133350">
              <a:lnSpc>
                <a:spcPct val="100000"/>
              </a:lnSpc>
              <a:buClrTx/>
              <a:buSzPct val="100000"/>
              <a:buFont typeface="Arial" charset="0"/>
              <a:buChar char="•"/>
              <a:defRPr sz="14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365760" indent="-182880">
              <a:buSzPct val="100000"/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>
              <a:spcBef>
                <a:spcPts val="0"/>
              </a:spcBef>
            </a:pPr>
            <a:r>
              <a:rPr lang="en-US" dirty="0"/>
              <a:t>Bullet level one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Bullet level two</a:t>
            </a:r>
            <a:endParaRPr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5C63F4F-9B1D-48B9-B01E-A10B1592D27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73103" y="1905000"/>
            <a:ext cx="5630178" cy="4191000"/>
          </a:xfrm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2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678" y="1433031"/>
            <a:ext cx="5700644" cy="542987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09222" y="1839351"/>
            <a:ext cx="5409100" cy="5007646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4ED96F2B-B9BA-4E98-B1E2-09D18F6A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36E7C6A-A303-4FDB-B6B8-5D88290F2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26624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674C8F2-F047-4FCF-8943-2578FE19FE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102" y="1839352"/>
            <a:ext cx="5622897" cy="4541596"/>
          </a:xfrm>
          <a:prstGeom prst="rect">
            <a:avLst/>
          </a:prstGeom>
        </p:spPr>
        <p:txBody>
          <a:bodyPr vert="horz" wrap="square" lIns="0" tIns="0" rIns="18288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99016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7" y="1414770"/>
            <a:ext cx="5817866" cy="54432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827037"/>
            <a:ext cx="5422401" cy="501996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A148A8CD-2643-4A3A-8ACB-8D5DC84B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457200"/>
            <a:ext cx="10972800" cy="8001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9A58A-9A2E-054F-968B-0EAFEE732C6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DD260C-CCCD-467E-AF20-0BCBF4300AC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96000" y="1839352"/>
            <a:ext cx="5638799" cy="45415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9395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Screen +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553" y="1439579"/>
            <a:ext cx="5693769" cy="542332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819900" y="1849235"/>
            <a:ext cx="5398422" cy="4997761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rgbClr val="B4009E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C5D7497-43E0-43D6-8854-1B74C949DE0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2801" y="1183713"/>
            <a:ext cx="2803500" cy="2092885"/>
          </a:xfrm>
        </p:spPr>
        <p:txBody>
          <a:bodyPr anchor="ctr"/>
          <a:lstStyle>
            <a:lvl1pPr algn="ctr">
              <a:defRPr sz="1600" b="1" i="0">
                <a:solidFill>
                  <a:srgbClr val="B4009E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E5DE2-86E4-48F3-A62D-D5DF9BDF85B0}"/>
              </a:ext>
            </a:extLst>
          </p:cNvPr>
          <p:cNvCxnSpPr>
            <a:cxnSpLocks/>
          </p:cNvCxnSpPr>
          <p:nvPr userDrawn="1"/>
        </p:nvCxnSpPr>
        <p:spPr>
          <a:xfrm>
            <a:off x="473102" y="3894138"/>
            <a:ext cx="56228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hape 78">
            <a:extLst>
              <a:ext uri="{FF2B5EF4-FFF2-40B4-BE49-F238E27FC236}">
                <a16:creationId xmlns:a16="http://schemas.microsoft.com/office/drawing/2014/main" id="{71C8E277-7D4C-447B-AFAB-D7CF24D9E342}"/>
              </a:ext>
            </a:extLst>
          </p:cNvPr>
          <p:cNvSpPr txBox="1">
            <a:spLocks noGrp="1"/>
          </p:cNvSpPr>
          <p:nvPr>
            <p:ph type="body" idx="30" hasCustomPrompt="1"/>
          </p:nvPr>
        </p:nvSpPr>
        <p:spPr>
          <a:xfrm>
            <a:off x="473102" y="3276599"/>
            <a:ext cx="5622898" cy="720506"/>
          </a:xfrm>
          <a:prstGeom prst="rect">
            <a:avLst/>
          </a:prstGeom>
          <a:ln>
            <a:noFill/>
          </a:ln>
        </p:spPr>
        <p:txBody>
          <a:bodyPr vert="horz" wrap="square" lIns="67222" tIns="67222" rIns="67222" bIns="67222" rtlCol="0" anchor="ctr">
            <a:noAutofit/>
          </a:bodyPr>
          <a:lstStyle>
            <a:lvl1pPr algn="ctr">
              <a:defRPr lang="en-US" sz="2000" b="1" i="0" dirty="0">
                <a:solidFill>
                  <a:schemeClr val="accent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pPr lvl="0" algn="ctr" defTabSz="914367">
              <a:spcAft>
                <a:spcPts val="588"/>
              </a:spcAft>
            </a:pPr>
            <a:r>
              <a:rPr lang="en-US" dirty="0"/>
              <a:t>Column 1</a:t>
            </a:r>
          </a:p>
        </p:txBody>
      </p:sp>
      <p:sp>
        <p:nvSpPr>
          <p:cNvPr id="20" name="Shape 69">
            <a:extLst>
              <a:ext uri="{FF2B5EF4-FFF2-40B4-BE49-F238E27FC236}">
                <a16:creationId xmlns:a16="http://schemas.microsoft.com/office/drawing/2014/main" id="{70591C03-C195-4562-B18E-1D79C2C9AE21}"/>
              </a:ext>
            </a:extLst>
          </p:cNvPr>
          <p:cNvSpPr txBox="1">
            <a:spLocks noGrp="1"/>
          </p:cNvSpPr>
          <p:nvPr>
            <p:ph type="body" idx="32" hasCustomPrompt="1"/>
          </p:nvPr>
        </p:nvSpPr>
        <p:spPr>
          <a:xfrm>
            <a:off x="473102" y="3997105"/>
            <a:ext cx="5622898" cy="2325956"/>
          </a:xfrm>
          <a:prstGeom prst="rect">
            <a:avLst/>
          </a:prstGeom>
        </p:spPr>
        <p:txBody>
          <a:bodyPr vert="horz" wrap="square" lIns="67222" tIns="0" rIns="67222" bIns="0" rtlCol="0" anchor="t">
            <a:noAutofit/>
          </a:bodyPr>
          <a:lstStyle>
            <a:lvl1pPr algn="ctr">
              <a:defRPr sz="2000" b="0" i="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one</a:t>
            </a:r>
          </a:p>
          <a:p>
            <a:pPr lvl="0" algn="ctr" defTabSz="914367">
              <a:spcBef>
                <a:spcPts val="0"/>
              </a:spcBef>
              <a:spcAft>
                <a:spcPts val="1176"/>
              </a:spcAft>
              <a:buFont typeface="Arial"/>
            </a:pPr>
            <a:r>
              <a:rPr lang="en-US" dirty="0"/>
              <a:t>level two</a:t>
            </a:r>
          </a:p>
        </p:txBody>
      </p:sp>
      <p:sp>
        <p:nvSpPr>
          <p:cNvPr id="21" name="Title Placeholder 2">
            <a:extLst>
              <a:ext uri="{FF2B5EF4-FFF2-40B4-BE49-F238E27FC236}">
                <a16:creationId xmlns:a16="http://schemas.microsoft.com/office/drawing/2014/main" id="{266178FF-475A-4E85-B10B-BB484DC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239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9B7A28B-DF7F-46F2-924F-B96EF909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42502"/>
            <a:ext cx="528074" cy="390311"/>
          </a:xfrm>
          <a:prstGeom prst="rect">
            <a:avLst/>
          </a:prstGeom>
        </p:spPr>
        <p:txBody>
          <a:bodyPr anchor="t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D7F84B-3C83-9746-917C-397D4BD96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38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dden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B6D2C-4312-4967-BAAC-9D48AEB848A3}"/>
              </a:ext>
            </a:extLst>
          </p:cNvPr>
          <p:cNvSpPr/>
          <p:nvPr userDrawn="1"/>
        </p:nvSpPr>
        <p:spPr>
          <a:xfrm>
            <a:off x="0" y="6246796"/>
            <a:ext cx="12192000" cy="611204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69540-D041-46CC-B2E2-E9066012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34536-D30D-44F8-BCC3-003C1D55AB01}"/>
              </a:ext>
            </a:extLst>
          </p:cNvPr>
          <p:cNvSpPr txBox="1"/>
          <p:nvPr userDrawn="1"/>
        </p:nvSpPr>
        <p:spPr>
          <a:xfrm>
            <a:off x="105878" y="6306176"/>
            <a:ext cx="4032985" cy="492443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Hidden Slide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AD671C-BBA0-4AB5-91D7-E4F245ACA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3102" y="1257300"/>
            <a:ext cx="11261697" cy="4980888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  <a:lvl2pPr>
              <a:defRPr sz="20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2pPr>
            <a:lvl3pPr>
              <a:defRPr sz="18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3pPr>
            <a:lvl4pPr>
              <a:defRPr sz="16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4pPr>
            <a:lvl5pPr>
              <a:defRPr sz="1400" b="0" i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E94F-5DCA-ED49-8E82-3CDE4E8691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734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0" y="6517209"/>
            <a:ext cx="2844904" cy="273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7873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17715" y="201706"/>
            <a:ext cx="10232571" cy="326372"/>
          </a:xfrm>
        </p:spPr>
        <p:txBody>
          <a:bodyPr/>
          <a:lstStyle/>
          <a:p>
            <a:r>
              <a:rPr lang="en-US" sz="2118">
                <a:solidFill>
                  <a:schemeClr val="tx1"/>
                </a:solidFill>
              </a:rPr>
              <a:t>Click to edit Master title style</a:t>
            </a:r>
            <a:endParaRPr lang="en-US" sz="2118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1422743" y="6611470"/>
            <a:ext cx="616857" cy="3068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82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263350" indent="0">
              <a:buNone/>
              <a:defRPr/>
            </a:lvl2pPr>
            <a:lvl3pPr marL="438915" indent="0">
              <a:buNone/>
              <a:defRPr/>
            </a:lvl3pPr>
            <a:lvl4pPr marL="614482" indent="0">
              <a:buNone/>
              <a:defRPr/>
            </a:lvl4pPr>
            <a:lvl5pPr marL="790047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520021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44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2"/>
          <p:cNvSpPr/>
          <p:nvPr userDrawn="1"/>
        </p:nvSpPr>
        <p:spPr>
          <a:xfrm>
            <a:off x="112053" y="109829"/>
            <a:ext cx="11960112" cy="6606529"/>
          </a:xfrm>
          <a:prstGeom prst="rect">
            <a:avLst/>
          </a:prstGeom>
          <a:solidFill>
            <a:srgbClr val="22313C"/>
          </a:solidFill>
          <a:ln>
            <a:noFill/>
          </a:ln>
        </p:spPr>
        <p:txBody>
          <a:bodyPr lIns="89617" tIns="44797" rIns="89617" bIns="4479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76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365"/>
          <p:cNvPicPr preferRelativeResize="0">
            <a:picLocks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36" y="-8249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266064" y="2084190"/>
            <a:ext cx="6723187" cy="358620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47" tIns="143400" rIns="179247" bIns="143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1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6"/>
            <a:ext cx="6723187" cy="1793104"/>
          </a:xfrm>
          <a:noFill/>
          <a:ln>
            <a:noFill/>
          </a:ln>
        </p:spPr>
        <p:txBody>
          <a:bodyPr lIns="146275" tIns="91422" rIns="146275" bIns="91422" anchor="t" anchorCtr="0"/>
          <a:lstStyle>
            <a:lvl1pPr>
              <a:defRPr sz="5294" spc="-97" baseline="0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3"/>
            <a:ext cx="6723187" cy="1789991"/>
          </a:xfrm>
        </p:spPr>
        <p:txBody>
          <a:bodyPr tIns="109704" bIns="109704">
            <a:noAutofit/>
          </a:bodyPr>
          <a:lstStyle>
            <a:lvl1pPr marL="0" indent="0">
              <a:spcBef>
                <a:spcPts val="0"/>
              </a:spcBef>
              <a:buNone/>
              <a:defRPr sz="3039">
                <a:gradFill>
                  <a:gsLst>
                    <a:gs pos="64646">
                      <a:srgbClr val="FFFFFF"/>
                    </a:gs>
                    <a:gs pos="4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43941" y="6193368"/>
            <a:ext cx="1664788" cy="3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9"/>
            <a:ext cx="11653523" cy="2015804"/>
          </a:xfrm>
        </p:spPr>
        <p:txBody>
          <a:bodyPr>
            <a:spAutoFit/>
          </a:bodyPr>
          <a:lstStyle>
            <a:lvl1pPr>
              <a:buClr>
                <a:srgbClr val="008774"/>
              </a:buClr>
              <a:defRPr sz="362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7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893538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333558"/>
            <a:ext cx="11653523" cy="2129777"/>
          </a:xfrm>
        </p:spPr>
        <p:txBody>
          <a:bodyPr>
            <a:spAutoFit/>
          </a:bodyPr>
          <a:lstStyle>
            <a:lvl1pPr>
              <a:defRPr sz="2800" b="0"/>
            </a:lvl1pPr>
            <a:lvl2pPr>
              <a:defRPr sz="2600" b="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2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132513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720696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/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4941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627"/>
            </a:lvl1pPr>
            <a:lvl2pPr marL="0" indent="0">
              <a:buNone/>
              <a:defRPr sz="1961"/>
            </a:lvl2pPr>
            <a:lvl3pPr marL="227161" indent="0">
              <a:buNone/>
              <a:tabLst/>
              <a:defRPr sz="1961"/>
            </a:lvl3pPr>
            <a:lvl4pPr marL="451212" indent="0">
              <a:buNone/>
              <a:defRPr/>
            </a:lvl4pPr>
            <a:lvl5pPr marL="67215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238046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0635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039"/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1934327"/>
          </a:xfrm>
        </p:spPr>
        <p:txBody>
          <a:bodyPr wrap="square">
            <a:spAutoFit/>
          </a:bodyPr>
          <a:lstStyle>
            <a:lvl1pPr marL="281619" indent="-28161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039"/>
            </a:lvl1pPr>
            <a:lvl2pPr marL="520595" indent="-228553">
              <a:defRPr sz="2353"/>
            </a:lvl2pPr>
            <a:lvl3pPr marL="685662" indent="-165067">
              <a:tabLst/>
              <a:defRPr sz="1961"/>
            </a:lvl3pPr>
            <a:lvl4pPr marL="863426" indent="-177765">
              <a:defRPr/>
            </a:lvl4pPr>
            <a:lvl5pPr marL="1028493" indent="-165067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1613392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495482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8"/>
            <a:ext cx="9859116" cy="2697988"/>
          </a:xfrm>
          <a:noFill/>
        </p:spPr>
        <p:txBody>
          <a:bodyPr tIns="91422" bIns="91422" anchor="t" anchorCtr="0"/>
          <a:lstStyle>
            <a:lvl1pPr>
              <a:defRPr sz="7058" spc="-97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80"/>
            <a:ext cx="9860673" cy="1793881"/>
          </a:xfrm>
          <a:noFill/>
        </p:spPr>
        <p:txBody>
          <a:bodyPr lIns="182841" tIns="146275" rIns="182841" bIns="146275">
            <a:noAutofit/>
          </a:bodyPr>
          <a:lstStyle>
            <a:lvl1pPr marL="0" indent="0">
              <a:spcBef>
                <a:spcPts val="0"/>
              </a:spcBef>
              <a:buNone/>
              <a:defRPr sz="362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8314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8"/>
            <a:ext cx="9859116" cy="2697988"/>
          </a:xfrm>
          <a:noFill/>
        </p:spPr>
        <p:txBody>
          <a:bodyPr tIns="91422" bIns="91422" anchor="t" anchorCtr="0"/>
          <a:lstStyle>
            <a:lvl1pPr>
              <a:defRPr lang="en-US" sz="7058" b="0" kern="1200" cap="none" spc="-97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1339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27641320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7596223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5"/>
            <a:ext cx="11653523" cy="1176886"/>
          </a:xfrm>
          <a:noFill/>
        </p:spPr>
        <p:txBody>
          <a:bodyPr tIns="91422" bIns="91422" anchor="t" anchorCtr="0">
            <a:spAutoFit/>
          </a:bodyPr>
          <a:lstStyle>
            <a:lvl1pPr>
              <a:defRPr sz="7058" spc="-9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6935590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675894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682260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519109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183157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3" tIns="45713" rIns="45713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14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2" y="1197323"/>
            <a:ext cx="11653522" cy="1961485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5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5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8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694270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2" y="6170060"/>
            <a:ext cx="11623331" cy="3952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47" tIns="143400" rIns="179247" bIns="143400" numCol="1" anchor="t" anchorCtr="0" compatLnSpc="1">
            <a:prstTxWarp prst="textNoShape">
              <a:avLst/>
            </a:prstTxWarp>
            <a:spAutoFit/>
          </a:bodyPr>
          <a:lstStyle/>
          <a:p>
            <a:pPr defTabSz="913736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2958513" y="2943654"/>
            <a:ext cx="3214044" cy="690695"/>
          </a:xfrm>
          <a:prstGeom prst="rect">
            <a:avLst/>
          </a:prstGeom>
        </p:spPr>
      </p:pic>
      <p:pic>
        <p:nvPicPr>
          <p:cNvPr id="4" name="Picture 3" descr="Pivotal_Teal_RGB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" y="2681875"/>
            <a:ext cx="3103082" cy="12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5 -0.00124 L -3.4769E-6 1.71499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8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1 3.85802E-6 L -2.35347E-6 3.8580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6"/>
            <a:ext cx="11653523" cy="2381448"/>
          </a:xfrm>
          <a:prstGeom prst="rect">
            <a:avLst/>
          </a:prstGeom>
        </p:spPr>
        <p:txBody>
          <a:bodyPr/>
          <a:lstStyle>
            <a:lvl1pPr marL="284730" indent="-284730">
              <a:buClr>
                <a:schemeClr val="tx1"/>
              </a:buClr>
              <a:buSzPct val="90000"/>
              <a:buFont typeface="Arial" pitchFamily="34" charset="0"/>
              <a:buChar char="•"/>
              <a:defRPr sz="362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26" indent="-275397">
              <a:buClr>
                <a:schemeClr val="tx1"/>
              </a:buClr>
              <a:buSzPct val="90000"/>
              <a:buFont typeface="Arial" pitchFamily="34" charset="0"/>
              <a:buChar char="•"/>
              <a:defRPr sz="303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57" indent="-284730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07" indent="-22405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57" indent="-224050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8"/>
            <a:ext cx="12192001" cy="619126"/>
          </a:xfrm>
          <a:prstGeom prst="rect">
            <a:avLst/>
          </a:prstGeom>
          <a:solidFill>
            <a:srgbClr val="FFFF99"/>
          </a:solidFill>
        </p:spPr>
        <p:txBody>
          <a:bodyPr wrap="square" lIns="155425" tIns="77712" rIns="155425" bIns="77712" anchor="b" anchorCtr="0">
            <a:noAutofit/>
          </a:bodyPr>
          <a:lstStyle>
            <a:lvl1pPr algn="r">
              <a:buFont typeface="Arial" pitchFamily="34" charset="0"/>
              <a:buNone/>
              <a:defRPr sz="3627" spc="-49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32788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1"/>
          <p:cNvSpPr/>
          <p:nvPr userDrawn="1"/>
        </p:nvSpPr>
        <p:spPr>
          <a:xfrm>
            <a:off x="152400" y="149352"/>
            <a:ext cx="11887200" cy="6559296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txBody>
          <a:bodyPr lIns="121868" tIns="60918" rIns="121868" bIns="6091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48640" y="463299"/>
            <a:ext cx="7071360" cy="374683"/>
          </a:xfrm>
          <a:prstGeom prst="rect">
            <a:avLst/>
          </a:prstGeom>
          <a:effectLst/>
        </p:spPr>
        <p:txBody>
          <a:bodyPr lIns="0"/>
          <a:lstStyle>
            <a:lvl1pPr marL="0" indent="0">
              <a:buNone/>
              <a:defRPr sz="1372" b="1">
                <a:solidFill>
                  <a:srgbClr val="199F80"/>
                </a:solidFill>
              </a:defRPr>
            </a:lvl1pPr>
            <a:lvl2pPr marL="609416" indent="0">
              <a:buNone/>
              <a:defRPr sz="1372" b="1">
                <a:solidFill>
                  <a:schemeClr val="accent2"/>
                </a:solidFill>
              </a:defRPr>
            </a:lvl2pPr>
            <a:lvl3pPr marL="1218834" indent="0">
              <a:buNone/>
              <a:defRPr sz="1372" b="1">
                <a:solidFill>
                  <a:schemeClr val="accent2"/>
                </a:solidFill>
              </a:defRPr>
            </a:lvl3pPr>
            <a:lvl4pPr marL="1828251" indent="0">
              <a:buNone/>
              <a:defRPr sz="1372" b="1">
                <a:solidFill>
                  <a:schemeClr val="accent2"/>
                </a:solidFill>
              </a:defRPr>
            </a:lvl4pPr>
            <a:lvl5pPr marL="2437668" indent="0">
              <a:buNone/>
              <a:defRPr sz="1372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48640" y="730759"/>
            <a:ext cx="7071360" cy="4853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157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609416" indent="0">
              <a:buNone/>
              <a:defRPr sz="2157"/>
            </a:lvl2pPr>
            <a:lvl3pPr marL="1218834" indent="0">
              <a:buNone/>
              <a:defRPr sz="2157"/>
            </a:lvl3pPr>
            <a:lvl4pPr marL="1828251" indent="0">
              <a:buNone/>
              <a:defRPr sz="2157"/>
            </a:lvl4pPr>
            <a:lvl5pPr marL="2437668" indent="0">
              <a:buNone/>
              <a:defRPr sz="215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742500"/>
      </p:ext>
    </p:extLst>
  </p:cSld>
  <p:clrMapOvr>
    <a:masterClrMapping/>
  </p:clrMapOvr>
  <p:transition spd="slow"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88951" y="433916"/>
            <a:ext cx="11214099" cy="613832"/>
          </a:xfrm>
          <a:prstGeom prst="rect">
            <a:avLst/>
          </a:prstGeom>
          <a:noFill/>
          <a:ln>
            <a:noFill/>
          </a:ln>
        </p:spPr>
        <p:txBody>
          <a:bodyPr lIns="124312" tIns="124312" rIns="124312" bIns="124312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431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353"/>
            </a:lvl2pPr>
            <a:lvl3pPr lvl="2" indent="0">
              <a:spcBef>
                <a:spcPts val="0"/>
              </a:spcBef>
              <a:buNone/>
              <a:defRPr sz="2353"/>
            </a:lvl3pPr>
            <a:lvl4pPr lvl="3" indent="0">
              <a:spcBef>
                <a:spcPts val="0"/>
              </a:spcBef>
              <a:buNone/>
              <a:defRPr sz="2353"/>
            </a:lvl4pPr>
            <a:lvl5pPr lvl="4" indent="0">
              <a:spcBef>
                <a:spcPts val="0"/>
              </a:spcBef>
              <a:buNone/>
              <a:defRPr sz="2353"/>
            </a:lvl5pPr>
            <a:lvl6pPr lvl="5" indent="0">
              <a:spcBef>
                <a:spcPts val="0"/>
              </a:spcBef>
              <a:buNone/>
              <a:defRPr sz="2353"/>
            </a:lvl6pPr>
            <a:lvl7pPr lvl="6" indent="0">
              <a:spcBef>
                <a:spcPts val="0"/>
              </a:spcBef>
              <a:buNone/>
              <a:defRPr sz="2353"/>
            </a:lvl7pPr>
            <a:lvl8pPr lvl="7" indent="0">
              <a:spcBef>
                <a:spcPts val="0"/>
              </a:spcBef>
              <a:buNone/>
              <a:defRPr sz="2353"/>
            </a:lvl8pPr>
            <a:lvl9pPr lvl="8" indent="0">
              <a:spcBef>
                <a:spcPts val="0"/>
              </a:spcBef>
              <a:buNone/>
              <a:defRPr sz="2353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88951" y="1432984"/>
            <a:ext cx="11214099" cy="702609"/>
          </a:xfrm>
          <a:prstGeom prst="rect">
            <a:avLst/>
          </a:prstGeom>
          <a:noFill/>
          <a:ln>
            <a:noFill/>
          </a:ln>
        </p:spPr>
        <p:txBody>
          <a:bodyPr lIns="124312" tIns="124312" rIns="124312" bIns="124312" anchor="t" anchorCtr="0"/>
          <a:lstStyle>
            <a:lvl1pPr marL="304708" marR="0" lvl="0" indent="-101569" algn="l" rtl="0">
              <a:spcBef>
                <a:spcPts val="1600"/>
              </a:spcBef>
              <a:buClr>
                <a:schemeClr val="accent1"/>
              </a:buClr>
              <a:buSzPct val="100000"/>
              <a:buFont typeface="Noto Sans Symbols"/>
              <a:buChar char="•"/>
              <a:defRPr sz="32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303" marR="0" lvl="1" indent="-21160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–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543" marR="0" lvl="2" indent="-16928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▪"/>
              <a:defRPr sz="2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11254" marR="0" lvl="3" indent="-281432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—"/>
              <a:defRPr sz="156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377" marR="0" lvl="4" indent="-211603" algn="l" rtl="0">
              <a:spcBef>
                <a:spcPts val="400"/>
              </a:spcBef>
              <a:buClr>
                <a:schemeClr val="accent1"/>
              </a:buClr>
              <a:buSzPct val="100000"/>
              <a:buFont typeface="Verdana"/>
              <a:buChar char="»"/>
              <a:defRPr sz="137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1793" marR="0" lvl="5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1210" marR="0" lvl="6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0627" marR="0" lvl="7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0043" marR="0" lvl="8" indent="-13542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4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0545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with Sub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88950" y="1047750"/>
            <a:ext cx="11214099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609543" lvl="1" indent="0" rtl="0">
              <a:spcBef>
                <a:spcPts val="0"/>
              </a:spcBef>
              <a:buNone/>
              <a:defRPr/>
            </a:lvl2pPr>
            <a:lvl3pPr marL="1219085" lvl="2" indent="0" rtl="0">
              <a:spcBef>
                <a:spcPts val="0"/>
              </a:spcBef>
              <a:buNone/>
              <a:defRPr/>
            </a:lvl3pPr>
            <a:lvl4pPr marL="1828628" lvl="3" indent="0" rtl="0">
              <a:spcBef>
                <a:spcPts val="0"/>
              </a:spcBef>
              <a:buNone/>
              <a:defRPr/>
            </a:lvl4pPr>
            <a:lvl5pPr marL="2438171" lvl="4" indent="0" rtl="0">
              <a:spcBef>
                <a:spcPts val="0"/>
              </a:spcBef>
              <a:buNone/>
              <a:defRPr/>
            </a:lvl5pPr>
            <a:lvl6pPr marL="3047713" lvl="5" indent="0" rtl="0">
              <a:spcBef>
                <a:spcPts val="0"/>
              </a:spcBef>
              <a:buFont typeface="Arial"/>
              <a:buNone/>
              <a:defRPr/>
            </a:lvl6pPr>
            <a:lvl7pPr marL="3657256" lvl="6" indent="0" rtl="0">
              <a:spcBef>
                <a:spcPts val="0"/>
              </a:spcBef>
              <a:buFont typeface="Arial"/>
              <a:buNone/>
              <a:defRPr/>
            </a:lvl7pPr>
            <a:lvl8pPr marL="4266799" lvl="7" indent="0" rtl="0">
              <a:spcBef>
                <a:spcPts val="0"/>
              </a:spcBef>
              <a:buFont typeface="Arial"/>
              <a:buNone/>
              <a:defRPr/>
            </a:lvl8pPr>
            <a:lvl9pPr marL="4876342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88950" y="433916"/>
            <a:ext cx="11214099" cy="613832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lnSpc>
                <a:spcPct val="90000"/>
              </a:lnSpc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8952" y="1892299"/>
            <a:ext cx="11214099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spcBef>
                <a:spcPts val="1600"/>
              </a:spcBef>
              <a:buClr>
                <a:schemeClr val="accent1"/>
              </a:buClr>
              <a:buFont typeface="Noto Symbol"/>
              <a:buChar char="•"/>
              <a:defRPr/>
            </a:lvl1pPr>
            <a:lvl2pPr lvl="1" rtl="0">
              <a:spcBef>
                <a:spcPts val="400"/>
              </a:spcBef>
              <a:buClr>
                <a:schemeClr val="accent1"/>
              </a:buClr>
              <a:buFont typeface="Verdana"/>
              <a:buChar char="–"/>
              <a:defRPr/>
            </a:lvl2pPr>
            <a:lvl3pPr lvl="2" rtl="0">
              <a:spcBef>
                <a:spcPts val="400"/>
              </a:spcBef>
              <a:buClr>
                <a:schemeClr val="accent1"/>
              </a:buClr>
              <a:buFont typeface="Verdana"/>
              <a:buChar char="▪"/>
              <a:defRPr/>
            </a:lvl3pPr>
            <a:lvl4pPr marL="2211710" lvl="3" indent="-281491" rtl="0">
              <a:spcBef>
                <a:spcPts val="400"/>
              </a:spcBef>
              <a:buClr>
                <a:schemeClr val="accent1"/>
              </a:buClr>
              <a:buFont typeface="Verdana"/>
              <a:buChar char="—"/>
              <a:defRPr/>
            </a:lvl4pPr>
            <a:lvl5pPr lvl="4" rtl="0">
              <a:spcBef>
                <a:spcPts val="400"/>
              </a:spcBef>
              <a:buClr>
                <a:schemeClr val="accent1"/>
              </a:buClr>
              <a:buFont typeface="Verdana"/>
              <a:buChar char="»"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8921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in P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51629" y="199890"/>
            <a:ext cx="11729237" cy="6325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8774"/>
              </a:buClr>
              <a:buFont typeface="Arial"/>
              <a:buNone/>
              <a:defRPr sz="3725" b="1" i="0" u="none" strike="noStrike" cap="none">
                <a:solidFill>
                  <a:srgbClr val="00877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765"/>
            </a:lvl2pPr>
            <a:lvl3pPr lvl="2" indent="0">
              <a:spcBef>
                <a:spcPts val="0"/>
              </a:spcBef>
              <a:buNone/>
              <a:defRPr sz="1765"/>
            </a:lvl3pPr>
            <a:lvl4pPr lvl="3" indent="0">
              <a:spcBef>
                <a:spcPts val="0"/>
              </a:spcBef>
              <a:buNone/>
              <a:defRPr sz="1765"/>
            </a:lvl4pPr>
            <a:lvl5pPr lvl="4" indent="0">
              <a:spcBef>
                <a:spcPts val="0"/>
              </a:spcBef>
              <a:buNone/>
              <a:defRPr sz="1765"/>
            </a:lvl5pPr>
            <a:lvl6pPr lvl="5" indent="0">
              <a:spcBef>
                <a:spcPts val="0"/>
              </a:spcBef>
              <a:buNone/>
              <a:defRPr sz="1765"/>
            </a:lvl6pPr>
            <a:lvl7pPr lvl="6" indent="0">
              <a:spcBef>
                <a:spcPts val="0"/>
              </a:spcBef>
              <a:buNone/>
              <a:defRPr sz="1765"/>
            </a:lvl7pPr>
            <a:lvl8pPr lvl="7" indent="0">
              <a:spcBef>
                <a:spcPts val="0"/>
              </a:spcBef>
              <a:buNone/>
              <a:defRPr sz="1765"/>
            </a:lvl8pPr>
            <a:lvl9pPr lvl="8" indent="0">
              <a:spcBef>
                <a:spcPts val="0"/>
              </a:spcBef>
              <a:buNone/>
              <a:defRPr sz="1765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4330" y="6481950"/>
            <a:ext cx="497783" cy="365125"/>
          </a:xfrm>
          <a:prstGeom prst="rect">
            <a:avLst/>
          </a:prstGeom>
          <a:noFill/>
          <a:ln>
            <a:noFill/>
          </a:ln>
        </p:spPr>
        <p:txBody>
          <a:bodyPr lIns="124350" tIns="62175" rIns="124350" bIns="62175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176" smtClean="0">
                <a:solidFill>
                  <a:srgbClr val="A5A5A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pPr>
                <a:buSzPct val="25000"/>
              </a:pPr>
              <a:t>‹#›</a:t>
            </a:fld>
            <a:endParaRPr lang="en-US" sz="1176">
              <a:solidFill>
                <a:srgbClr val="A5A5A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52400" y="832485"/>
            <a:ext cx="11728450" cy="5130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35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2691" marR="0" lvl="1" indent="-102088" algn="l" rtl="0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2353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784338" marR="0" lvl="2" indent="-112048" algn="l" rtl="0">
              <a:lnSpc>
                <a:spcPct val="9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008435" marR="0" lvl="3" indent="-123253" algn="l" rtl="0">
              <a:lnSpc>
                <a:spcPct val="9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1232531" marR="0" lvl="4" indent="-123253" algn="l" rtl="0">
              <a:lnSpc>
                <a:spcPct val="9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509" marR="0" lvl="5" indent="-111694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693" marR="0" lvl="6" indent="-108237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8877" marR="0" lvl="7" indent="-104777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061" marR="0" lvl="8" indent="-113768" algn="l" rtl="0">
              <a:spcBef>
                <a:spcPts val="392"/>
              </a:spcBef>
              <a:buClr>
                <a:schemeClr val="dk1"/>
              </a:buClr>
              <a:buSzPct val="100000"/>
              <a:buFont typeface="Arial"/>
              <a:buChar char="•"/>
              <a:defRPr sz="1961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0" y="0"/>
            <a:ext cx="12191999" cy="71991"/>
          </a:xfrm>
          <a:prstGeom prst="rect">
            <a:avLst/>
          </a:prstGeom>
          <a:solidFill>
            <a:srgbClr val="008774"/>
          </a:solidFill>
          <a:ln>
            <a:noFill/>
          </a:ln>
        </p:spPr>
        <p:txBody>
          <a:bodyPr lIns="121906" tIns="60953" rIns="121906" bIns="6095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765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6974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119527" y="-37319"/>
            <a:ext cx="12345396" cy="6960342"/>
          </a:xfrm>
          <a:prstGeom prst="rect">
            <a:avLst/>
          </a:prstGeom>
          <a:solidFill>
            <a:srgbClr val="1B2831"/>
          </a:solidFill>
          <a:ln w="25400" cap="flat" cmpd="sng">
            <a:solidFill>
              <a:srgbClr val="0D645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312" y="488204"/>
            <a:ext cx="1818920" cy="41238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1512028" y="2673405"/>
            <a:ext cx="8707716" cy="153021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ctr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667"/>
              </a:spcAft>
              <a:buClr>
                <a:srgbClr val="FFFFFF"/>
              </a:buClr>
              <a:buFont typeface="Source Sans Pro"/>
              <a:buNone/>
              <a:defRPr sz="6372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512027" y="2115018"/>
            <a:ext cx="8147898" cy="550487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marR="0" lvl="0" indent="0" algn="l" rtl="0">
              <a:spcBef>
                <a:spcPts val="426"/>
              </a:spcBef>
              <a:buClr>
                <a:srgbClr val="43E5D5"/>
              </a:buClr>
              <a:buFont typeface="Arial"/>
              <a:buNone/>
              <a:defRPr sz="2157" b="0" i="0" u="none" strike="noStrike" cap="none">
                <a:solidFill>
                  <a:srgbClr val="43E5D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43" marR="0" lvl="1" indent="0" algn="ctr" rtl="0">
              <a:spcBef>
                <a:spcPts val="640"/>
              </a:spcBef>
              <a:buClr>
                <a:srgbClr val="8B8B8B"/>
              </a:buClr>
              <a:buFont typeface="Arial"/>
              <a:buNone/>
              <a:defRPr sz="3235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085" marR="0" lvl="2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628" marR="0" lvl="3" indent="0" algn="ctr" rtl="0">
              <a:spcBef>
                <a:spcPts val="480"/>
              </a:spcBef>
              <a:buClr>
                <a:srgbClr val="8B8B8B"/>
              </a:buClr>
              <a:buFont typeface="Arial"/>
              <a:buNone/>
              <a:defRPr sz="2353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438171" marR="0" lvl="4" indent="0" algn="ctr" rtl="0">
              <a:spcBef>
                <a:spcPts val="480"/>
              </a:spcBef>
              <a:buClr>
                <a:srgbClr val="8B8B8B"/>
              </a:buClr>
              <a:buFont typeface="Arial"/>
              <a:buNone/>
              <a:defRPr sz="2353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047713" marR="0" lvl="5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657256" marR="0" lvl="6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266799" marR="0" lvl="7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876342" marR="0" lvl="8" indent="0" algn="ctr" rtl="0">
              <a:spcBef>
                <a:spcPts val="533"/>
              </a:spcBef>
              <a:buClr>
                <a:srgbClr val="8B8B8B"/>
              </a:buClr>
              <a:buFont typeface="Arial"/>
              <a:buNone/>
              <a:defRPr sz="2647" b="0" i="0" u="none" strike="noStrike" cap="none">
                <a:solidFill>
                  <a:srgbClr val="8B8B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1512027" y="4421098"/>
            <a:ext cx="10508629" cy="508994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marL="0" lvl="0" indent="0" rtl="0">
              <a:spcBef>
                <a:spcPts val="0"/>
              </a:spcBef>
              <a:buClr>
                <a:schemeClr val="accent5"/>
              </a:buClr>
              <a:buFont typeface="Source Sans Pro"/>
              <a:buNone/>
              <a:defRPr sz="186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defRPr sz="3235">
                <a:solidFill>
                  <a:srgbClr val="87878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085" lvl="2" indent="0" algn="l" rtl="0">
              <a:spcBef>
                <a:spcPts val="0"/>
              </a:spcBef>
              <a:buFont typeface="Source Sans Pro"/>
              <a:buNone/>
              <a:defRPr/>
            </a:lvl3pPr>
            <a:lvl4pPr marL="1828628" lvl="3" indent="0" rtl="0">
              <a:spcBef>
                <a:spcPts val="0"/>
              </a:spcBef>
              <a:buFont typeface="Source Sans Pro"/>
              <a:buNone/>
              <a:defRPr/>
            </a:lvl4pPr>
            <a:lvl5pPr marL="2438171" lvl="4" indent="0" rtl="0">
              <a:spcBef>
                <a:spcPts val="0"/>
              </a:spcBef>
              <a:buFont typeface="Source Sans Pro"/>
              <a:buNone/>
              <a:defRPr/>
            </a:lvl5pPr>
            <a:lvl6pPr lvl="5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7082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1"/>
          <p:cNvSpPr/>
          <p:nvPr userDrawn="1"/>
        </p:nvSpPr>
        <p:spPr>
          <a:xfrm>
            <a:off x="0" y="3794"/>
            <a:ext cx="12192000" cy="6858000"/>
          </a:xfrm>
          <a:prstGeom prst="rect">
            <a:avLst/>
          </a:prstGeom>
          <a:solidFill>
            <a:srgbClr val="182730">
              <a:alpha val="62000"/>
            </a:srgbClr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53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329" y="6481951"/>
            <a:ext cx="497784" cy="365125"/>
          </a:xfrm>
          <a:prstGeom prst="rect">
            <a:avLst/>
          </a:prstGeom>
        </p:spPr>
        <p:txBody>
          <a:bodyPr lIns="124358" tIns="62179" rIns="124358" bIns="62179"/>
          <a:lstStyle>
            <a:lvl1pPr>
              <a:defRPr sz="1176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A07C09-8A41-3B46-A636-3955072BBB4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1716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0" y="199891"/>
            <a:ext cx="11729237" cy="632594"/>
          </a:xfrm>
          <a:prstGeom prst="rect">
            <a:avLst/>
          </a:prstGeom>
        </p:spPr>
        <p:txBody>
          <a:bodyPr/>
          <a:lstStyle>
            <a:lvl1pPr algn="r">
              <a:defRPr sz="3725" b="1">
                <a:solidFill>
                  <a:srgbClr val="00877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63" y="6431151"/>
            <a:ext cx="497784" cy="365125"/>
          </a:xfrm>
          <a:prstGeom prst="rect">
            <a:avLst/>
          </a:prstGeom>
        </p:spPr>
        <p:txBody>
          <a:bodyPr lIns="124358" tIns="62179" rIns="124358" bIns="62179"/>
          <a:lstStyle/>
          <a:p>
            <a:fld id="{ADA07C09-8A41-3B46-A636-3955072BB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998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ck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94" tIns="60930" rIns="121894" bIns="60930" anchor="ctr" anchorCtr="0">
            <a:noAutofit/>
          </a:bodyPr>
          <a:lstStyle/>
          <a:p>
            <a:pPr algn="ctr">
              <a:buClr>
                <a:srgbClr val="FFFFFF"/>
              </a:buClr>
              <a:buFont typeface="Arial"/>
              <a:buNone/>
            </a:pPr>
            <a:endParaRPr sz="2353">
              <a:solidFill>
                <a:srgbClr val="FFFFFF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6172200"/>
            <a:ext cx="12192000" cy="514400"/>
          </a:xfrm>
          <a:prstGeom prst="rect">
            <a:avLst/>
          </a:prstGeom>
          <a:solidFill>
            <a:srgbClr val="00786E"/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>
              <a:buClr>
                <a:srgbClr val="FFFFFF"/>
              </a:buClr>
              <a:buFont typeface="Arial"/>
              <a:buNone/>
            </a:pPr>
            <a:endParaRPr sz="2353">
              <a:solidFill>
                <a:srgbClr val="FFFFFF"/>
              </a:solidFill>
            </a:endParaRPr>
          </a:p>
        </p:txBody>
      </p:sp>
      <p:sp>
        <p:nvSpPr>
          <p:cNvPr id="34" name="Shape 34"/>
          <p:cNvSpPr txBox="1"/>
          <p:nvPr/>
        </p:nvSpPr>
        <p:spPr>
          <a:xfrm flipH="1">
            <a:off x="11404601" y="6695017"/>
            <a:ext cx="711199" cy="165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  <a:buFont typeface="Arial"/>
              <a:buNone/>
            </a:pPr>
            <a:fld id="{00000000-1234-1234-1234-123412341234}" type="slidenum">
              <a:rPr lang="en-US" sz="1078">
                <a:solidFill>
                  <a:srgbClr val="7F7F7F"/>
                </a:solidFill>
              </a:rPr>
              <a:pPr algn="r">
                <a:buClr>
                  <a:srgbClr val="7F7F7F"/>
                </a:buClr>
                <a:buSzPct val="25000"/>
                <a:buFont typeface="Arial"/>
                <a:buNone/>
              </a:pPr>
              <a:t>‹#›</a:t>
            </a:fld>
            <a:endParaRPr lang="en-US" sz="1078">
              <a:solidFill>
                <a:srgbClr val="7F7F7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488950" y="6690783"/>
            <a:ext cx="3033200" cy="133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ct val="25000"/>
              <a:buFont typeface="Arial"/>
              <a:buNone/>
            </a:pPr>
            <a:r>
              <a:rPr lang="en-US" sz="784">
                <a:solidFill>
                  <a:srgbClr val="7F7F7F"/>
                </a:solidFill>
              </a:rPr>
              <a:t>© Copyright 2013 Pivotal. All rights reserved.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9684" y="6284383"/>
            <a:ext cx="1276398" cy="29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0616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mp Basic with Ru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599" y="426719"/>
            <a:ext cx="10972800" cy="484744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ctr" anchorCtr="0"/>
          <a:lstStyle>
            <a:lvl1pPr lvl="0" rtl="0">
              <a:spcBef>
                <a:spcPts val="0"/>
              </a:spcBef>
              <a:defRPr sz="4313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0" y="1477432"/>
            <a:ext cx="10972800" cy="813278"/>
          </a:xfrm>
          <a:prstGeom prst="rect">
            <a:avLst/>
          </a:prstGeom>
          <a:noFill/>
          <a:ln>
            <a:noFill/>
          </a:ln>
        </p:spPr>
        <p:txBody>
          <a:bodyPr lIns="124338" tIns="124338" rIns="124338" bIns="124338" anchor="t" anchorCtr="0"/>
          <a:lstStyle>
            <a:lvl1pPr lvl="0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defRPr sz="2647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6172200"/>
            <a:ext cx="12192000" cy="514350"/>
          </a:xfrm>
          <a:prstGeom prst="rect">
            <a:avLst/>
          </a:prstGeom>
          <a:solidFill>
            <a:srgbClr val="00786E"/>
          </a:solidFill>
          <a:ln>
            <a:noFill/>
          </a:ln>
        </p:spPr>
        <p:txBody>
          <a:bodyPr lIns="121894" tIns="60930" rIns="121894" bIns="6093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353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488950" y="6691266"/>
            <a:ext cx="3033181" cy="1231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784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© Copyright 2015 Pivotal. All rights reserved.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977" y="6285288"/>
            <a:ext cx="1276348" cy="292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38"/>
          <p:cNvCxnSpPr/>
          <p:nvPr/>
        </p:nvCxnSpPr>
        <p:spPr>
          <a:xfrm>
            <a:off x="0" y="1181240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588151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3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4335" tIns="124335" rIns="124335" bIns="12433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800"/>
          </a:xfrm>
          <a:prstGeom prst="rect">
            <a:avLst/>
          </a:prstGeom>
        </p:spPr>
        <p:txBody>
          <a:bodyPr lIns="124335" tIns="124335" rIns="124335" bIns="12433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701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" y="5729528"/>
            <a:ext cx="12188888" cy="1131586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113" y="3343392"/>
            <a:ext cx="12185777" cy="277059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0" y="-312"/>
            <a:ext cx="12191377" cy="68586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9322" y="6061766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1682819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</p:bldLst>
  </p:timing>
  <p:extLst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64008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of slide (Content &amp; image slide)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4048" y="1825624"/>
            <a:ext cx="5571329" cy="4427872"/>
          </a:xfrm>
        </p:spPr>
        <p:txBody>
          <a:bodyPr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72200" y="1825624"/>
            <a:ext cx="5791199" cy="4427872"/>
          </a:xfrm>
        </p:spPr>
        <p:txBody>
          <a:bodyPr tIns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pc="-30" baseline="0">
                <a:solidFill>
                  <a:schemeClr val="tx2"/>
                </a:solidFill>
              </a:defRPr>
            </a:lvl1pPr>
            <a:lvl2pPr marL="731520" indent="-274320">
              <a:spcBef>
                <a:spcPts val="6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/>
              <a:t>Add content here</a:t>
            </a:r>
          </a:p>
          <a:p>
            <a:pPr lvl="1"/>
            <a:r>
              <a:rPr lang="en-US"/>
              <a:t>Sub content here</a:t>
            </a:r>
          </a:p>
          <a:p>
            <a:pPr lvl="0"/>
            <a:r>
              <a:rPr lang="en-US"/>
              <a:t>Try to use short phrases and keywords</a:t>
            </a:r>
          </a:p>
          <a:p>
            <a:pPr lvl="0"/>
            <a:r>
              <a:rPr lang="en-US"/>
              <a:t>Use speaker notes for longer explanations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228600" y="914400"/>
            <a:ext cx="11734800" cy="457200"/>
          </a:xfrm>
        </p:spPr>
        <p:txBody>
          <a:bodyPr lIns="146304" tIns="0" bIns="0" anchor="t" anchorCtr="0"/>
          <a:lstStyle>
            <a:lvl1pPr>
              <a:defRPr baseline="0"/>
            </a:lvl1pPr>
          </a:lstStyle>
          <a:p>
            <a:pPr lvl="0"/>
            <a:r>
              <a:rPr lang="en-US"/>
              <a:t>Title of sub header</a:t>
            </a:r>
          </a:p>
        </p:txBody>
      </p:sp>
    </p:spTree>
    <p:extLst>
      <p:ext uri="{BB962C8B-B14F-4D97-AF65-F5344CB8AC3E}">
        <p14:creationId xmlns:p14="http://schemas.microsoft.com/office/powerpoint/2010/main" val="1815211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9178057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299091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61648" y="6566925"/>
            <a:ext cx="3468706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9" b="0" i="0" u="none" strike="noStrike" kern="1200" cap="none" spc="147" normalizeH="0" baseline="0" noProof="0">
                <a:ln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5279659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505050">
                        <a:alpha val="50000"/>
                      </a:srgbClr>
                    </a:gs>
                    <a:gs pos="86000">
                      <a:srgbClr val="505050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1186356"/>
            <a:ext cx="7171398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773829"/>
            <a:ext cx="7171397" cy="724246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4481416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" y="3343634"/>
            <a:ext cx="12191377" cy="3043622"/>
          </a:xfrm>
          <a:prstGeom prst="rect">
            <a:avLst/>
          </a:prstGeom>
        </p:spPr>
      </p:pic>
      <p:sp>
        <p:nvSpPr>
          <p:cNvPr id="5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7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 Layout_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367360" y="6566898"/>
            <a:ext cx="3457280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3"/>
            <a:ext cx="9860672" cy="899665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en-US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3"/>
            <a:ext cx="5378549" cy="105015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/>
              <a:t>Author’s 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332001" y="6566898"/>
            <a:ext cx="3527998" cy="15842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</a:rPr>
              <a:t>MICROSOFT CONFIDENTIAL – INTERNAL ONLY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44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088983"/>
            <a:ext cx="11151917" cy="1508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38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2pPr>
            <a:lvl3pPr marL="231730" indent="0">
              <a:buNone/>
              <a:defRPr sz="16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3pPr>
            <a:lvl4pPr marL="457112" indent="0">
              <a:buNone/>
              <a:defRPr sz="12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4pPr>
            <a:lvl5pPr marL="693604" indent="0">
              <a:buNone/>
              <a:defRPr sz="1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9"/>
            <a:ext cx="11653523" cy="221404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SzPct val="90000"/>
              <a:buFont typeface="Arial" pitchFamily="34" charset="0"/>
              <a:buNone/>
              <a:defRPr sz="352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284593" indent="0">
              <a:buClr>
                <a:schemeClr val="tx1"/>
              </a:buClr>
              <a:buSzPct val="90000"/>
              <a:buFont typeface="Arial" pitchFamily="34" charset="0"/>
              <a:buNone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559854" indent="0">
              <a:buClr>
                <a:schemeClr val="tx1"/>
              </a:buClr>
              <a:buSzPct val="90000"/>
              <a:buFont typeface="Arial" pitchFamily="34" charset="0"/>
              <a:buNone/>
              <a:defRPr sz="274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844448" indent="0">
              <a:buClr>
                <a:schemeClr val="tx1"/>
              </a:buClr>
              <a:buSzPct val="90000"/>
              <a:buFont typeface="Arial" pitchFamily="34" charset="0"/>
              <a:buNone/>
              <a:defRPr sz="235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1068391" indent="0">
              <a:buClr>
                <a:schemeClr val="tx1"/>
              </a:buClr>
              <a:buSzPct val="90000"/>
              <a:buFont typeface="Arial" pitchFamily="34" charset="0"/>
              <a:buNone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74639"/>
            <a:ext cx="11653523" cy="912980"/>
          </a:xfrm>
        </p:spPr>
        <p:txBody>
          <a:bodyPr lIns="182880" tIns="0" rIns="0" bIns="0" anchor="ctr" anchorCtr="0">
            <a:noAutofit/>
          </a:bodyPr>
          <a:lstStyle>
            <a:lvl1pPr algn="l">
              <a:defRPr sz="5291" cap="none" baseline="0">
                <a:solidFill>
                  <a:schemeClr val="accent1"/>
                </a:solidFill>
                <a:latin typeface="Segoe UI Light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Slide heading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566931"/>
            <a:ext cx="538477" cy="292874"/>
          </a:xfrm>
        </p:spPr>
        <p:txBody>
          <a:bodyPr lIns="0" tIns="0" rIns="0" bIns="0"/>
          <a:lstStyle>
            <a:lvl1pPr algn="ctr">
              <a:defRPr sz="1077">
                <a:solidFill>
                  <a:schemeClr val="tx2"/>
                </a:solidFill>
                <a:latin typeface="Segoe Pro" panose="020B0502040504020203" pitchFamily="34" charset="0"/>
              </a:defRPr>
            </a:lvl1pPr>
          </a:lstStyle>
          <a:p>
            <a:pPr defTabSz="914367"/>
            <a:fld id="{63863B58-CBB8-49E9-BA96-0A2E095CB188}" type="slidenum">
              <a:rPr lang="en-US" smtClean="0">
                <a:solidFill>
                  <a:srgbClr val="68217A"/>
                </a:solidFill>
              </a:rPr>
              <a:pPr defTabSz="914367"/>
              <a:t>‹#›</a:t>
            </a:fld>
            <a:endParaRPr lang="en-US">
              <a:solidFill>
                <a:srgbClr val="68217A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9239" y="1337047"/>
            <a:ext cx="11653523" cy="542906"/>
          </a:xfrm>
        </p:spPr>
        <p:txBody>
          <a:bodyPr lIns="182880" tIns="0" rIns="0" bIns="0"/>
          <a:lstStyle>
            <a:lvl1pPr>
              <a:lnSpc>
                <a:spcPct val="90000"/>
              </a:lnSpc>
              <a:spcBef>
                <a:spcPts val="1175"/>
              </a:spcBef>
              <a:spcAft>
                <a:spcPts val="1175"/>
              </a:spcAft>
              <a:defRPr sz="3919" baseline="0">
                <a:solidFill>
                  <a:schemeClr val="tx1"/>
                </a:solidFill>
                <a:latin typeface="Segoe UI Light" pitchFamily="34" charset="0"/>
              </a:defRPr>
            </a:lvl1pPr>
            <a:lvl2pPr marL="0" marR="0" indent="0" algn="l" defTabSz="1183993" rtl="0" eaLnBrk="1" fontAlgn="auto" latinLnBrk="0" hangingPunct="1">
              <a:lnSpc>
                <a:spcPct val="90000"/>
              </a:lnSpc>
              <a:spcBef>
                <a:spcPts val="1175"/>
              </a:spcBef>
              <a:spcAft>
                <a:spcPts val="1175"/>
              </a:spcAft>
              <a:buClrTx/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7"/>
            <a:fld id="{FB2ED993-6719-40D7-973F-58059DCACE95}" type="datetimeFigureOut">
              <a:rPr lang="en-US" smtClean="0">
                <a:solidFill>
                  <a:srgbClr val="000000"/>
                </a:solidFill>
              </a:rPr>
              <a:pPr defTabSz="914367"/>
              <a:t>7/20/2021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7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7"/>
            <a:fld id="{BD4C8C2B-26F6-4A2E-AD36-8078346D0C29}" type="slidenum">
              <a:rPr lang="en-US" smtClean="0">
                <a:solidFill>
                  <a:srgbClr val="000000"/>
                </a:solidFill>
              </a:rPr>
              <a:pPr defTabSz="91436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- for images, video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7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7"/>
            <a:fld id="{512ED7FD-B62D-45E0-9FE6-5369AB61B87C}" type="slidenum">
              <a:rPr lang="en-US" smtClean="0">
                <a:solidFill>
                  <a:srgbClr val="000000"/>
                </a:solidFill>
              </a:rPr>
              <a:pPr defTabSz="914367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" y="6177868"/>
            <a:ext cx="1828801" cy="67271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66701" y="119190"/>
            <a:ext cx="11658600" cy="914400"/>
          </a:xfrm>
          <a:prstGeom prst="rect">
            <a:avLst/>
          </a:prstGeom>
        </p:spPr>
        <p:txBody>
          <a:bodyPr vert="horz" lIns="137160" tIns="109728" rIns="137160" bIns="109728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272353" y="291068"/>
            <a:ext cx="6271861" cy="6275864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150" tIns="143317" rIns="179150" bIns="143317"/>
          <a:lstStyle/>
          <a:p>
            <a:pPr marL="0" marR="0" lvl="0" indent="0" algn="ctr" defTabSz="91334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84" y="470067"/>
            <a:ext cx="1279273" cy="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69246" y="1428409"/>
            <a:ext cx="5378548" cy="879910"/>
          </a:xfrm>
        </p:spPr>
        <p:txBody>
          <a:bodyPr/>
          <a:lstStyle>
            <a:lvl1pPr>
              <a:defRPr sz="506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69307" y="4353456"/>
            <a:ext cx="5378487" cy="520548"/>
          </a:xfrm>
        </p:spPr>
        <p:txBody>
          <a:bodyPr/>
          <a:lstStyle>
            <a:lvl1pPr marL="0" indent="0" algn="l">
              <a:lnSpc>
                <a:spcPts val="2645"/>
              </a:lnSpc>
              <a:buNone/>
              <a:defRPr sz="2264">
                <a:solidFill>
                  <a:schemeClr val="bg1"/>
                </a:solidFill>
                <a:latin typeface="+mj-lt"/>
              </a:defRPr>
            </a:lvl1pPr>
            <a:lvl2pPr marL="44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6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8237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749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2" y="1189181"/>
            <a:ext cx="11653523" cy="199123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72478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3" y="1550045"/>
            <a:ext cx="5692138" cy="5036493"/>
          </a:xfrm>
        </p:spPr>
        <p:txBody>
          <a:bodyPr>
            <a:no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0622" y="1550045"/>
            <a:ext cx="5692138" cy="5036493"/>
          </a:xfrm>
        </p:spPr>
        <p:txBody>
          <a:bodyPr>
            <a:noAutofit/>
          </a:bodyPr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9"/>
            </a:lvl2pPr>
            <a:lvl3pPr marL="223912" indent="0">
              <a:buNone/>
              <a:defRPr/>
            </a:lvl3pPr>
            <a:lvl4pPr marL="447820" indent="0">
              <a:buNone/>
              <a:defRPr/>
            </a:lvl4pPr>
            <a:lvl5pPr marL="67173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5948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5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81"/>
            <a:ext cx="11653523" cy="205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2280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550045"/>
            <a:ext cx="11653523" cy="20590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81698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81"/>
            <a:ext cx="5692138" cy="2609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0622" y="1189181"/>
            <a:ext cx="5692138" cy="2609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41240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550045"/>
            <a:ext cx="5692138" cy="2594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0622" y="1550045"/>
            <a:ext cx="5692138" cy="2594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043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 w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439780"/>
            <a:ext cx="5378548" cy="200827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2352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871896" y="1439779"/>
            <a:ext cx="6051178" cy="7165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15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 w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550047"/>
            <a:ext cx="5378548" cy="200827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4"/>
            </a:lvl1pPr>
            <a:lvl2pPr marL="0" indent="0">
              <a:buNone/>
              <a:defRPr sz="2352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871896" y="1550046"/>
            <a:ext cx="6051178" cy="7165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0196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2" y="1036638"/>
            <a:ext cx="11655840" cy="513407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36049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1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61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5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hy How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418643" y="1432851"/>
            <a:ext cx="11368873" cy="501898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2352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418643" y="2021658"/>
            <a:ext cx="11368873" cy="107586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352">
                <a:solidFill>
                  <a:schemeClr val="bg1"/>
                </a:solidFill>
                <a:latin typeface="+mj-lt"/>
              </a:rPr>
              <a:t>What</a:t>
            </a:r>
            <a:endParaRPr lang="en-US" sz="2352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18640" y="3174746"/>
            <a:ext cx="11366667" cy="230620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87" tIns="143351" rIns="179187" bIns="1433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352">
                <a:solidFill>
                  <a:schemeClr val="bg1"/>
                </a:solidFill>
                <a:latin typeface="+mj-lt"/>
              </a:rPr>
              <a:t>How</a:t>
            </a:r>
            <a:endParaRPr lang="en-US" sz="3526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420700" y="1213864"/>
            <a:ext cx="14900" cy="5502495"/>
          </a:xfrm>
          <a:prstGeom prst="line">
            <a:avLst/>
          </a:prstGeom>
          <a:ln w="762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510300" y="2069049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510300" y="3837312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10300" y="1511868"/>
            <a:ext cx="4631528" cy="3438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41829" y="2069049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141829" y="3837312"/>
            <a:ext cx="4631528" cy="98108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lvl="0"/>
            <a:r>
              <a:rPr lang="en-US"/>
              <a:t>Table text here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141829" y="1511868"/>
            <a:ext cx="4631528" cy="343864"/>
          </a:xfrm>
        </p:spPr>
        <p:txBody>
          <a:bodyPr anchor="ctr" anchorCtr="0">
            <a:noAutofit/>
          </a:bodyPr>
          <a:lstStyle>
            <a:lvl1pPr marL="0" indent="0"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1960">
                <a:solidFill>
                  <a:srgbClr val="FFFFFF"/>
                </a:solidFill>
                <a:latin typeface="+mn-lt"/>
              </a:defRPr>
            </a:lvl1pPr>
            <a:lvl3pPr marL="559912" indent="0">
              <a:buFont typeface="Arial"/>
              <a:buNone/>
              <a:defRPr/>
            </a:lvl3pPr>
          </a:lstStyle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6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Internet Edge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7141829" y="1213864"/>
            <a:ext cx="14900" cy="5502495"/>
          </a:xfrm>
          <a:prstGeom prst="line">
            <a:avLst/>
          </a:prstGeom>
          <a:ln w="762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69245" y="289517"/>
            <a:ext cx="11655078" cy="899665"/>
          </a:xfrm>
          <a:prstGeom prst="rect">
            <a:avLst/>
          </a:prstGeom>
        </p:spPr>
        <p:txBody>
          <a:bodyPr vert="horz" wrap="square" lIns="146300" tIns="91438" rIns="146300" bIns="91438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4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62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0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0"/>
            </a:lvl2pPr>
            <a:lvl3pPr marL="227077" indent="0">
              <a:buNone/>
              <a:tabLst/>
              <a:defRPr sz="1960"/>
            </a:lvl3pPr>
            <a:lvl4pPr marL="451040" indent="0">
              <a:buNone/>
              <a:defRPr/>
            </a:lvl4pPr>
            <a:lvl5pPr marL="671895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2911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76176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36518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2000" cy="1463040"/>
          </a:xfrm>
          <a:prstGeom prst="rect">
            <a:avLst/>
          </a:prstGeom>
          <a:solidFill>
            <a:srgbClr val="001F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74207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93114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354826"/>
            <a:ext cx="11655840" cy="8996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0993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4863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40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1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4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22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6715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ERICA Region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February 9,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160CCB6-3AA1-475C-86A9-AE2F9D0ADCB5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69240" y="1026930"/>
          <a:ext cx="11662436" cy="34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67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660184">
                  <a:extLst>
                    <a:ext uri="{9D8B030D-6E8A-4147-A177-3AD203B41FA5}">
                      <a16:colId xmlns:a16="http://schemas.microsoft.com/office/drawing/2014/main" val="165818828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622186844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255672095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92932924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73917881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06693878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99362397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47498627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325501089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48092356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58142833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78997332"/>
                    </a:ext>
                  </a:extLst>
                </a:gridCol>
              </a:tblGrid>
              <a:tr h="172341">
                <a:tc rowSpan="2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</a:t>
                      </a:r>
                      <a:b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LATAM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11343"/>
                  </a:ext>
                </a:extLst>
              </a:tr>
              <a:tr h="172341">
                <a:tc vMerge="1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North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South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Brazil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South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Central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7A7F0E-3565-4C5F-A959-631388591CEC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3AD354-4782-417A-9A65-3C13176EAC5C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D16C8C-058C-4822-98D2-2DC4F8E8C2AA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87950BD-0D9F-4830-B304-A7D40400D3FA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FEEB74B-7037-48C6-8675-6FC2527A1048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1B5E47-2791-423B-98C0-DA1E8BC0E2B8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77ECA3-7EEE-4732-B476-336C4D862B67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A0FA60-B99D-4B31-AE11-17C84C70B5BF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5FF72625-43D0-4A22-AF83-DF297064DE44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2676820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: Top Corners Rounded 11"/>
          <p:cNvSpPr/>
          <p:nvPr userDrawn="1"/>
        </p:nvSpPr>
        <p:spPr bwMode="auto">
          <a:xfrm rot="16200000">
            <a:off x="10934845" y="-491996"/>
            <a:ext cx="718681" cy="1886790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0022" y="168629"/>
            <a:ext cx="1524500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06265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69507"/>
            <a:ext cx="3329638" cy="3785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5">
            <a:extLst>
              <a:ext uri="{FF2B5EF4-FFF2-40B4-BE49-F238E27FC236}">
                <a16:creationId xmlns:a16="http://schemas.microsoft.com/office/drawing/2014/main" id="{A92B0539-2DE8-40D0-9B17-A323AB7635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0200" y="6044561"/>
            <a:ext cx="428460" cy="428460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85349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lligent Cloud Architect Boot Cam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2">
            <a:extLst>
              <a:ext uri="{FF2B5EF4-FFF2-40B4-BE49-F238E27FC236}">
                <a16:creationId xmlns:a16="http://schemas.microsoft.com/office/drawing/2014/main" id="{4482FD05-F4F6-4D52-A0D4-67F8B984BC9F}"/>
              </a:ext>
            </a:extLst>
          </p:cNvPr>
          <p:cNvSpPr/>
          <p:nvPr userDrawn="1"/>
        </p:nvSpPr>
        <p:spPr>
          <a:xfrm rot="16200000">
            <a:off x="8300546" y="1869065"/>
            <a:ext cx="2659858" cy="5123677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9858" h="5123677" stroke="0" extrusionOk="0">
                <a:moveTo>
                  <a:pt x="1173958" y="0"/>
                </a:moveTo>
                <a:cubicBezTo>
                  <a:pt x="1679080" y="0"/>
                  <a:pt x="2149608" y="395585"/>
                  <a:pt x="2423140" y="1050219"/>
                </a:cubicBezTo>
                <a:cubicBezTo>
                  <a:pt x="2578929" y="1423063"/>
                  <a:pt x="2661157" y="1857606"/>
                  <a:pt x="2659843" y="2301099"/>
                </a:cubicBezTo>
                <a:lnTo>
                  <a:pt x="1173958" y="2290634"/>
                </a:lnTo>
                <a:lnTo>
                  <a:pt x="1173958" y="0"/>
                </a:lnTo>
                <a:close/>
              </a:path>
              <a:path w="2659858" h="5123677" fill="none">
                <a:moveTo>
                  <a:pt x="0" y="1889922"/>
                </a:moveTo>
                <a:cubicBezTo>
                  <a:pt x="1442247" y="2534466"/>
                  <a:pt x="1905795" y="3976716"/>
                  <a:pt x="1650192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c 12">
            <a:extLst>
              <a:ext uri="{FF2B5EF4-FFF2-40B4-BE49-F238E27FC236}">
                <a16:creationId xmlns:a16="http://schemas.microsoft.com/office/drawing/2014/main" id="{E73B8847-EA8B-4495-9732-9FA0DB1963B0}"/>
              </a:ext>
            </a:extLst>
          </p:cNvPr>
          <p:cNvSpPr/>
          <p:nvPr userDrawn="1"/>
        </p:nvSpPr>
        <p:spPr>
          <a:xfrm rot="16200000">
            <a:off x="4275597" y="-1752531"/>
            <a:ext cx="6569893" cy="9188265"/>
          </a:xfrm>
          <a:custGeom>
            <a:avLst/>
            <a:gdLst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3" fmla="*/ 1485900 w 2971800"/>
              <a:gd name="connsiteY3" fmla="*/ 2290634 h 4581267"/>
              <a:gd name="connsiteX4" fmla="*/ 1485900 w 2971800"/>
              <a:gd name="connsiteY4" fmla="*/ 0 h 4581267"/>
              <a:gd name="connsiteX0" fmla="*/ 1485900 w 2971800"/>
              <a:gd name="connsiteY0" fmla="*/ 0 h 4581267"/>
              <a:gd name="connsiteX1" fmla="*/ 2735082 w 2971800"/>
              <a:gd name="connsiteY1" fmla="*/ 1050219 h 4581267"/>
              <a:gd name="connsiteX2" fmla="*/ 2971785 w 2971800"/>
              <a:gd name="connsiteY2" fmla="*/ 2301099 h 4581267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1485885 w 1485900"/>
              <a:gd name="connsiteY2" fmla="*/ 2301099 h 5095102"/>
              <a:gd name="connsiteX3" fmla="*/ 0 w 1485900"/>
              <a:gd name="connsiteY3" fmla="*/ 2290634 h 5095102"/>
              <a:gd name="connsiteX4" fmla="*/ 0 w 1485900"/>
              <a:gd name="connsiteY4" fmla="*/ 0 h 5095102"/>
              <a:gd name="connsiteX0" fmla="*/ 0 w 1485900"/>
              <a:gd name="connsiteY0" fmla="*/ 0 h 5095102"/>
              <a:gd name="connsiteX1" fmla="*/ 1249182 w 1485900"/>
              <a:gd name="connsiteY1" fmla="*/ 1050219 h 5095102"/>
              <a:gd name="connsiteX2" fmla="*/ 457184 w 1485900"/>
              <a:gd name="connsiteY2" fmla="*/ 5095102 h 5095102"/>
              <a:gd name="connsiteX0" fmla="*/ 1143000 w 2628900"/>
              <a:gd name="connsiteY0" fmla="*/ 0 h 5095102"/>
              <a:gd name="connsiteX1" fmla="*/ 2392182 w 2628900"/>
              <a:gd name="connsiteY1" fmla="*/ 1050219 h 5095102"/>
              <a:gd name="connsiteX2" fmla="*/ 2628885 w 2628900"/>
              <a:gd name="connsiteY2" fmla="*/ 2301099 h 5095102"/>
              <a:gd name="connsiteX3" fmla="*/ 1143000 w 2628900"/>
              <a:gd name="connsiteY3" fmla="*/ 2290634 h 5095102"/>
              <a:gd name="connsiteX4" fmla="*/ 1143000 w 2628900"/>
              <a:gd name="connsiteY4" fmla="*/ 0 h 5095102"/>
              <a:gd name="connsiteX0" fmla="*/ 0 w 2628900"/>
              <a:gd name="connsiteY0" fmla="*/ 1816100 h 5095102"/>
              <a:gd name="connsiteX1" fmla="*/ 2392182 w 2628900"/>
              <a:gd name="connsiteY1" fmla="*/ 1050219 h 5095102"/>
              <a:gd name="connsiteX2" fmla="*/ 1600184 w 2628900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2425520 w 2662238"/>
              <a:gd name="connsiteY1" fmla="*/ 1050219 h 5095102"/>
              <a:gd name="connsiteX2" fmla="*/ 1633522 w 2662238"/>
              <a:gd name="connsiteY2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095102"/>
              <a:gd name="connsiteX1" fmla="*/ 2425520 w 2662238"/>
              <a:gd name="connsiteY1" fmla="*/ 1050219 h 5095102"/>
              <a:gd name="connsiteX2" fmla="*/ 2662223 w 2662238"/>
              <a:gd name="connsiteY2" fmla="*/ 2301099 h 5095102"/>
              <a:gd name="connsiteX3" fmla="*/ 1176338 w 2662238"/>
              <a:gd name="connsiteY3" fmla="*/ 2290634 h 5095102"/>
              <a:gd name="connsiteX4" fmla="*/ 1176338 w 2662238"/>
              <a:gd name="connsiteY4" fmla="*/ 0 h 5095102"/>
              <a:gd name="connsiteX0" fmla="*/ 0 w 2662238"/>
              <a:gd name="connsiteY0" fmla="*/ 1882775 h 5095102"/>
              <a:gd name="connsiteX1" fmla="*/ 1633522 w 2662238"/>
              <a:gd name="connsiteY1" fmla="*/ 5095102 h 5095102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6338 w 2662238"/>
              <a:gd name="connsiteY0" fmla="*/ 0 h 5123677"/>
              <a:gd name="connsiteX1" fmla="*/ 2425520 w 2662238"/>
              <a:gd name="connsiteY1" fmla="*/ 1050219 h 5123677"/>
              <a:gd name="connsiteX2" fmla="*/ 2662223 w 2662238"/>
              <a:gd name="connsiteY2" fmla="*/ 2301099 h 5123677"/>
              <a:gd name="connsiteX3" fmla="*/ 1176338 w 2662238"/>
              <a:gd name="connsiteY3" fmla="*/ 2290634 h 5123677"/>
              <a:gd name="connsiteX4" fmla="*/ 1176338 w 2662238"/>
              <a:gd name="connsiteY4" fmla="*/ 0 h 5123677"/>
              <a:gd name="connsiteX0" fmla="*/ 0 w 2662238"/>
              <a:gd name="connsiteY0" fmla="*/ 1882775 h 5123677"/>
              <a:gd name="connsiteX1" fmla="*/ 1652572 w 266223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73958 w 2659858"/>
              <a:gd name="connsiteY0" fmla="*/ 0 h 5123677"/>
              <a:gd name="connsiteX1" fmla="*/ 2423140 w 2659858"/>
              <a:gd name="connsiteY1" fmla="*/ 1050219 h 5123677"/>
              <a:gd name="connsiteX2" fmla="*/ 2659843 w 2659858"/>
              <a:gd name="connsiteY2" fmla="*/ 2301099 h 5123677"/>
              <a:gd name="connsiteX3" fmla="*/ 1173958 w 2659858"/>
              <a:gd name="connsiteY3" fmla="*/ 2290634 h 5123677"/>
              <a:gd name="connsiteX4" fmla="*/ 1173958 w 2659858"/>
              <a:gd name="connsiteY4" fmla="*/ 0 h 5123677"/>
              <a:gd name="connsiteX0" fmla="*/ 0 w 2659858"/>
              <a:gd name="connsiteY0" fmla="*/ 1889922 h 5123677"/>
              <a:gd name="connsiteX1" fmla="*/ 1650192 w 2659858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  <a:gd name="connsiteX0" fmla="*/ 1150209 w 2636109"/>
              <a:gd name="connsiteY0" fmla="*/ 0 h 5123677"/>
              <a:gd name="connsiteX1" fmla="*/ 2399391 w 2636109"/>
              <a:gd name="connsiteY1" fmla="*/ 1050219 h 5123677"/>
              <a:gd name="connsiteX2" fmla="*/ 2636094 w 2636109"/>
              <a:gd name="connsiteY2" fmla="*/ 2301099 h 5123677"/>
              <a:gd name="connsiteX3" fmla="*/ 1150209 w 2636109"/>
              <a:gd name="connsiteY3" fmla="*/ 2290634 h 5123677"/>
              <a:gd name="connsiteX4" fmla="*/ 1150209 w 2636109"/>
              <a:gd name="connsiteY4" fmla="*/ 0 h 5123677"/>
              <a:gd name="connsiteX0" fmla="*/ 0 w 2636109"/>
              <a:gd name="connsiteY0" fmla="*/ 2045387 h 5123677"/>
              <a:gd name="connsiteX1" fmla="*/ 1626443 w 2636109"/>
              <a:gd name="connsiteY1" fmla="*/ 5123677 h 5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6109" h="5123677" stroke="0" extrusionOk="0">
                <a:moveTo>
                  <a:pt x="1150209" y="0"/>
                </a:moveTo>
                <a:cubicBezTo>
                  <a:pt x="1655331" y="0"/>
                  <a:pt x="2125859" y="395585"/>
                  <a:pt x="2399391" y="1050219"/>
                </a:cubicBezTo>
                <a:cubicBezTo>
                  <a:pt x="2555180" y="1423063"/>
                  <a:pt x="2637408" y="1857606"/>
                  <a:pt x="2636094" y="2301099"/>
                </a:cubicBezTo>
                <a:lnTo>
                  <a:pt x="1150209" y="2290634"/>
                </a:lnTo>
                <a:lnTo>
                  <a:pt x="1150209" y="0"/>
                </a:lnTo>
                <a:close/>
              </a:path>
              <a:path w="2636109" h="5123677" fill="none">
                <a:moveTo>
                  <a:pt x="0" y="2045387"/>
                </a:moveTo>
                <a:cubicBezTo>
                  <a:pt x="1360446" y="2375211"/>
                  <a:pt x="1736915" y="4098056"/>
                  <a:pt x="1626443" y="5123677"/>
                </a:cubicBezTo>
              </a:path>
            </a:pathLst>
          </a:custGeom>
          <a:noFill/>
          <a:ln w="12700">
            <a:solidFill>
              <a:schemeClr val="accent1">
                <a:lumMod val="20000"/>
                <a:lumOff val="80000"/>
                <a:alpha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F943766-1615-4432-905C-072976630204}"/>
              </a:ext>
            </a:extLst>
          </p:cNvPr>
          <p:cNvSpPr>
            <a:spLocks/>
          </p:cNvSpPr>
          <p:nvPr userDrawn="1"/>
        </p:nvSpPr>
        <p:spPr bwMode="auto">
          <a:xfrm>
            <a:off x="-92364" y="4651948"/>
            <a:ext cx="12284364" cy="2258859"/>
          </a:xfrm>
          <a:custGeom>
            <a:avLst/>
            <a:gdLst>
              <a:gd name="T0" fmla="*/ 4468 w 4666"/>
              <a:gd name="T1" fmla="*/ 394 h 887"/>
              <a:gd name="T2" fmla="*/ 4208 w 4666"/>
              <a:gd name="T3" fmla="*/ 497 h 887"/>
              <a:gd name="T4" fmla="*/ 4019 w 4666"/>
              <a:gd name="T5" fmla="*/ 257 h 887"/>
              <a:gd name="T6" fmla="*/ 3962 w 4666"/>
              <a:gd name="T7" fmla="*/ 180 h 887"/>
              <a:gd name="T8" fmla="*/ 3796 w 4666"/>
              <a:gd name="T9" fmla="*/ 257 h 887"/>
              <a:gd name="T10" fmla="*/ 3739 w 4666"/>
              <a:gd name="T11" fmla="*/ 320 h 887"/>
              <a:gd name="T12" fmla="*/ 3606 w 4666"/>
              <a:gd name="T13" fmla="*/ 109 h 887"/>
              <a:gd name="T14" fmla="*/ 3364 w 4666"/>
              <a:gd name="T15" fmla="*/ 0 h 887"/>
              <a:gd name="T16" fmla="*/ 2978 w 4666"/>
              <a:gd name="T17" fmla="*/ 257 h 887"/>
              <a:gd name="T18" fmla="*/ 2926 w 4666"/>
              <a:gd name="T19" fmla="*/ 180 h 887"/>
              <a:gd name="T20" fmla="*/ 2760 w 4666"/>
              <a:gd name="T21" fmla="*/ 257 h 887"/>
              <a:gd name="T22" fmla="*/ 2703 w 4666"/>
              <a:gd name="T23" fmla="*/ 497 h 887"/>
              <a:gd name="T24" fmla="*/ 2512 w 4666"/>
              <a:gd name="T25" fmla="*/ 394 h 887"/>
              <a:gd name="T26" fmla="*/ 2254 w 4666"/>
              <a:gd name="T27" fmla="*/ 320 h 887"/>
              <a:gd name="T28" fmla="*/ 1955 w 4666"/>
              <a:gd name="T29" fmla="*/ 91 h 887"/>
              <a:gd name="T30" fmla="*/ 1751 w 4666"/>
              <a:gd name="T31" fmla="*/ 465 h 887"/>
              <a:gd name="T32" fmla="*/ 1567 w 4666"/>
              <a:gd name="T33" fmla="*/ 394 h 887"/>
              <a:gd name="T34" fmla="*/ 1325 w 4666"/>
              <a:gd name="T35" fmla="*/ 394 h 887"/>
              <a:gd name="T36" fmla="*/ 1290 w 4666"/>
              <a:gd name="T37" fmla="*/ 497 h 887"/>
              <a:gd name="T38" fmla="*/ 1099 w 4666"/>
              <a:gd name="T39" fmla="*/ 428 h 887"/>
              <a:gd name="T40" fmla="*/ 1044 w 4666"/>
              <a:gd name="T41" fmla="*/ 351 h 887"/>
              <a:gd name="T42" fmla="*/ 876 w 4666"/>
              <a:gd name="T43" fmla="*/ 428 h 887"/>
              <a:gd name="T44" fmla="*/ 821 w 4666"/>
              <a:gd name="T45" fmla="*/ 634 h 887"/>
              <a:gd name="T46" fmla="*/ 567 w 4666"/>
              <a:gd name="T47" fmla="*/ 465 h 887"/>
              <a:gd name="T48" fmla="*/ 325 w 4666"/>
              <a:gd name="T49" fmla="*/ 603 h 887"/>
              <a:gd name="T50" fmla="*/ 0 w 4666"/>
              <a:gd name="T51" fmla="*/ 887 h 887"/>
              <a:gd name="T52" fmla="*/ 327 w 4666"/>
              <a:gd name="T53" fmla="*/ 887 h 887"/>
              <a:gd name="T54" fmla="*/ 567 w 4666"/>
              <a:gd name="T55" fmla="*/ 887 h 887"/>
              <a:gd name="T56" fmla="*/ 860 w 4666"/>
              <a:gd name="T57" fmla="*/ 887 h 887"/>
              <a:gd name="T58" fmla="*/ 1099 w 4666"/>
              <a:gd name="T59" fmla="*/ 887 h 887"/>
              <a:gd name="T60" fmla="*/ 1204 w 4666"/>
              <a:gd name="T61" fmla="*/ 887 h 887"/>
              <a:gd name="T62" fmla="*/ 1321 w 4666"/>
              <a:gd name="T63" fmla="*/ 887 h 887"/>
              <a:gd name="T64" fmla="*/ 1346 w 4666"/>
              <a:gd name="T65" fmla="*/ 887 h 887"/>
              <a:gd name="T66" fmla="*/ 1553 w 4666"/>
              <a:gd name="T67" fmla="*/ 887 h 887"/>
              <a:gd name="T68" fmla="*/ 1751 w 4666"/>
              <a:gd name="T69" fmla="*/ 887 h 887"/>
              <a:gd name="T70" fmla="*/ 1827 w 4666"/>
              <a:gd name="T71" fmla="*/ 887 h 887"/>
              <a:gd name="T72" fmla="*/ 2254 w 4666"/>
              <a:gd name="T73" fmla="*/ 887 h 887"/>
              <a:gd name="T74" fmla="*/ 2512 w 4666"/>
              <a:gd name="T75" fmla="*/ 887 h 887"/>
              <a:gd name="T76" fmla="*/ 2741 w 4666"/>
              <a:gd name="T77" fmla="*/ 887 h 887"/>
              <a:gd name="T78" fmla="*/ 2981 w 4666"/>
              <a:gd name="T79" fmla="*/ 887 h 887"/>
              <a:gd name="T80" fmla="*/ 3364 w 4666"/>
              <a:gd name="T81" fmla="*/ 887 h 887"/>
              <a:gd name="T82" fmla="*/ 3606 w 4666"/>
              <a:gd name="T83" fmla="*/ 887 h 887"/>
              <a:gd name="T84" fmla="*/ 3780 w 4666"/>
              <a:gd name="T85" fmla="*/ 887 h 887"/>
              <a:gd name="T86" fmla="*/ 4019 w 4666"/>
              <a:gd name="T87" fmla="*/ 887 h 887"/>
              <a:gd name="T88" fmla="*/ 4208 w 4666"/>
              <a:gd name="T89" fmla="*/ 887 h 887"/>
              <a:gd name="T90" fmla="*/ 4468 w 4666"/>
              <a:gd name="T91" fmla="*/ 887 h 887"/>
              <a:gd name="T92" fmla="*/ 4666 w 4666"/>
              <a:gd name="T93" fmla="*/ 722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66" h="887">
                <a:moveTo>
                  <a:pt x="4468" y="722"/>
                </a:moveTo>
                <a:lnTo>
                  <a:pt x="4468" y="394"/>
                </a:lnTo>
                <a:lnTo>
                  <a:pt x="4208" y="394"/>
                </a:lnTo>
                <a:lnTo>
                  <a:pt x="4208" y="497"/>
                </a:lnTo>
                <a:lnTo>
                  <a:pt x="4019" y="497"/>
                </a:lnTo>
                <a:lnTo>
                  <a:pt x="4019" y="257"/>
                </a:lnTo>
                <a:lnTo>
                  <a:pt x="3962" y="257"/>
                </a:lnTo>
                <a:lnTo>
                  <a:pt x="3962" y="180"/>
                </a:lnTo>
                <a:lnTo>
                  <a:pt x="3796" y="180"/>
                </a:lnTo>
                <a:lnTo>
                  <a:pt x="3796" y="257"/>
                </a:lnTo>
                <a:lnTo>
                  <a:pt x="3739" y="257"/>
                </a:lnTo>
                <a:lnTo>
                  <a:pt x="3739" y="320"/>
                </a:lnTo>
                <a:lnTo>
                  <a:pt x="3606" y="320"/>
                </a:lnTo>
                <a:lnTo>
                  <a:pt x="3606" y="109"/>
                </a:lnTo>
                <a:lnTo>
                  <a:pt x="3364" y="306"/>
                </a:lnTo>
                <a:lnTo>
                  <a:pt x="3364" y="0"/>
                </a:lnTo>
                <a:lnTo>
                  <a:pt x="2978" y="0"/>
                </a:lnTo>
                <a:lnTo>
                  <a:pt x="2978" y="257"/>
                </a:lnTo>
                <a:lnTo>
                  <a:pt x="2926" y="257"/>
                </a:lnTo>
                <a:lnTo>
                  <a:pt x="2926" y="180"/>
                </a:lnTo>
                <a:lnTo>
                  <a:pt x="2760" y="180"/>
                </a:lnTo>
                <a:lnTo>
                  <a:pt x="2760" y="257"/>
                </a:lnTo>
                <a:lnTo>
                  <a:pt x="2703" y="257"/>
                </a:lnTo>
                <a:lnTo>
                  <a:pt x="2703" y="497"/>
                </a:lnTo>
                <a:lnTo>
                  <a:pt x="2512" y="497"/>
                </a:lnTo>
                <a:lnTo>
                  <a:pt x="2512" y="394"/>
                </a:lnTo>
                <a:lnTo>
                  <a:pt x="2254" y="394"/>
                </a:lnTo>
                <a:lnTo>
                  <a:pt x="2254" y="320"/>
                </a:lnTo>
                <a:lnTo>
                  <a:pt x="1955" y="320"/>
                </a:lnTo>
                <a:lnTo>
                  <a:pt x="1955" y="91"/>
                </a:lnTo>
                <a:lnTo>
                  <a:pt x="1751" y="91"/>
                </a:lnTo>
                <a:lnTo>
                  <a:pt x="1751" y="465"/>
                </a:lnTo>
                <a:lnTo>
                  <a:pt x="1567" y="465"/>
                </a:lnTo>
                <a:lnTo>
                  <a:pt x="1567" y="394"/>
                </a:lnTo>
                <a:lnTo>
                  <a:pt x="1550" y="394"/>
                </a:lnTo>
                <a:lnTo>
                  <a:pt x="1325" y="394"/>
                </a:lnTo>
                <a:lnTo>
                  <a:pt x="1290" y="394"/>
                </a:lnTo>
                <a:lnTo>
                  <a:pt x="1290" y="497"/>
                </a:lnTo>
                <a:lnTo>
                  <a:pt x="1099" y="497"/>
                </a:lnTo>
                <a:lnTo>
                  <a:pt x="1099" y="428"/>
                </a:lnTo>
                <a:lnTo>
                  <a:pt x="1044" y="428"/>
                </a:lnTo>
                <a:lnTo>
                  <a:pt x="1044" y="351"/>
                </a:lnTo>
                <a:lnTo>
                  <a:pt x="876" y="351"/>
                </a:lnTo>
                <a:lnTo>
                  <a:pt x="876" y="428"/>
                </a:lnTo>
                <a:lnTo>
                  <a:pt x="821" y="428"/>
                </a:lnTo>
                <a:lnTo>
                  <a:pt x="821" y="634"/>
                </a:lnTo>
                <a:lnTo>
                  <a:pt x="567" y="634"/>
                </a:lnTo>
                <a:lnTo>
                  <a:pt x="567" y="465"/>
                </a:lnTo>
                <a:lnTo>
                  <a:pt x="325" y="465"/>
                </a:lnTo>
                <a:lnTo>
                  <a:pt x="325" y="603"/>
                </a:lnTo>
                <a:lnTo>
                  <a:pt x="0" y="603"/>
                </a:lnTo>
                <a:lnTo>
                  <a:pt x="0" y="887"/>
                </a:lnTo>
                <a:lnTo>
                  <a:pt x="325" y="887"/>
                </a:lnTo>
                <a:lnTo>
                  <a:pt x="327" y="887"/>
                </a:lnTo>
                <a:lnTo>
                  <a:pt x="563" y="887"/>
                </a:lnTo>
                <a:lnTo>
                  <a:pt x="567" y="887"/>
                </a:lnTo>
                <a:lnTo>
                  <a:pt x="821" y="887"/>
                </a:lnTo>
                <a:lnTo>
                  <a:pt x="860" y="887"/>
                </a:lnTo>
                <a:lnTo>
                  <a:pt x="1061" y="887"/>
                </a:lnTo>
                <a:lnTo>
                  <a:pt x="1099" y="887"/>
                </a:lnTo>
                <a:lnTo>
                  <a:pt x="1104" y="887"/>
                </a:lnTo>
                <a:lnTo>
                  <a:pt x="1204" y="887"/>
                </a:lnTo>
                <a:lnTo>
                  <a:pt x="1290" y="887"/>
                </a:lnTo>
                <a:lnTo>
                  <a:pt x="1321" y="887"/>
                </a:lnTo>
                <a:lnTo>
                  <a:pt x="1325" y="887"/>
                </a:lnTo>
                <a:lnTo>
                  <a:pt x="1346" y="887"/>
                </a:lnTo>
                <a:lnTo>
                  <a:pt x="1550" y="887"/>
                </a:lnTo>
                <a:lnTo>
                  <a:pt x="1553" y="887"/>
                </a:lnTo>
                <a:lnTo>
                  <a:pt x="1567" y="887"/>
                </a:lnTo>
                <a:lnTo>
                  <a:pt x="1751" y="887"/>
                </a:lnTo>
                <a:lnTo>
                  <a:pt x="1795" y="887"/>
                </a:lnTo>
                <a:lnTo>
                  <a:pt x="1827" y="887"/>
                </a:lnTo>
                <a:lnTo>
                  <a:pt x="1955" y="887"/>
                </a:lnTo>
                <a:lnTo>
                  <a:pt x="2254" y="887"/>
                </a:lnTo>
                <a:lnTo>
                  <a:pt x="2483" y="887"/>
                </a:lnTo>
                <a:lnTo>
                  <a:pt x="2512" y="887"/>
                </a:lnTo>
                <a:lnTo>
                  <a:pt x="2703" y="887"/>
                </a:lnTo>
                <a:lnTo>
                  <a:pt x="2741" y="887"/>
                </a:lnTo>
                <a:lnTo>
                  <a:pt x="2978" y="887"/>
                </a:lnTo>
                <a:lnTo>
                  <a:pt x="2981" y="887"/>
                </a:lnTo>
                <a:lnTo>
                  <a:pt x="3356" y="887"/>
                </a:lnTo>
                <a:lnTo>
                  <a:pt x="3364" y="887"/>
                </a:lnTo>
                <a:lnTo>
                  <a:pt x="3481" y="887"/>
                </a:lnTo>
                <a:lnTo>
                  <a:pt x="3606" y="887"/>
                </a:lnTo>
                <a:lnTo>
                  <a:pt x="3739" y="887"/>
                </a:lnTo>
                <a:lnTo>
                  <a:pt x="3780" y="887"/>
                </a:lnTo>
                <a:lnTo>
                  <a:pt x="3980" y="887"/>
                </a:lnTo>
                <a:lnTo>
                  <a:pt x="4019" y="887"/>
                </a:lnTo>
                <a:lnTo>
                  <a:pt x="4124" y="887"/>
                </a:lnTo>
                <a:lnTo>
                  <a:pt x="4208" y="887"/>
                </a:lnTo>
                <a:lnTo>
                  <a:pt x="4239" y="887"/>
                </a:lnTo>
                <a:lnTo>
                  <a:pt x="4468" y="887"/>
                </a:lnTo>
                <a:lnTo>
                  <a:pt x="4666" y="887"/>
                </a:lnTo>
                <a:lnTo>
                  <a:pt x="4666" y="722"/>
                </a:lnTo>
                <a:lnTo>
                  <a:pt x="4468" y="722"/>
                </a:lnTo>
                <a:close/>
              </a:path>
            </a:pathLst>
          </a:custGeom>
          <a:solidFill>
            <a:srgbClr val="00188F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AC56D8-7E55-4F0C-8E9D-9362AAA1BE8A}"/>
              </a:ext>
            </a:extLst>
          </p:cNvPr>
          <p:cNvSpPr/>
          <p:nvPr userDrawn="1"/>
        </p:nvSpPr>
        <p:spPr>
          <a:xfrm>
            <a:off x="6079376" y="456225"/>
            <a:ext cx="59364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cap="none" spc="-98" baseline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Intelligent Cloud Architect Boot Camp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79ACDCA-90B8-4F93-AB30-1088C4082FC4}"/>
              </a:ext>
            </a:extLst>
          </p:cNvPr>
          <p:cNvSpPr>
            <a:spLocks/>
          </p:cNvSpPr>
          <p:nvPr userDrawn="1"/>
        </p:nvSpPr>
        <p:spPr bwMode="auto">
          <a:xfrm>
            <a:off x="269300" y="4471379"/>
            <a:ext cx="12063937" cy="2228238"/>
          </a:xfrm>
          <a:custGeom>
            <a:avLst/>
            <a:gdLst>
              <a:gd name="T0" fmla="*/ 0 w 2301"/>
              <a:gd name="T1" fmla="*/ 122 h 425"/>
              <a:gd name="T2" fmla="*/ 10 w 2301"/>
              <a:gd name="T3" fmla="*/ 293 h 425"/>
              <a:gd name="T4" fmla="*/ 34 w 2301"/>
              <a:gd name="T5" fmla="*/ 211 h 425"/>
              <a:gd name="T6" fmla="*/ 108 w 2301"/>
              <a:gd name="T7" fmla="*/ 293 h 425"/>
              <a:gd name="T8" fmla="*/ 124 w 2301"/>
              <a:gd name="T9" fmla="*/ 132 h 425"/>
              <a:gd name="T10" fmla="*/ 148 w 2301"/>
              <a:gd name="T11" fmla="*/ 78 h 425"/>
              <a:gd name="T12" fmla="*/ 187 w 2301"/>
              <a:gd name="T13" fmla="*/ 132 h 425"/>
              <a:gd name="T14" fmla="*/ 204 w 2301"/>
              <a:gd name="T15" fmla="*/ 243 h 425"/>
              <a:gd name="T16" fmla="*/ 231 w 2301"/>
              <a:gd name="T17" fmla="*/ 51 h 425"/>
              <a:gd name="T18" fmla="*/ 285 w 2301"/>
              <a:gd name="T19" fmla="*/ 51 h 425"/>
              <a:gd name="T20" fmla="*/ 307 w 2301"/>
              <a:gd name="T21" fmla="*/ 172 h 425"/>
              <a:gd name="T22" fmla="*/ 315 w 2301"/>
              <a:gd name="T23" fmla="*/ 43 h 425"/>
              <a:gd name="T24" fmla="*/ 400 w 2301"/>
              <a:gd name="T25" fmla="*/ 177 h 425"/>
              <a:gd name="T26" fmla="*/ 439 w 2301"/>
              <a:gd name="T27" fmla="*/ 39 h 425"/>
              <a:gd name="T28" fmla="*/ 471 w 2301"/>
              <a:gd name="T29" fmla="*/ 177 h 425"/>
              <a:gd name="T30" fmla="*/ 498 w 2301"/>
              <a:gd name="T31" fmla="*/ 293 h 425"/>
              <a:gd name="T32" fmla="*/ 522 w 2301"/>
              <a:gd name="T33" fmla="*/ 182 h 425"/>
              <a:gd name="T34" fmla="*/ 582 w 2301"/>
              <a:gd name="T35" fmla="*/ 264 h 425"/>
              <a:gd name="T36" fmla="*/ 682 w 2301"/>
              <a:gd name="T37" fmla="*/ 293 h 425"/>
              <a:gd name="T38" fmla="*/ 704 w 2301"/>
              <a:gd name="T39" fmla="*/ 126 h 425"/>
              <a:gd name="T40" fmla="*/ 780 w 2301"/>
              <a:gd name="T41" fmla="*/ 240 h 425"/>
              <a:gd name="T42" fmla="*/ 808 w 2301"/>
              <a:gd name="T43" fmla="*/ 154 h 425"/>
              <a:gd name="T44" fmla="*/ 852 w 2301"/>
              <a:gd name="T45" fmla="*/ 154 h 425"/>
              <a:gd name="T46" fmla="*/ 878 w 2301"/>
              <a:gd name="T47" fmla="*/ 240 h 425"/>
              <a:gd name="T48" fmla="*/ 915 w 2301"/>
              <a:gd name="T49" fmla="*/ 101 h 425"/>
              <a:gd name="T50" fmla="*/ 990 w 2301"/>
              <a:gd name="T51" fmla="*/ 101 h 425"/>
              <a:gd name="T52" fmla="*/ 1041 w 2301"/>
              <a:gd name="T53" fmla="*/ 240 h 425"/>
              <a:gd name="T54" fmla="*/ 1069 w 2301"/>
              <a:gd name="T55" fmla="*/ 154 h 425"/>
              <a:gd name="T56" fmla="*/ 1113 w 2301"/>
              <a:gd name="T57" fmla="*/ 154 h 425"/>
              <a:gd name="T58" fmla="*/ 1140 w 2301"/>
              <a:gd name="T59" fmla="*/ 240 h 425"/>
              <a:gd name="T60" fmla="*/ 1161 w 2301"/>
              <a:gd name="T61" fmla="*/ 126 h 425"/>
              <a:gd name="T62" fmla="*/ 1237 w 2301"/>
              <a:gd name="T63" fmla="*/ 293 h 425"/>
              <a:gd name="T64" fmla="*/ 1335 w 2301"/>
              <a:gd name="T65" fmla="*/ 264 h 425"/>
              <a:gd name="T66" fmla="*/ 1377 w 2301"/>
              <a:gd name="T67" fmla="*/ 182 h 425"/>
              <a:gd name="T68" fmla="*/ 1422 w 2301"/>
              <a:gd name="T69" fmla="*/ 293 h 425"/>
              <a:gd name="T70" fmla="*/ 1443 w 2301"/>
              <a:gd name="T71" fmla="*/ 177 h 425"/>
              <a:gd name="T72" fmla="*/ 1465 w 2301"/>
              <a:gd name="T73" fmla="*/ 39 h 425"/>
              <a:gd name="T74" fmla="*/ 1492 w 2301"/>
              <a:gd name="T75" fmla="*/ 177 h 425"/>
              <a:gd name="T76" fmla="*/ 1540 w 2301"/>
              <a:gd name="T77" fmla="*/ 43 h 425"/>
              <a:gd name="T78" fmla="*/ 1618 w 2301"/>
              <a:gd name="T79" fmla="*/ 172 h 425"/>
              <a:gd name="T80" fmla="*/ 1639 w 2301"/>
              <a:gd name="T81" fmla="*/ 51 h 425"/>
              <a:gd name="T82" fmla="*/ 1695 w 2301"/>
              <a:gd name="T83" fmla="*/ 51 h 425"/>
              <a:gd name="T84" fmla="*/ 1716 w 2301"/>
              <a:gd name="T85" fmla="*/ 243 h 425"/>
              <a:gd name="T86" fmla="*/ 1735 w 2301"/>
              <a:gd name="T87" fmla="*/ 132 h 425"/>
              <a:gd name="T88" fmla="*/ 1759 w 2301"/>
              <a:gd name="T89" fmla="*/ 78 h 425"/>
              <a:gd name="T90" fmla="*/ 1799 w 2301"/>
              <a:gd name="T91" fmla="*/ 132 h 425"/>
              <a:gd name="T92" fmla="*/ 1813 w 2301"/>
              <a:gd name="T93" fmla="*/ 293 h 425"/>
              <a:gd name="T94" fmla="*/ 1836 w 2301"/>
              <a:gd name="T95" fmla="*/ 211 h 425"/>
              <a:gd name="T96" fmla="*/ 1909 w 2301"/>
              <a:gd name="T97" fmla="*/ 293 h 425"/>
              <a:gd name="T98" fmla="*/ 1921 w 2301"/>
              <a:gd name="T99" fmla="*/ 122 h 425"/>
              <a:gd name="T100" fmla="*/ 2008 w 2301"/>
              <a:gd name="T101" fmla="*/ 253 h 425"/>
              <a:gd name="T102" fmla="*/ 2019 w 2301"/>
              <a:gd name="T103" fmla="*/ 161 h 425"/>
              <a:gd name="T104" fmla="*/ 2086 w 2301"/>
              <a:gd name="T105" fmla="*/ 174 h 425"/>
              <a:gd name="T106" fmla="*/ 2116 w 2301"/>
              <a:gd name="T107" fmla="*/ 159 h 425"/>
              <a:gd name="T108" fmla="*/ 2140 w 2301"/>
              <a:gd name="T109" fmla="*/ 90 h 425"/>
              <a:gd name="T110" fmla="*/ 2193 w 2301"/>
              <a:gd name="T111" fmla="*/ 159 h 425"/>
              <a:gd name="T112" fmla="*/ 2214 w 2301"/>
              <a:gd name="T113" fmla="*/ 234 h 425"/>
              <a:gd name="T114" fmla="*/ 2255 w 2301"/>
              <a:gd name="T115" fmla="*/ 125 h 425"/>
              <a:gd name="T116" fmla="*/ 2281 w 2301"/>
              <a:gd name="T117" fmla="*/ 234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1" h="425">
                <a:moveTo>
                  <a:pt x="2301" y="234"/>
                </a:moveTo>
                <a:lnTo>
                  <a:pt x="2301" y="425"/>
                </a:lnTo>
                <a:lnTo>
                  <a:pt x="0" y="425"/>
                </a:lnTo>
                <a:lnTo>
                  <a:pt x="0" y="122"/>
                </a:lnTo>
                <a:lnTo>
                  <a:pt x="10" y="122"/>
                </a:lnTo>
                <a:lnTo>
                  <a:pt x="10" y="180"/>
                </a:lnTo>
                <a:lnTo>
                  <a:pt x="10" y="180"/>
                </a:lnTo>
                <a:lnTo>
                  <a:pt x="10" y="293"/>
                </a:lnTo>
                <a:lnTo>
                  <a:pt x="21" y="293"/>
                </a:lnTo>
                <a:lnTo>
                  <a:pt x="21" y="264"/>
                </a:lnTo>
                <a:lnTo>
                  <a:pt x="34" y="264"/>
                </a:lnTo>
                <a:lnTo>
                  <a:pt x="34" y="211"/>
                </a:lnTo>
                <a:lnTo>
                  <a:pt x="94" y="211"/>
                </a:lnTo>
                <a:lnTo>
                  <a:pt x="94" y="264"/>
                </a:lnTo>
                <a:lnTo>
                  <a:pt x="108" y="264"/>
                </a:lnTo>
                <a:lnTo>
                  <a:pt x="108" y="293"/>
                </a:lnTo>
                <a:lnTo>
                  <a:pt x="117" y="293"/>
                </a:lnTo>
                <a:lnTo>
                  <a:pt x="117" y="159"/>
                </a:lnTo>
                <a:lnTo>
                  <a:pt x="124" y="159"/>
                </a:lnTo>
                <a:lnTo>
                  <a:pt x="124" y="132"/>
                </a:lnTo>
                <a:lnTo>
                  <a:pt x="132" y="132"/>
                </a:lnTo>
                <a:lnTo>
                  <a:pt x="132" y="105"/>
                </a:lnTo>
                <a:lnTo>
                  <a:pt x="148" y="105"/>
                </a:lnTo>
                <a:lnTo>
                  <a:pt x="148" y="78"/>
                </a:lnTo>
                <a:lnTo>
                  <a:pt x="171" y="78"/>
                </a:lnTo>
                <a:lnTo>
                  <a:pt x="171" y="105"/>
                </a:lnTo>
                <a:lnTo>
                  <a:pt x="187" y="105"/>
                </a:lnTo>
                <a:lnTo>
                  <a:pt x="187" y="132"/>
                </a:lnTo>
                <a:lnTo>
                  <a:pt x="195" y="132"/>
                </a:lnTo>
                <a:lnTo>
                  <a:pt x="195" y="159"/>
                </a:lnTo>
                <a:lnTo>
                  <a:pt x="204" y="159"/>
                </a:lnTo>
                <a:lnTo>
                  <a:pt x="204" y="243"/>
                </a:lnTo>
                <a:lnTo>
                  <a:pt x="215" y="243"/>
                </a:lnTo>
                <a:lnTo>
                  <a:pt x="215" y="84"/>
                </a:lnTo>
                <a:lnTo>
                  <a:pt x="231" y="84"/>
                </a:lnTo>
                <a:lnTo>
                  <a:pt x="231" y="51"/>
                </a:lnTo>
                <a:lnTo>
                  <a:pt x="235" y="51"/>
                </a:lnTo>
                <a:lnTo>
                  <a:pt x="235" y="0"/>
                </a:lnTo>
                <a:lnTo>
                  <a:pt x="285" y="0"/>
                </a:lnTo>
                <a:lnTo>
                  <a:pt x="285" y="51"/>
                </a:lnTo>
                <a:lnTo>
                  <a:pt x="291" y="51"/>
                </a:lnTo>
                <a:lnTo>
                  <a:pt x="291" y="84"/>
                </a:lnTo>
                <a:lnTo>
                  <a:pt x="307" y="84"/>
                </a:lnTo>
                <a:lnTo>
                  <a:pt x="307" y="172"/>
                </a:lnTo>
                <a:lnTo>
                  <a:pt x="313" y="172"/>
                </a:lnTo>
                <a:lnTo>
                  <a:pt x="313" y="124"/>
                </a:lnTo>
                <a:lnTo>
                  <a:pt x="315" y="124"/>
                </a:lnTo>
                <a:lnTo>
                  <a:pt x="315" y="43"/>
                </a:lnTo>
                <a:lnTo>
                  <a:pt x="390" y="43"/>
                </a:lnTo>
                <a:lnTo>
                  <a:pt x="390" y="124"/>
                </a:lnTo>
                <a:lnTo>
                  <a:pt x="400" y="124"/>
                </a:lnTo>
                <a:lnTo>
                  <a:pt x="400" y="177"/>
                </a:lnTo>
                <a:lnTo>
                  <a:pt x="438" y="177"/>
                </a:lnTo>
                <a:lnTo>
                  <a:pt x="438" y="108"/>
                </a:lnTo>
                <a:lnTo>
                  <a:pt x="435" y="108"/>
                </a:lnTo>
                <a:lnTo>
                  <a:pt x="439" y="39"/>
                </a:lnTo>
                <a:lnTo>
                  <a:pt x="466" y="39"/>
                </a:lnTo>
                <a:lnTo>
                  <a:pt x="466" y="108"/>
                </a:lnTo>
                <a:lnTo>
                  <a:pt x="471" y="108"/>
                </a:lnTo>
                <a:lnTo>
                  <a:pt x="471" y="177"/>
                </a:lnTo>
                <a:lnTo>
                  <a:pt x="488" y="177"/>
                </a:lnTo>
                <a:lnTo>
                  <a:pt x="488" y="244"/>
                </a:lnTo>
                <a:lnTo>
                  <a:pt x="498" y="244"/>
                </a:lnTo>
                <a:lnTo>
                  <a:pt x="498" y="293"/>
                </a:lnTo>
                <a:lnTo>
                  <a:pt x="508" y="293"/>
                </a:lnTo>
                <a:lnTo>
                  <a:pt x="508" y="264"/>
                </a:lnTo>
                <a:lnTo>
                  <a:pt x="522" y="264"/>
                </a:lnTo>
                <a:lnTo>
                  <a:pt x="522" y="182"/>
                </a:lnTo>
                <a:lnTo>
                  <a:pt x="554" y="182"/>
                </a:lnTo>
                <a:lnTo>
                  <a:pt x="554" y="211"/>
                </a:lnTo>
                <a:lnTo>
                  <a:pt x="582" y="211"/>
                </a:lnTo>
                <a:lnTo>
                  <a:pt x="582" y="264"/>
                </a:lnTo>
                <a:lnTo>
                  <a:pt x="595" y="264"/>
                </a:lnTo>
                <a:lnTo>
                  <a:pt x="595" y="234"/>
                </a:lnTo>
                <a:lnTo>
                  <a:pt x="682" y="234"/>
                </a:lnTo>
                <a:lnTo>
                  <a:pt x="682" y="293"/>
                </a:lnTo>
                <a:lnTo>
                  <a:pt x="693" y="293"/>
                </a:lnTo>
                <a:lnTo>
                  <a:pt x="693" y="159"/>
                </a:lnTo>
                <a:lnTo>
                  <a:pt x="704" y="159"/>
                </a:lnTo>
                <a:lnTo>
                  <a:pt x="704" y="126"/>
                </a:lnTo>
                <a:lnTo>
                  <a:pt x="769" y="126"/>
                </a:lnTo>
                <a:lnTo>
                  <a:pt x="769" y="159"/>
                </a:lnTo>
                <a:lnTo>
                  <a:pt x="780" y="159"/>
                </a:lnTo>
                <a:lnTo>
                  <a:pt x="780" y="240"/>
                </a:lnTo>
                <a:lnTo>
                  <a:pt x="791" y="240"/>
                </a:lnTo>
                <a:lnTo>
                  <a:pt x="791" y="199"/>
                </a:lnTo>
                <a:lnTo>
                  <a:pt x="808" y="199"/>
                </a:lnTo>
                <a:lnTo>
                  <a:pt x="808" y="154"/>
                </a:lnTo>
                <a:lnTo>
                  <a:pt x="817" y="154"/>
                </a:lnTo>
                <a:lnTo>
                  <a:pt x="817" y="121"/>
                </a:lnTo>
                <a:lnTo>
                  <a:pt x="852" y="121"/>
                </a:lnTo>
                <a:lnTo>
                  <a:pt x="852" y="154"/>
                </a:lnTo>
                <a:lnTo>
                  <a:pt x="861" y="154"/>
                </a:lnTo>
                <a:lnTo>
                  <a:pt x="861" y="199"/>
                </a:lnTo>
                <a:lnTo>
                  <a:pt x="878" y="199"/>
                </a:lnTo>
                <a:lnTo>
                  <a:pt x="878" y="240"/>
                </a:lnTo>
                <a:lnTo>
                  <a:pt x="889" y="240"/>
                </a:lnTo>
                <a:lnTo>
                  <a:pt x="889" y="159"/>
                </a:lnTo>
                <a:lnTo>
                  <a:pt x="915" y="159"/>
                </a:lnTo>
                <a:lnTo>
                  <a:pt x="915" y="101"/>
                </a:lnTo>
                <a:lnTo>
                  <a:pt x="940" y="101"/>
                </a:lnTo>
                <a:lnTo>
                  <a:pt x="940" y="64"/>
                </a:lnTo>
                <a:lnTo>
                  <a:pt x="990" y="64"/>
                </a:lnTo>
                <a:lnTo>
                  <a:pt x="990" y="101"/>
                </a:lnTo>
                <a:lnTo>
                  <a:pt x="1015" y="101"/>
                </a:lnTo>
                <a:lnTo>
                  <a:pt x="1015" y="159"/>
                </a:lnTo>
                <a:lnTo>
                  <a:pt x="1041" y="159"/>
                </a:lnTo>
                <a:lnTo>
                  <a:pt x="1041" y="240"/>
                </a:lnTo>
                <a:lnTo>
                  <a:pt x="1053" y="240"/>
                </a:lnTo>
                <a:lnTo>
                  <a:pt x="1053" y="199"/>
                </a:lnTo>
                <a:lnTo>
                  <a:pt x="1069" y="199"/>
                </a:lnTo>
                <a:lnTo>
                  <a:pt x="1069" y="154"/>
                </a:lnTo>
                <a:lnTo>
                  <a:pt x="1079" y="154"/>
                </a:lnTo>
                <a:lnTo>
                  <a:pt x="1079" y="121"/>
                </a:lnTo>
                <a:lnTo>
                  <a:pt x="1113" y="121"/>
                </a:lnTo>
                <a:lnTo>
                  <a:pt x="1113" y="154"/>
                </a:lnTo>
                <a:lnTo>
                  <a:pt x="1123" y="154"/>
                </a:lnTo>
                <a:lnTo>
                  <a:pt x="1123" y="199"/>
                </a:lnTo>
                <a:lnTo>
                  <a:pt x="1140" y="199"/>
                </a:lnTo>
                <a:lnTo>
                  <a:pt x="1140" y="240"/>
                </a:lnTo>
                <a:lnTo>
                  <a:pt x="1150" y="240"/>
                </a:lnTo>
                <a:lnTo>
                  <a:pt x="1150" y="159"/>
                </a:lnTo>
                <a:lnTo>
                  <a:pt x="1161" y="159"/>
                </a:lnTo>
                <a:lnTo>
                  <a:pt x="1161" y="126"/>
                </a:lnTo>
                <a:lnTo>
                  <a:pt x="1227" y="126"/>
                </a:lnTo>
                <a:lnTo>
                  <a:pt x="1227" y="159"/>
                </a:lnTo>
                <a:lnTo>
                  <a:pt x="1237" y="159"/>
                </a:lnTo>
                <a:lnTo>
                  <a:pt x="1237" y="293"/>
                </a:lnTo>
                <a:lnTo>
                  <a:pt x="1248" y="293"/>
                </a:lnTo>
                <a:lnTo>
                  <a:pt x="1248" y="234"/>
                </a:lnTo>
                <a:lnTo>
                  <a:pt x="1335" y="234"/>
                </a:lnTo>
                <a:lnTo>
                  <a:pt x="1335" y="264"/>
                </a:lnTo>
                <a:lnTo>
                  <a:pt x="1348" y="264"/>
                </a:lnTo>
                <a:lnTo>
                  <a:pt x="1348" y="211"/>
                </a:lnTo>
                <a:lnTo>
                  <a:pt x="1377" y="211"/>
                </a:lnTo>
                <a:lnTo>
                  <a:pt x="1377" y="182"/>
                </a:lnTo>
                <a:lnTo>
                  <a:pt x="1408" y="182"/>
                </a:lnTo>
                <a:lnTo>
                  <a:pt x="1408" y="264"/>
                </a:lnTo>
                <a:lnTo>
                  <a:pt x="1422" y="264"/>
                </a:lnTo>
                <a:lnTo>
                  <a:pt x="1422" y="293"/>
                </a:lnTo>
                <a:lnTo>
                  <a:pt x="1433" y="293"/>
                </a:lnTo>
                <a:lnTo>
                  <a:pt x="1433" y="244"/>
                </a:lnTo>
                <a:lnTo>
                  <a:pt x="1443" y="244"/>
                </a:lnTo>
                <a:lnTo>
                  <a:pt x="1443" y="177"/>
                </a:lnTo>
                <a:lnTo>
                  <a:pt x="1459" y="177"/>
                </a:lnTo>
                <a:lnTo>
                  <a:pt x="1459" y="108"/>
                </a:lnTo>
                <a:lnTo>
                  <a:pt x="1465" y="108"/>
                </a:lnTo>
                <a:lnTo>
                  <a:pt x="1465" y="39"/>
                </a:lnTo>
                <a:lnTo>
                  <a:pt x="1492" y="39"/>
                </a:lnTo>
                <a:lnTo>
                  <a:pt x="1495" y="108"/>
                </a:lnTo>
                <a:lnTo>
                  <a:pt x="1492" y="108"/>
                </a:lnTo>
                <a:lnTo>
                  <a:pt x="1492" y="177"/>
                </a:lnTo>
                <a:lnTo>
                  <a:pt x="1531" y="177"/>
                </a:lnTo>
                <a:lnTo>
                  <a:pt x="1531" y="124"/>
                </a:lnTo>
                <a:lnTo>
                  <a:pt x="1540" y="124"/>
                </a:lnTo>
                <a:lnTo>
                  <a:pt x="1540" y="43"/>
                </a:lnTo>
                <a:lnTo>
                  <a:pt x="1616" y="43"/>
                </a:lnTo>
                <a:lnTo>
                  <a:pt x="1616" y="124"/>
                </a:lnTo>
                <a:lnTo>
                  <a:pt x="1618" y="124"/>
                </a:lnTo>
                <a:lnTo>
                  <a:pt x="1618" y="172"/>
                </a:lnTo>
                <a:lnTo>
                  <a:pt x="1624" y="172"/>
                </a:lnTo>
                <a:lnTo>
                  <a:pt x="1624" y="84"/>
                </a:lnTo>
                <a:lnTo>
                  <a:pt x="1639" y="84"/>
                </a:lnTo>
                <a:lnTo>
                  <a:pt x="1639" y="51"/>
                </a:lnTo>
                <a:lnTo>
                  <a:pt x="1645" y="51"/>
                </a:lnTo>
                <a:lnTo>
                  <a:pt x="1645" y="0"/>
                </a:lnTo>
                <a:lnTo>
                  <a:pt x="1695" y="0"/>
                </a:lnTo>
                <a:lnTo>
                  <a:pt x="1695" y="51"/>
                </a:lnTo>
                <a:lnTo>
                  <a:pt x="1700" y="51"/>
                </a:lnTo>
                <a:lnTo>
                  <a:pt x="1700" y="84"/>
                </a:lnTo>
                <a:lnTo>
                  <a:pt x="1716" y="84"/>
                </a:lnTo>
                <a:lnTo>
                  <a:pt x="1716" y="243"/>
                </a:lnTo>
                <a:lnTo>
                  <a:pt x="1726" y="243"/>
                </a:lnTo>
                <a:lnTo>
                  <a:pt x="1726" y="159"/>
                </a:lnTo>
                <a:lnTo>
                  <a:pt x="1735" y="159"/>
                </a:lnTo>
                <a:lnTo>
                  <a:pt x="1735" y="132"/>
                </a:lnTo>
                <a:lnTo>
                  <a:pt x="1743" y="132"/>
                </a:lnTo>
                <a:lnTo>
                  <a:pt x="1743" y="105"/>
                </a:lnTo>
                <a:lnTo>
                  <a:pt x="1759" y="105"/>
                </a:lnTo>
                <a:lnTo>
                  <a:pt x="1759" y="78"/>
                </a:lnTo>
                <a:lnTo>
                  <a:pt x="1782" y="78"/>
                </a:lnTo>
                <a:lnTo>
                  <a:pt x="1782" y="105"/>
                </a:lnTo>
                <a:lnTo>
                  <a:pt x="1799" y="105"/>
                </a:lnTo>
                <a:lnTo>
                  <a:pt x="1799" y="132"/>
                </a:lnTo>
                <a:lnTo>
                  <a:pt x="1806" y="132"/>
                </a:lnTo>
                <a:lnTo>
                  <a:pt x="1806" y="159"/>
                </a:lnTo>
                <a:lnTo>
                  <a:pt x="1813" y="159"/>
                </a:lnTo>
                <a:lnTo>
                  <a:pt x="1813" y="293"/>
                </a:lnTo>
                <a:lnTo>
                  <a:pt x="1823" y="293"/>
                </a:lnTo>
                <a:lnTo>
                  <a:pt x="1823" y="264"/>
                </a:lnTo>
                <a:lnTo>
                  <a:pt x="1836" y="264"/>
                </a:lnTo>
                <a:lnTo>
                  <a:pt x="1836" y="211"/>
                </a:lnTo>
                <a:lnTo>
                  <a:pt x="1896" y="211"/>
                </a:lnTo>
                <a:lnTo>
                  <a:pt x="1896" y="264"/>
                </a:lnTo>
                <a:lnTo>
                  <a:pt x="1909" y="264"/>
                </a:lnTo>
                <a:lnTo>
                  <a:pt x="1909" y="293"/>
                </a:lnTo>
                <a:lnTo>
                  <a:pt x="1921" y="293"/>
                </a:lnTo>
                <a:lnTo>
                  <a:pt x="1921" y="180"/>
                </a:lnTo>
                <a:lnTo>
                  <a:pt x="1921" y="180"/>
                </a:lnTo>
                <a:lnTo>
                  <a:pt x="1921" y="122"/>
                </a:lnTo>
                <a:lnTo>
                  <a:pt x="1989" y="122"/>
                </a:lnTo>
                <a:lnTo>
                  <a:pt x="1989" y="159"/>
                </a:lnTo>
                <a:lnTo>
                  <a:pt x="2008" y="159"/>
                </a:lnTo>
                <a:lnTo>
                  <a:pt x="2008" y="253"/>
                </a:lnTo>
                <a:lnTo>
                  <a:pt x="2019" y="253"/>
                </a:lnTo>
                <a:lnTo>
                  <a:pt x="2019" y="224"/>
                </a:lnTo>
                <a:lnTo>
                  <a:pt x="2019" y="224"/>
                </a:lnTo>
                <a:lnTo>
                  <a:pt x="2019" y="161"/>
                </a:lnTo>
                <a:lnTo>
                  <a:pt x="2038" y="174"/>
                </a:lnTo>
                <a:lnTo>
                  <a:pt x="2038" y="134"/>
                </a:lnTo>
                <a:lnTo>
                  <a:pt x="2086" y="134"/>
                </a:lnTo>
                <a:lnTo>
                  <a:pt x="2086" y="174"/>
                </a:lnTo>
                <a:lnTo>
                  <a:pt x="2106" y="161"/>
                </a:lnTo>
                <a:lnTo>
                  <a:pt x="2106" y="218"/>
                </a:lnTo>
                <a:lnTo>
                  <a:pt x="2116" y="218"/>
                </a:lnTo>
                <a:lnTo>
                  <a:pt x="2116" y="159"/>
                </a:lnTo>
                <a:lnTo>
                  <a:pt x="2127" y="159"/>
                </a:lnTo>
                <a:lnTo>
                  <a:pt x="2127" y="126"/>
                </a:lnTo>
                <a:lnTo>
                  <a:pt x="2140" y="126"/>
                </a:lnTo>
                <a:lnTo>
                  <a:pt x="2140" y="90"/>
                </a:lnTo>
                <a:lnTo>
                  <a:pt x="2182" y="90"/>
                </a:lnTo>
                <a:lnTo>
                  <a:pt x="2182" y="126"/>
                </a:lnTo>
                <a:lnTo>
                  <a:pt x="2193" y="126"/>
                </a:lnTo>
                <a:lnTo>
                  <a:pt x="2193" y="159"/>
                </a:lnTo>
                <a:lnTo>
                  <a:pt x="2203" y="159"/>
                </a:lnTo>
                <a:lnTo>
                  <a:pt x="2203" y="260"/>
                </a:lnTo>
                <a:lnTo>
                  <a:pt x="2214" y="260"/>
                </a:lnTo>
                <a:lnTo>
                  <a:pt x="2214" y="234"/>
                </a:lnTo>
                <a:lnTo>
                  <a:pt x="2236" y="234"/>
                </a:lnTo>
                <a:lnTo>
                  <a:pt x="2236" y="176"/>
                </a:lnTo>
                <a:lnTo>
                  <a:pt x="2255" y="176"/>
                </a:lnTo>
                <a:lnTo>
                  <a:pt x="2255" y="125"/>
                </a:lnTo>
                <a:lnTo>
                  <a:pt x="2263" y="125"/>
                </a:lnTo>
                <a:lnTo>
                  <a:pt x="2263" y="176"/>
                </a:lnTo>
                <a:lnTo>
                  <a:pt x="2281" y="176"/>
                </a:lnTo>
                <a:lnTo>
                  <a:pt x="2281" y="234"/>
                </a:lnTo>
                <a:lnTo>
                  <a:pt x="2301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A0A9EA-1D72-4B03-B077-A762734DCADB}"/>
              </a:ext>
            </a:extLst>
          </p:cNvPr>
          <p:cNvGrpSpPr/>
          <p:nvPr userDrawn="1"/>
        </p:nvGrpSpPr>
        <p:grpSpPr>
          <a:xfrm>
            <a:off x="8203269" y="2925966"/>
            <a:ext cx="2361568" cy="2089069"/>
            <a:chOff x="8219218" y="1658816"/>
            <a:chExt cx="3816414" cy="3146214"/>
          </a:xfrm>
        </p:grpSpPr>
        <p:sp>
          <p:nvSpPr>
            <p:cNvPr id="17" name="Rectangle 117">
              <a:extLst>
                <a:ext uri="{FF2B5EF4-FFF2-40B4-BE49-F238E27FC236}">
                  <a16:creationId xmlns:a16="http://schemas.microsoft.com/office/drawing/2014/main" id="{152D6DEB-F313-4840-9689-F5E1200730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474472" y="2182741"/>
              <a:ext cx="2660" cy="26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18">
              <a:extLst>
                <a:ext uri="{FF2B5EF4-FFF2-40B4-BE49-F238E27FC236}">
                  <a16:creationId xmlns:a16="http://schemas.microsoft.com/office/drawing/2014/main" id="{47EE5AC8-4E33-401B-A686-655AC85D8F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2653477"/>
              <a:ext cx="2287188" cy="2029215"/>
            </a:xfrm>
            <a:custGeom>
              <a:avLst/>
              <a:gdLst>
                <a:gd name="T0" fmla="*/ 162 w 590"/>
                <a:gd name="T1" fmla="*/ 526 h 526"/>
                <a:gd name="T2" fmla="*/ 0 w 590"/>
                <a:gd name="T3" fmla="*/ 526 h 526"/>
                <a:gd name="T4" fmla="*/ 0 w 590"/>
                <a:gd name="T5" fmla="*/ 514 h 526"/>
                <a:gd name="T6" fmla="*/ 162 w 590"/>
                <a:gd name="T7" fmla="*/ 514 h 526"/>
                <a:gd name="T8" fmla="*/ 241 w 590"/>
                <a:gd name="T9" fmla="*/ 434 h 526"/>
                <a:gd name="T10" fmla="*/ 241 w 590"/>
                <a:gd name="T11" fmla="*/ 283 h 526"/>
                <a:gd name="T12" fmla="*/ 333 w 590"/>
                <a:gd name="T13" fmla="*/ 192 h 526"/>
                <a:gd name="T14" fmla="*/ 499 w 590"/>
                <a:gd name="T15" fmla="*/ 192 h 526"/>
                <a:gd name="T16" fmla="*/ 578 w 590"/>
                <a:gd name="T17" fmla="*/ 112 h 526"/>
                <a:gd name="T18" fmla="*/ 578 w 590"/>
                <a:gd name="T19" fmla="*/ 0 h 526"/>
                <a:gd name="T20" fmla="*/ 590 w 590"/>
                <a:gd name="T21" fmla="*/ 0 h 526"/>
                <a:gd name="T22" fmla="*/ 590 w 590"/>
                <a:gd name="T23" fmla="*/ 112 h 526"/>
                <a:gd name="T24" fmla="*/ 499 w 590"/>
                <a:gd name="T25" fmla="*/ 204 h 526"/>
                <a:gd name="T26" fmla="*/ 333 w 590"/>
                <a:gd name="T27" fmla="*/ 204 h 526"/>
                <a:gd name="T28" fmla="*/ 253 w 590"/>
                <a:gd name="T29" fmla="*/ 283 h 526"/>
                <a:gd name="T30" fmla="*/ 253 w 590"/>
                <a:gd name="T31" fmla="*/ 434 h 526"/>
                <a:gd name="T32" fmla="*/ 162 w 590"/>
                <a:gd name="T3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0" h="526">
                  <a:moveTo>
                    <a:pt x="162" y="526"/>
                  </a:moveTo>
                  <a:cubicBezTo>
                    <a:pt x="0" y="526"/>
                    <a:pt x="0" y="526"/>
                    <a:pt x="0" y="526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206" y="514"/>
                    <a:pt x="241" y="478"/>
                    <a:pt x="241" y="434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1" y="233"/>
                    <a:pt x="282" y="192"/>
                    <a:pt x="333" y="192"/>
                  </a:cubicBezTo>
                  <a:cubicBezTo>
                    <a:pt x="499" y="192"/>
                    <a:pt x="499" y="192"/>
                    <a:pt x="499" y="192"/>
                  </a:cubicBezTo>
                  <a:cubicBezTo>
                    <a:pt x="542" y="192"/>
                    <a:pt x="578" y="156"/>
                    <a:pt x="578" y="112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590" y="112"/>
                    <a:pt x="590" y="112"/>
                    <a:pt x="590" y="112"/>
                  </a:cubicBezTo>
                  <a:cubicBezTo>
                    <a:pt x="590" y="163"/>
                    <a:pt x="549" y="204"/>
                    <a:pt x="499" y="204"/>
                  </a:cubicBezTo>
                  <a:cubicBezTo>
                    <a:pt x="333" y="204"/>
                    <a:pt x="333" y="204"/>
                    <a:pt x="333" y="204"/>
                  </a:cubicBezTo>
                  <a:cubicBezTo>
                    <a:pt x="289" y="204"/>
                    <a:pt x="253" y="239"/>
                    <a:pt x="253" y="283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85"/>
                    <a:pt x="212" y="526"/>
                    <a:pt x="162" y="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19">
              <a:extLst>
                <a:ext uri="{FF2B5EF4-FFF2-40B4-BE49-F238E27FC236}">
                  <a16:creationId xmlns:a16="http://schemas.microsoft.com/office/drawing/2014/main" id="{FA277C21-003B-4A3A-8D1B-1FE9E3B81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13859" y="1658816"/>
              <a:ext cx="1821773" cy="1021256"/>
            </a:xfrm>
            <a:custGeom>
              <a:avLst/>
              <a:gdLst>
                <a:gd name="T0" fmla="*/ 194 w 470"/>
                <a:gd name="T1" fmla="*/ 52 h 265"/>
                <a:gd name="T2" fmla="*/ 283 w 470"/>
                <a:gd name="T3" fmla="*/ 0 h 265"/>
                <a:gd name="T4" fmla="*/ 386 w 470"/>
                <a:gd name="T5" fmla="*/ 101 h 265"/>
                <a:gd name="T6" fmla="*/ 387 w 470"/>
                <a:gd name="T7" fmla="*/ 101 h 265"/>
                <a:gd name="T8" fmla="*/ 470 w 470"/>
                <a:gd name="T9" fmla="*/ 183 h 265"/>
                <a:gd name="T10" fmla="*/ 387 w 470"/>
                <a:gd name="T11" fmla="*/ 265 h 265"/>
                <a:gd name="T12" fmla="*/ 66 w 470"/>
                <a:gd name="T13" fmla="*/ 265 h 265"/>
                <a:gd name="T14" fmla="*/ 0 w 470"/>
                <a:gd name="T15" fmla="*/ 200 h 265"/>
                <a:gd name="T16" fmla="*/ 64 w 470"/>
                <a:gd name="T17" fmla="*/ 134 h 265"/>
                <a:gd name="T18" fmla="*/ 63 w 470"/>
                <a:gd name="T19" fmla="*/ 118 h 265"/>
                <a:gd name="T20" fmla="*/ 145 w 470"/>
                <a:gd name="T21" fmla="*/ 35 h 265"/>
                <a:gd name="T22" fmla="*/ 194 w 470"/>
                <a:gd name="T23" fmla="*/ 5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0" h="265">
                  <a:moveTo>
                    <a:pt x="194" y="52"/>
                  </a:moveTo>
                  <a:cubicBezTo>
                    <a:pt x="212" y="21"/>
                    <a:pt x="245" y="0"/>
                    <a:pt x="283" y="0"/>
                  </a:cubicBezTo>
                  <a:cubicBezTo>
                    <a:pt x="340" y="0"/>
                    <a:pt x="385" y="45"/>
                    <a:pt x="386" y="101"/>
                  </a:cubicBezTo>
                  <a:cubicBezTo>
                    <a:pt x="387" y="101"/>
                    <a:pt x="387" y="101"/>
                    <a:pt x="387" y="101"/>
                  </a:cubicBezTo>
                  <a:cubicBezTo>
                    <a:pt x="433" y="101"/>
                    <a:pt x="470" y="138"/>
                    <a:pt x="470" y="183"/>
                  </a:cubicBezTo>
                  <a:cubicBezTo>
                    <a:pt x="470" y="229"/>
                    <a:pt x="433" y="265"/>
                    <a:pt x="387" y="265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30" y="265"/>
                    <a:pt x="0" y="236"/>
                    <a:pt x="0" y="200"/>
                  </a:cubicBezTo>
                  <a:cubicBezTo>
                    <a:pt x="0" y="164"/>
                    <a:pt x="29" y="135"/>
                    <a:pt x="64" y="134"/>
                  </a:cubicBezTo>
                  <a:cubicBezTo>
                    <a:pt x="63" y="129"/>
                    <a:pt x="63" y="123"/>
                    <a:pt x="63" y="118"/>
                  </a:cubicBezTo>
                  <a:cubicBezTo>
                    <a:pt x="63" y="72"/>
                    <a:pt x="99" y="35"/>
                    <a:pt x="145" y="35"/>
                  </a:cubicBezTo>
                  <a:cubicBezTo>
                    <a:pt x="163" y="35"/>
                    <a:pt x="180" y="41"/>
                    <a:pt x="194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20">
              <a:extLst>
                <a:ext uri="{FF2B5EF4-FFF2-40B4-BE49-F238E27FC236}">
                  <a16:creationId xmlns:a16="http://schemas.microsoft.com/office/drawing/2014/main" id="{30DBB117-27A2-40E1-B084-487DC0D15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77688" y="2076360"/>
              <a:ext cx="1757944" cy="603712"/>
            </a:xfrm>
            <a:custGeom>
              <a:avLst/>
              <a:gdLst>
                <a:gd name="T0" fmla="*/ 405 w 454"/>
                <a:gd name="T1" fmla="*/ 0 h 157"/>
                <a:gd name="T2" fmla="*/ 428 w 454"/>
                <a:gd name="T3" fmla="*/ 57 h 157"/>
                <a:gd name="T4" fmla="*/ 346 w 454"/>
                <a:gd name="T5" fmla="*/ 139 h 157"/>
                <a:gd name="T6" fmla="*/ 24 w 454"/>
                <a:gd name="T7" fmla="*/ 139 h 157"/>
                <a:gd name="T8" fmla="*/ 0 w 454"/>
                <a:gd name="T9" fmla="*/ 135 h 157"/>
                <a:gd name="T10" fmla="*/ 50 w 454"/>
                <a:gd name="T11" fmla="*/ 157 h 157"/>
                <a:gd name="T12" fmla="*/ 371 w 454"/>
                <a:gd name="T13" fmla="*/ 157 h 157"/>
                <a:gd name="T14" fmla="*/ 454 w 454"/>
                <a:gd name="T15" fmla="*/ 75 h 157"/>
                <a:gd name="T16" fmla="*/ 405 w 45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4" h="157">
                  <a:moveTo>
                    <a:pt x="405" y="0"/>
                  </a:moveTo>
                  <a:cubicBezTo>
                    <a:pt x="420" y="15"/>
                    <a:pt x="428" y="35"/>
                    <a:pt x="428" y="57"/>
                  </a:cubicBezTo>
                  <a:cubicBezTo>
                    <a:pt x="428" y="102"/>
                    <a:pt x="391" y="139"/>
                    <a:pt x="346" y="139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16" y="139"/>
                    <a:pt x="8" y="138"/>
                    <a:pt x="0" y="135"/>
                  </a:cubicBezTo>
                  <a:cubicBezTo>
                    <a:pt x="12" y="149"/>
                    <a:pt x="30" y="157"/>
                    <a:pt x="50" y="157"/>
                  </a:cubicBezTo>
                  <a:cubicBezTo>
                    <a:pt x="371" y="157"/>
                    <a:pt x="371" y="157"/>
                    <a:pt x="371" y="157"/>
                  </a:cubicBezTo>
                  <a:cubicBezTo>
                    <a:pt x="417" y="157"/>
                    <a:pt x="454" y="121"/>
                    <a:pt x="454" y="75"/>
                  </a:cubicBezTo>
                  <a:cubicBezTo>
                    <a:pt x="454" y="42"/>
                    <a:pt x="434" y="13"/>
                    <a:pt x="405" y="0"/>
                  </a:cubicBez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21">
              <a:extLst>
                <a:ext uri="{FF2B5EF4-FFF2-40B4-BE49-F238E27FC236}">
                  <a16:creationId xmlns:a16="http://schemas.microsoft.com/office/drawing/2014/main" id="{A979BB99-0B05-4B6E-BF6C-40B84C979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19218" y="4560352"/>
              <a:ext cx="119679" cy="196804"/>
            </a:xfrm>
            <a:custGeom>
              <a:avLst/>
              <a:gdLst>
                <a:gd name="T0" fmla="*/ 22 w 31"/>
                <a:gd name="T1" fmla="*/ 0 h 51"/>
                <a:gd name="T2" fmla="*/ 0 w 31"/>
                <a:gd name="T3" fmla="*/ 0 h 51"/>
                <a:gd name="T4" fmla="*/ 0 w 31"/>
                <a:gd name="T5" fmla="*/ 51 h 51"/>
                <a:gd name="T6" fmla="*/ 22 w 31"/>
                <a:gd name="T7" fmla="*/ 51 h 51"/>
                <a:gd name="T8" fmla="*/ 31 w 31"/>
                <a:gd name="T9" fmla="*/ 43 h 51"/>
                <a:gd name="T10" fmla="*/ 31 w 31"/>
                <a:gd name="T11" fmla="*/ 9 h 51"/>
                <a:gd name="T12" fmla="*/ 22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7" y="51"/>
                    <a:pt x="31" y="48"/>
                    <a:pt x="31" y="43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4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122">
              <a:extLst>
                <a:ext uri="{FF2B5EF4-FFF2-40B4-BE49-F238E27FC236}">
                  <a16:creationId xmlns:a16="http://schemas.microsoft.com/office/drawing/2014/main" id="{5CBBC5E3-D11E-4195-A716-BA2A2BB03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597585"/>
              <a:ext cx="101062" cy="119679"/>
            </a:xfrm>
            <a:custGeom>
              <a:avLst/>
              <a:gdLst>
                <a:gd name="T0" fmla="*/ 11 w 26"/>
                <a:gd name="T1" fmla="*/ 31 h 31"/>
                <a:gd name="T2" fmla="*/ 26 w 26"/>
                <a:gd name="T3" fmla="*/ 16 h 31"/>
                <a:gd name="T4" fmla="*/ 11 w 26"/>
                <a:gd name="T5" fmla="*/ 0 h 31"/>
                <a:gd name="T6" fmla="*/ 0 w 26"/>
                <a:gd name="T7" fmla="*/ 0 h 31"/>
                <a:gd name="T8" fmla="*/ 0 w 26"/>
                <a:gd name="T9" fmla="*/ 31 h 31"/>
                <a:gd name="T10" fmla="*/ 11 w 26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1">
                  <a:moveTo>
                    <a:pt x="11" y="31"/>
                  </a:moveTo>
                  <a:cubicBezTo>
                    <a:pt x="19" y="31"/>
                    <a:pt x="26" y="24"/>
                    <a:pt x="26" y="16"/>
                  </a:cubicBezTo>
                  <a:cubicBezTo>
                    <a:pt x="26" y="7"/>
                    <a:pt x="19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11" y="31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662702DC-698E-454A-8ED3-DE28379639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09822"/>
              <a:ext cx="598393" cy="295208"/>
            </a:xfrm>
            <a:custGeom>
              <a:avLst/>
              <a:gdLst>
                <a:gd name="T0" fmla="*/ 154 w 154"/>
                <a:gd name="T1" fmla="*/ 23 h 77"/>
                <a:gd name="T2" fmla="*/ 121 w 154"/>
                <a:gd name="T3" fmla="*/ 4 h 77"/>
                <a:gd name="T4" fmla="*/ 105 w 154"/>
                <a:gd name="T5" fmla="*/ 0 h 77"/>
                <a:gd name="T6" fmla="*/ 8 w 154"/>
                <a:gd name="T7" fmla="*/ 0 h 77"/>
                <a:gd name="T8" fmla="*/ 0 w 154"/>
                <a:gd name="T9" fmla="*/ 9 h 77"/>
                <a:gd name="T10" fmla="*/ 0 w 154"/>
                <a:gd name="T11" fmla="*/ 68 h 77"/>
                <a:gd name="T12" fmla="*/ 8 w 154"/>
                <a:gd name="T13" fmla="*/ 77 h 77"/>
                <a:gd name="T14" fmla="*/ 105 w 154"/>
                <a:gd name="T15" fmla="*/ 77 h 77"/>
                <a:gd name="T16" fmla="*/ 121 w 154"/>
                <a:gd name="T17" fmla="*/ 73 h 77"/>
                <a:gd name="T18" fmla="*/ 154 w 154"/>
                <a:gd name="T19" fmla="*/ 54 h 77"/>
                <a:gd name="T20" fmla="*/ 154 w 154"/>
                <a:gd name="T21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77">
                  <a:moveTo>
                    <a:pt x="154" y="23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7" y="2"/>
                    <a:pt x="110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4" y="77"/>
                    <a:pt x="8" y="77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10" y="77"/>
                    <a:pt x="117" y="75"/>
                    <a:pt x="121" y="73"/>
                  </a:cubicBezTo>
                  <a:cubicBezTo>
                    <a:pt x="154" y="54"/>
                    <a:pt x="154" y="54"/>
                    <a:pt x="154" y="54"/>
                  </a:cubicBezTo>
                  <a:lnTo>
                    <a:pt x="154" y="23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24">
              <a:extLst>
                <a:ext uri="{FF2B5EF4-FFF2-40B4-BE49-F238E27FC236}">
                  <a16:creationId xmlns:a16="http://schemas.microsoft.com/office/drawing/2014/main" id="{2F26795F-DD2F-495C-B65F-D1743C314C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67090" y="4512480"/>
              <a:ext cx="598393" cy="292547"/>
            </a:xfrm>
            <a:custGeom>
              <a:avLst/>
              <a:gdLst>
                <a:gd name="T0" fmla="*/ 5 w 154"/>
                <a:gd name="T1" fmla="*/ 0 h 76"/>
                <a:gd name="T2" fmla="*/ 5 w 154"/>
                <a:gd name="T3" fmla="*/ 59 h 76"/>
                <a:gd name="T4" fmla="*/ 13 w 154"/>
                <a:gd name="T5" fmla="*/ 67 h 76"/>
                <a:gd name="T6" fmla="*/ 110 w 154"/>
                <a:gd name="T7" fmla="*/ 67 h 76"/>
                <a:gd name="T8" fmla="*/ 126 w 154"/>
                <a:gd name="T9" fmla="*/ 64 h 76"/>
                <a:gd name="T10" fmla="*/ 154 w 154"/>
                <a:gd name="T11" fmla="*/ 47 h 76"/>
                <a:gd name="T12" fmla="*/ 154 w 154"/>
                <a:gd name="T13" fmla="*/ 53 h 76"/>
                <a:gd name="T14" fmla="*/ 121 w 154"/>
                <a:gd name="T15" fmla="*/ 72 h 76"/>
                <a:gd name="T16" fmla="*/ 105 w 154"/>
                <a:gd name="T17" fmla="*/ 76 h 76"/>
                <a:gd name="T18" fmla="*/ 8 w 154"/>
                <a:gd name="T19" fmla="*/ 76 h 76"/>
                <a:gd name="T20" fmla="*/ 0 w 154"/>
                <a:gd name="T21" fmla="*/ 67 h 76"/>
                <a:gd name="T22" fmla="*/ 0 w 154"/>
                <a:gd name="T23" fmla="*/ 8 h 76"/>
                <a:gd name="T24" fmla="*/ 5 w 154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76">
                  <a:moveTo>
                    <a:pt x="5" y="0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64"/>
                    <a:pt x="9" y="67"/>
                    <a:pt x="13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7"/>
                    <a:pt x="122" y="66"/>
                    <a:pt x="126" y="64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17" y="74"/>
                    <a:pt x="110" y="76"/>
                    <a:pt x="10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2" y="2"/>
                    <a:pt x="5" y="0"/>
                  </a:cubicBezTo>
                  <a:close/>
                </a:path>
              </a:pathLst>
            </a:custGeom>
            <a:solidFill>
              <a:srgbClr val="C8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125">
              <a:extLst>
                <a:ext uri="{FF2B5EF4-FFF2-40B4-BE49-F238E27FC236}">
                  <a16:creationId xmlns:a16="http://schemas.microsoft.com/office/drawing/2014/main" id="{0AFFE1CB-5B49-4478-9448-59BC06330D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19218" y="4706626"/>
              <a:ext cx="47871" cy="5053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126">
              <a:extLst>
                <a:ext uri="{FF2B5EF4-FFF2-40B4-BE49-F238E27FC236}">
                  <a16:creationId xmlns:a16="http://schemas.microsoft.com/office/drawing/2014/main" id="{90FEE50E-B757-4A7D-8439-3AD720E575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0164" y="4648117"/>
              <a:ext cx="101062" cy="69148"/>
            </a:xfrm>
            <a:custGeom>
              <a:avLst/>
              <a:gdLst>
                <a:gd name="T0" fmla="*/ 26 w 26"/>
                <a:gd name="T1" fmla="*/ 0 h 18"/>
                <a:gd name="T2" fmla="*/ 26 w 26"/>
                <a:gd name="T3" fmla="*/ 3 h 18"/>
                <a:gd name="T4" fmla="*/ 11 w 26"/>
                <a:gd name="T5" fmla="*/ 18 h 18"/>
                <a:gd name="T6" fmla="*/ 0 w 26"/>
                <a:gd name="T7" fmla="*/ 18 h 18"/>
                <a:gd name="T8" fmla="*/ 0 w 26"/>
                <a:gd name="T9" fmla="*/ 13 h 18"/>
                <a:gd name="T10" fmla="*/ 11 w 26"/>
                <a:gd name="T11" fmla="*/ 13 h 18"/>
                <a:gd name="T12" fmla="*/ 26 w 2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6" y="1"/>
                    <a:pt x="26" y="2"/>
                    <a:pt x="26" y="3"/>
                  </a:cubicBezTo>
                  <a:cubicBezTo>
                    <a:pt x="26" y="11"/>
                    <a:pt x="19" y="18"/>
                    <a:pt x="1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3"/>
                    <a:pt x="25" y="7"/>
                    <a:pt x="26" y="0"/>
                  </a:cubicBezTo>
                  <a:close/>
                </a:path>
              </a:pathLst>
            </a:custGeom>
            <a:solidFill>
              <a:srgbClr val="DB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8551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0284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5915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46405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55761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49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48841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99321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256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1073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6640990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534699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3012559"/>
            <a:ext cx="5378548" cy="832882"/>
          </a:xfrm>
        </p:spPr>
        <p:txBody>
          <a:bodyPr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06297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50" y="0"/>
            <a:ext cx="6857650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6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49389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3158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5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68139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59102" y="470067"/>
            <a:ext cx="1419662" cy="304828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8360518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34674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3407696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594052"/>
            <a:ext cx="7171399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214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8004726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70589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20937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39550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63981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76" y="1974980"/>
            <a:ext cx="8871457" cy="2387600"/>
          </a:xfrm>
        </p:spPr>
        <p:txBody>
          <a:bodyPr anchor="ctr">
            <a:noAutofit/>
          </a:bodyPr>
          <a:lstStyle>
            <a:lvl1pPr algn="l">
              <a:defRPr sz="9598"/>
            </a:lvl1pPr>
          </a:lstStyle>
          <a:p>
            <a:r>
              <a:rPr lang="en-US"/>
              <a:t>Title of the talk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76" y="5115698"/>
            <a:ext cx="8871457" cy="129745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0B0F0"/>
                </a:solidFill>
              </a:defRPr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Presenter Title</a:t>
            </a:r>
          </a:p>
          <a:p>
            <a:r>
              <a:rPr lang="en-US"/>
              <a:t>04/02/2014</a:t>
            </a:r>
          </a:p>
        </p:txBody>
      </p:sp>
    </p:spTree>
    <p:extLst>
      <p:ext uri="{BB962C8B-B14F-4D97-AF65-F5344CB8AC3E}">
        <p14:creationId xmlns:p14="http://schemas.microsoft.com/office/powerpoint/2010/main" val="241260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image" Target="../media/image1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image" Target="../media/image20.emf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34" Type="http://schemas.openxmlformats.org/officeDocument/2006/relationships/image" Target="../media/image27.png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theme" Target="../theme/theme15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29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19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7273-82A0-4F03-B551-F05C0A270C9F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63C5-1D77-4ABE-8C60-573DC6EF2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6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34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6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5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1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7123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FBB3EC-AC91-8E45-9E42-0DA1434795C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10899" y="6442502"/>
            <a:ext cx="1180135" cy="415498"/>
          </a:xfrm>
          <a:prstGeom prst="rect">
            <a:avLst/>
          </a:prstGeom>
        </p:spPr>
        <p:txBody>
          <a:bodyPr vert="horz" lIns="91440" tIns="45720" rIns="182880" bIns="182880" rtlCol="0" anchor="b" anchorCtr="0">
            <a:spAutoFit/>
          </a:bodyPr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29AFA16-AEC4-7D4A-82F3-BDAE8E49079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2478437" y="16476"/>
            <a:ext cx="1054899" cy="6900254"/>
            <a:chOff x="12478437" y="16476"/>
            <a:chExt cx="1054899" cy="6900254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12481674" y="2825291"/>
              <a:ext cx="899599" cy="830046"/>
              <a:chOff x="12481674" y="567"/>
              <a:chExt cx="899599" cy="83004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12481674" y="567"/>
                <a:ext cx="899599" cy="830046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58" name="Content Placeholder 17"/>
              <p:cNvSpPr txBox="1">
                <a:spLocks/>
              </p:cNvSpPr>
              <p:nvPr userDrawn="1"/>
            </p:nvSpPr>
            <p:spPr>
              <a:xfrm>
                <a:off x="12538855" y="37543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1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R66 G66 B66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424242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sp>
          <p:nvSpPr>
            <p:cNvPr id="13" name="Text Placeholder 16"/>
            <p:cNvSpPr txBox="1">
              <a:spLocks/>
            </p:cNvSpPr>
            <p:nvPr/>
          </p:nvSpPr>
          <p:spPr>
            <a:xfrm>
              <a:off x="12559431" y="201180"/>
              <a:ext cx="973905" cy="25602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1800" b="0" i="0" kern="1200" dirty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tx1"/>
                  </a:solidFill>
                </a:rPr>
                <a:t>Chart Colors</a:t>
              </a: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12481674" y="174765"/>
              <a:ext cx="899599" cy="830046"/>
              <a:chOff x="12481674" y="1038535"/>
              <a:chExt cx="899599" cy="8300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481674" y="1038535"/>
                <a:ext cx="899599" cy="83004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solidFill>
                    <a:schemeClr val="tx1"/>
                  </a:solidFill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4" name="Content Placeholder 17"/>
              <p:cNvSpPr txBox="1">
                <a:spLocks/>
              </p:cNvSpPr>
              <p:nvPr/>
            </p:nvSpPr>
            <p:spPr>
              <a:xfrm>
                <a:off x="12538855" y="1075511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AZURE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G120 B215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tr-TR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0078D7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DFBAE3-68D9-4F23-BC09-995958797A9A}"/>
                </a:ext>
              </a:extLst>
            </p:cNvPr>
            <p:cNvGrpSpPr/>
            <p:nvPr userDrawn="1"/>
          </p:nvGrpSpPr>
          <p:grpSpPr>
            <a:xfrm>
              <a:off x="12482262" y="5456419"/>
              <a:ext cx="896684" cy="324884"/>
              <a:chOff x="12442099" y="7665719"/>
              <a:chExt cx="896684" cy="324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442099" y="7665719"/>
                <a:ext cx="896684" cy="308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5" name="Content Placeholder 17"/>
              <p:cNvSpPr txBox="1">
                <a:spLocks/>
              </p:cNvSpPr>
              <p:nvPr/>
            </p:nvSpPr>
            <p:spPr>
              <a:xfrm>
                <a:off x="12500301" y="7707561"/>
                <a:ext cx="808679" cy="28304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R0 G138 B249</a:t>
                </a:r>
                <a:br>
                  <a:rPr lang="en-U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is-IS" sz="700" b="1" i="0" dirty="0">
                    <a:solidFill>
                      <a:schemeClr val="tx1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008AF9</a:t>
                </a:r>
                <a:endParaRPr lang="en-US" sz="700" b="1" i="0" dirty="0">
                  <a:solidFill>
                    <a:schemeClr val="tx1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59" name="Group 58"/>
            <p:cNvGrpSpPr/>
            <p:nvPr userDrawn="1"/>
          </p:nvGrpSpPr>
          <p:grpSpPr>
            <a:xfrm>
              <a:off x="12481674" y="1058688"/>
              <a:ext cx="896685" cy="830046"/>
              <a:chOff x="12481674" y="1905452"/>
              <a:chExt cx="896685" cy="8300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481674" y="1905452"/>
                <a:ext cx="896685" cy="83004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16" name="Content Placeholder 17"/>
              <p:cNvSpPr txBox="1">
                <a:spLocks/>
              </p:cNvSpPr>
              <p:nvPr/>
            </p:nvSpPr>
            <p:spPr>
              <a:xfrm>
                <a:off x="12538855" y="1949994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Medium Blue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R77 G176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cs-CZ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4DB0FF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330CFF-4FDE-4352-9D1C-62BD69F6DBA6}"/>
                </a:ext>
              </a:extLst>
            </p:cNvPr>
            <p:cNvGrpSpPr/>
            <p:nvPr userDrawn="1"/>
          </p:nvGrpSpPr>
          <p:grpSpPr>
            <a:xfrm rot="5400000">
              <a:off x="12753338" y="5555171"/>
              <a:ext cx="354532" cy="896684"/>
              <a:chOff x="12516568" y="4568745"/>
              <a:chExt cx="354532" cy="896684"/>
            </a:xfrm>
          </p:grpSpPr>
          <p:sp>
            <p:nvSpPr>
              <p:cNvPr id="11" name="Rectangle 10"/>
              <p:cNvSpPr/>
              <p:nvPr/>
            </p:nvSpPr>
            <p:spPr>
              <a:xfrm rot="16200000">
                <a:off x="12222616" y="4862697"/>
                <a:ext cx="896684" cy="308780"/>
              </a:xfrm>
              <a:prstGeom prst="rect">
                <a:avLst/>
              </a:prstGeom>
              <a:solidFill>
                <a:srgbClr val="94D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17" name="Content Placeholder 17"/>
              <p:cNvSpPr txBox="1">
                <a:spLocks/>
              </p:cNvSpPr>
              <p:nvPr/>
            </p:nvSpPr>
            <p:spPr>
              <a:xfrm rot="16200000">
                <a:off x="12340014" y="488851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R148 G208 B255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94D0FF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2481674" y="1941403"/>
              <a:ext cx="890209" cy="830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8" name="Content Placeholder 17"/>
            <p:cNvSpPr txBox="1">
              <a:spLocks/>
            </p:cNvSpPr>
            <p:nvPr/>
          </p:nvSpPr>
          <p:spPr>
            <a:xfrm>
              <a:off x="12538855" y="1998507"/>
              <a:ext cx="749483" cy="3126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Light Blue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R177 G214 B242</a:t>
              </a:r>
              <a:b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</a:b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B1D6F2</a:t>
              </a:r>
            </a:p>
          </p:txBody>
        </p:sp>
        <p:sp>
          <p:nvSpPr>
            <p:cNvPr id="64" name="Content Placeholder 17"/>
            <p:cNvSpPr txBox="1">
              <a:spLocks/>
            </p:cNvSpPr>
            <p:nvPr userDrawn="1"/>
          </p:nvSpPr>
          <p:spPr>
            <a:xfrm>
              <a:off x="12484913" y="4810897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Secondary (Chart) Colors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555B8AF-F664-4114-91EF-FDD01AB85822}"/>
                </a:ext>
              </a:extLst>
            </p:cNvPr>
            <p:cNvGrpSpPr/>
            <p:nvPr userDrawn="1"/>
          </p:nvGrpSpPr>
          <p:grpSpPr>
            <a:xfrm rot="5400000">
              <a:off x="12751547" y="6295566"/>
              <a:ext cx="354531" cy="887798"/>
              <a:chOff x="12516569" y="1875457"/>
              <a:chExt cx="354531" cy="911749"/>
            </a:xfrm>
          </p:grpSpPr>
          <p:sp>
            <p:nvSpPr>
              <p:cNvPr id="20" name="Rectangle 19"/>
              <p:cNvSpPr/>
              <p:nvPr userDrawn="1"/>
            </p:nvSpPr>
            <p:spPr>
              <a:xfrm rot="16200000">
                <a:off x="12215084" y="2176942"/>
                <a:ext cx="911749" cy="30878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4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2196348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R217 G217 B217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D9D9D9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71ED8C-D29F-4855-89B3-9562BCBD74AF}"/>
                </a:ext>
              </a:extLst>
            </p:cNvPr>
            <p:cNvGrpSpPr/>
            <p:nvPr userDrawn="1"/>
          </p:nvGrpSpPr>
          <p:grpSpPr>
            <a:xfrm rot="5400000">
              <a:off x="12749513" y="4819221"/>
              <a:ext cx="354532" cy="896684"/>
              <a:chOff x="12494037" y="985248"/>
              <a:chExt cx="354532" cy="896684"/>
            </a:xfrm>
          </p:grpSpPr>
          <p:sp>
            <p:nvSpPr>
              <p:cNvPr id="21" name="Rectangle 20"/>
              <p:cNvSpPr/>
              <p:nvPr userDrawn="1"/>
            </p:nvSpPr>
            <p:spPr>
              <a:xfrm rot="16200000">
                <a:off x="12200085" y="1279200"/>
                <a:ext cx="896684" cy="30878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5" name="Content Placeholder 17"/>
              <p:cNvSpPr txBox="1">
                <a:spLocks/>
              </p:cNvSpPr>
              <p:nvPr userDrawn="1"/>
            </p:nvSpPr>
            <p:spPr>
              <a:xfrm rot="16200000">
                <a:off x="12317483" y="1305019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R3 G90 B160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0359A0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F8C03F-B065-4D7E-A94A-2F3C1CB6E429}"/>
                </a:ext>
              </a:extLst>
            </p:cNvPr>
            <p:cNvGrpSpPr/>
            <p:nvPr userDrawn="1"/>
          </p:nvGrpSpPr>
          <p:grpSpPr>
            <a:xfrm rot="5400000">
              <a:off x="12749513" y="5928237"/>
              <a:ext cx="354531" cy="890209"/>
              <a:chOff x="12516569" y="100392"/>
              <a:chExt cx="354531" cy="890209"/>
            </a:xfrm>
          </p:grpSpPr>
          <p:sp>
            <p:nvSpPr>
              <p:cNvPr id="22" name="Rectangle 21"/>
              <p:cNvSpPr/>
              <p:nvPr userDrawn="1"/>
            </p:nvSpPr>
            <p:spPr>
              <a:xfrm rot="16200000">
                <a:off x="12225854" y="391107"/>
                <a:ext cx="890209" cy="308780"/>
              </a:xfrm>
              <a:prstGeom prst="rect">
                <a:avLst/>
              </a:prstGeom>
              <a:solidFill>
                <a:srgbClr val="79797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 b="1" i="0"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  <p:sp>
            <p:nvSpPr>
              <p:cNvPr id="26" name="Content Placeholder 17"/>
              <p:cNvSpPr txBox="1">
                <a:spLocks/>
              </p:cNvSpPr>
              <p:nvPr userDrawn="1"/>
            </p:nvSpPr>
            <p:spPr>
              <a:xfrm rot="16200000">
                <a:off x="12340014" y="402335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R121 G121 B121</a:t>
                </a:r>
                <a:br>
                  <a:rPr lang="en-US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fi-FI" sz="700" b="1" i="0" dirty="0">
                    <a:solidFill>
                      <a:schemeClr val="bg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797979</a:t>
                </a:r>
                <a:endParaRPr lang="en-US" sz="700" b="1" i="0" dirty="0">
                  <a:solidFill>
                    <a:schemeClr val="bg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12481674" y="3709179"/>
              <a:ext cx="890209" cy="830046"/>
              <a:chOff x="12481674" y="2772369"/>
              <a:chExt cx="890209" cy="83004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2481674" y="2772369"/>
                <a:ext cx="890209" cy="83004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900">
                  <a:latin typeface="Segoe UI" charset="0"/>
                  <a:ea typeface="Segoe UI" charset="0"/>
                  <a:cs typeface="Segoe UI" charset="0"/>
                </a:endParaRPr>
              </a:p>
            </p:txBody>
          </p:sp>
          <p:sp>
            <p:nvSpPr>
              <p:cNvPr id="63" name="Content Placeholder 17"/>
              <p:cNvSpPr txBox="1">
                <a:spLocks/>
              </p:cNvSpPr>
              <p:nvPr/>
            </p:nvSpPr>
            <p:spPr>
              <a:xfrm>
                <a:off x="12538855" y="2822450"/>
                <a:ext cx="749483" cy="31268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SzPct val="120000"/>
                  <a:buFontTx/>
                  <a:buNone/>
                  <a:defRPr kumimoji="0" lang="en-US" sz="1800" b="1" i="0" u="none" strike="noStrike" kern="1200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 Light"/>
                    <a:ea typeface="Segoe UI" charset="0"/>
                    <a:cs typeface="+mn-cs"/>
                  </a:defRPr>
                </a:lvl1pPr>
                <a:lvl2pPr marL="228600" indent="-230188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20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2pPr>
                <a:lvl3pPr marL="4572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defRPr lang="en-US" sz="17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3pPr>
                <a:lvl4pPr marL="685800" indent="-228600" algn="l" defTabSz="914132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Pct val="120000"/>
                  <a:buFont typeface="Arial" charset="0"/>
                  <a:buChar char="•"/>
                  <a:tabLst/>
                  <a:defRPr lang="en-US" sz="1400" b="0" i="0" kern="1200" dirty="0" smtClean="0">
                    <a:solidFill>
                      <a:schemeClr val="bg1"/>
                    </a:solidFill>
                    <a:effectLst/>
                    <a:latin typeface="Segoe UI" charset="0"/>
                    <a:ea typeface="Segoe UI" charset="0"/>
                    <a:cs typeface="Segoe UI" charset="0"/>
                  </a:defRPr>
                </a:lvl4pPr>
                <a:lvl5pPr marL="1254125" indent="-285750" algn="l" defTabSz="914132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/>
                  <a:buChar char="•"/>
                  <a:defRPr lang="en-US" sz="1800" b="0" i="0" kern="1200" dirty="0">
                    <a:solidFill>
                      <a:schemeClr val="tx1"/>
                    </a:solidFill>
                    <a:effectLst/>
                    <a:latin typeface="Segoe UI Light" charset="0"/>
                    <a:ea typeface="+mn-ea"/>
                    <a:cs typeface="Segoe UI Light" charset="0"/>
                  </a:defRPr>
                </a:lvl5pPr>
                <a:lvl6pPr marL="2513861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26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92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57" indent="-228533" algn="l" defTabSz="914132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BACKGROUND 2</a:t>
                </a:r>
                <a:endPara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R233 G233 B233</a:t>
                </a:r>
                <a:b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</a:br>
                <a:r>
                  <a:rPr lang="en-US" sz="700" b="1" i="0" dirty="0">
                    <a:solidFill>
                      <a:schemeClr val="tx2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E9E9E9</a:t>
                </a:r>
              </a:p>
            </p:txBody>
          </p:sp>
        </p:grpSp>
        <p:sp>
          <p:nvSpPr>
            <p:cNvPr id="65" name="Content Placeholder 17"/>
            <p:cNvSpPr txBox="1">
              <a:spLocks/>
            </p:cNvSpPr>
            <p:nvPr userDrawn="1"/>
          </p:nvSpPr>
          <p:spPr>
            <a:xfrm>
              <a:off x="12484913" y="16476"/>
              <a:ext cx="803425" cy="2463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kumimoji="0" lang="en-US" sz="18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/>
                  <a:ea typeface="Segoe UI" charset="0"/>
                  <a:cs typeface="+mn-cs"/>
                </a:defRPr>
              </a:lvl1pPr>
              <a:lvl2pPr marL="228600" indent="-230188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4572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defRPr lang="en-US" sz="17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85800" indent="-228600" algn="l" defTabSz="914132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Arial" charset="0"/>
                <a:buChar char="•"/>
                <a:tabLst/>
                <a:defRPr lang="en-US" sz="1400" b="0" i="0" kern="1200" dirty="0" smtClean="0">
                  <a:solidFill>
                    <a:schemeClr val="bg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254125" indent="-28575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800" b="0" i="0" kern="1200" dirty="0">
                  <a:solidFill>
                    <a:schemeClr val="tx1"/>
                  </a:solidFill>
                  <a:effectLst/>
                  <a:latin typeface="Segoe UI Light" charset="0"/>
                  <a:ea typeface="+mn-ea"/>
                  <a:cs typeface="Segoe UI Light" charset="0"/>
                </a:defRPr>
              </a:lvl5pPr>
              <a:lvl6pPr marL="2513861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i="0" dirty="0">
                  <a:solidFill>
                    <a:schemeClr val="tx2"/>
                  </a:solidFill>
                  <a:latin typeface="Segoe UI Semibold" charset="0"/>
                  <a:ea typeface="Segoe UI Semibold" charset="0"/>
                  <a:cs typeface="Segoe UI Semibold" charset="0"/>
                </a:rPr>
                <a:t>Primary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4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4000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  <p:sldLayoutId id="2147484012" r:id="rId30"/>
    <p:sldLayoutId id="2147484013" r:id="rId31"/>
    <p:sldLayoutId id="2147484014" r:id="rId32"/>
  </p:sldLayoutIdLst>
  <p:hf sldNum="0" hdr="0" ftr="0" dt="0"/>
  <p:txStyles>
    <p:titleStyle>
      <a:lvl1pPr marL="0" indent="0" algn="l" defTabSz="914132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lang="en-US" sz="4400" b="1" i="0" kern="1200" spc="-100" baseline="0">
          <a:solidFill>
            <a:schemeClr val="tx1"/>
          </a:solidFill>
          <a:latin typeface="Segoe UI Semibold" charset="0"/>
          <a:ea typeface="Segoe UI Semibold" charset="0"/>
          <a:cs typeface="Segoe UI Semibold" charset="0"/>
        </a:defRPr>
      </a:lvl1pPr>
    </p:titleStyle>
    <p:bodyStyle>
      <a:lvl1pPr marL="0" indent="0" algn="l" defTabSz="914132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Clr>
          <a:schemeClr val="bg1"/>
        </a:buClr>
        <a:buSzPct val="120000"/>
        <a:buFontTx/>
        <a:buNone/>
        <a:defRPr lang="en-US" sz="2800" b="1" i="0" kern="1200" dirty="0" smtClean="0">
          <a:solidFill>
            <a:schemeClr val="tx1"/>
          </a:solidFill>
          <a:effectLst/>
          <a:latin typeface="Segoe UI Semibold" charset="0"/>
          <a:ea typeface="Segoe UI Semibold" charset="0"/>
          <a:cs typeface="Segoe UI Semibold" charset="0"/>
        </a:defRPr>
      </a:lvl1pPr>
      <a:lvl2pPr marL="0" indent="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10000"/>
        <a:buFont typeface="Arial" charset="0"/>
        <a:buNone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2pPr>
      <a:lvl3pPr marL="288925" indent="-22225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SzPct val="120000"/>
        <a:buFont typeface="Arial" charset="0"/>
        <a:buChar char="•"/>
        <a:defRPr lang="en-US" sz="20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3pPr>
      <a:lvl4pPr marL="631825" indent="-182880" algn="l" defTabSz="91413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Tx/>
        <a:buFont typeface="Arial" charset="0"/>
        <a:buChar char="•"/>
        <a:tabLst/>
        <a:defRPr lang="en-US" sz="1800" b="0" i="0" kern="1200" dirty="0" smtClean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4pPr>
      <a:lvl5pPr marL="1162685" indent="-194310" algn="l" defTabSz="914132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/>
        <a:buChar char="•"/>
        <a:defRPr lang="en-US" sz="1600" b="0" i="0" kern="1200" dirty="0">
          <a:solidFill>
            <a:schemeClr val="tx1"/>
          </a:solidFill>
          <a:effectLst/>
          <a:latin typeface="Segoe UI" charset="0"/>
          <a:ea typeface="Segoe UI" charset="0"/>
          <a:cs typeface="Segoe UI" charset="0"/>
        </a:defRPr>
      </a:lvl5pPr>
      <a:lvl6pPr marL="1965221" indent="-228533" algn="l" defTabSz="914132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26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92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914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9141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39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3840">
          <p15:clr>
            <a:srgbClr val="F26B43"/>
          </p15:clr>
        </p15:guide>
        <p15:guide id="7" pos="744">
          <p15:clr>
            <a:srgbClr val="C35EA4"/>
          </p15:clr>
        </p15:guide>
        <p15:guide id="8" pos="1176">
          <p15:clr>
            <a:srgbClr val="C35EA4"/>
          </p15:clr>
        </p15:guide>
        <p15:guide id="10" pos="1632">
          <p15:clr>
            <a:srgbClr val="C35EA4"/>
          </p15:clr>
        </p15:guide>
        <p15:guide id="13" pos="2520">
          <p15:clr>
            <a:srgbClr val="C35EA4"/>
          </p15:clr>
        </p15:guide>
        <p15:guide id="15" pos="2952">
          <p15:clr>
            <a:srgbClr val="C35EA4"/>
          </p15:clr>
        </p15:guide>
        <p15:guide id="16" pos="3408">
          <p15:clr>
            <a:srgbClr val="C35EA4"/>
          </p15:clr>
        </p15:guide>
        <p15:guide id="20" pos="4296">
          <p15:clr>
            <a:srgbClr val="C35EA4"/>
          </p15:clr>
        </p15:guide>
        <p15:guide id="22" pos="4728">
          <p15:clr>
            <a:srgbClr val="C35EA4"/>
          </p15:clr>
        </p15:guide>
        <p15:guide id="23" pos="5184">
          <p15:clr>
            <a:srgbClr val="C35EA4"/>
          </p15:clr>
        </p15:guide>
        <p15:guide id="24" pos="5616">
          <p15:clr>
            <a:srgbClr val="C35EA4"/>
          </p15:clr>
        </p15:guide>
        <p15:guide id="25" pos="6048">
          <p15:clr>
            <a:srgbClr val="C35EA4"/>
          </p15:clr>
        </p15:guide>
        <p15:guide id="28" pos="6504">
          <p15:clr>
            <a:srgbClr val="C35EA4"/>
          </p15:clr>
        </p15:guide>
        <p15:guide id="30" pos="6936">
          <p15:clr>
            <a:srgbClr val="C35EA4"/>
          </p15:clr>
        </p15:guide>
        <p15:guide id="32" pos="2064">
          <p15:clr>
            <a:srgbClr val="C35EA4"/>
          </p15:clr>
        </p15:guide>
        <p15:guide id="33" pos="3840">
          <p15:clr>
            <a:srgbClr val="C35EA4"/>
          </p15:clr>
        </p15:guide>
        <p15:guide id="38" orient="horz" pos="744">
          <p15:clr>
            <a:srgbClr val="F26B43"/>
          </p15:clr>
        </p15:guide>
        <p15:guide id="40" orient="horz" pos="1176">
          <p15:clr>
            <a:srgbClr val="F26B43"/>
          </p15:clr>
        </p15:guide>
        <p15:guide id="41" orient="horz" pos="1632">
          <p15:clr>
            <a:srgbClr val="F26B43"/>
          </p15:clr>
        </p15:guide>
        <p15:guide id="42" orient="horz" pos="2064">
          <p15:clr>
            <a:srgbClr val="F26B43"/>
          </p15:clr>
        </p15:guide>
        <p15:guide id="45" orient="horz" pos="2520">
          <p15:clr>
            <a:srgbClr val="F26B43"/>
          </p15:clr>
        </p15:guide>
        <p15:guide id="46" orient="horz" pos="2952">
          <p15:clr>
            <a:srgbClr val="F26B43"/>
          </p15:clr>
        </p15:guide>
        <p15:guide id="47" orient="horz" pos="4272">
          <p15:clr>
            <a:srgbClr val="F26B43"/>
          </p15:clr>
        </p15:guide>
        <p15:guide id="48" orient="horz" pos="3384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3"/>
            <a:ext cx="11655840" cy="899665"/>
          </a:xfrm>
          <a:prstGeom prst="rect">
            <a:avLst/>
          </a:prstGeom>
        </p:spPr>
        <p:txBody>
          <a:bodyPr vert="horz" wrap="square" lIns="146275" tIns="91422" rIns="146275" bIns="91422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9"/>
            <a:ext cx="11653520" cy="2070122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Microsoft_logo_(2012).svg.png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43" y="6268082"/>
            <a:ext cx="1643445" cy="3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  <p:sldLayoutId id="2147484038" r:id="rId20"/>
    <p:sldLayoutId id="2147484039" r:id="rId21"/>
    <p:sldLayoutId id="2147484040" r:id="rId22"/>
    <p:sldLayoutId id="2147484041" r:id="rId23"/>
    <p:sldLayoutId id="2147484042" r:id="rId24"/>
    <p:sldLayoutId id="2147484043" r:id="rId25"/>
    <p:sldLayoutId id="2147484044" r:id="rId26"/>
    <p:sldLayoutId id="2147484045" r:id="rId27"/>
    <p:sldLayoutId id="2147484046" r:id="rId28"/>
    <p:sldLayoutId id="2147484047" r:id="rId29"/>
    <p:sldLayoutId id="2147484048" r:id="rId30"/>
    <p:sldLayoutId id="2147484049" r:id="rId31"/>
    <p:sldLayoutId id="2147484050" r:id="rId32"/>
  </p:sldLayoutIdLst>
  <p:transition>
    <p:fade/>
  </p:transition>
  <p:txStyles>
    <p:titleStyle>
      <a:lvl1pPr algn="l" defTabSz="914178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76" marR="0" indent="-336076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1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75" marR="0" indent="-236497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75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27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76" marR="0" indent="-224050" algn="l" defTabSz="9141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9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0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258" indent="-228544" algn="l" defTabSz="914178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89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8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7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7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4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5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5" algn="l" defTabSz="914178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2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BBF07C-F70C-4C67-B057-C028B13C04E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E8DC5-3D6D-474E-BBD7-49B40684D9E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989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7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2127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0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6">
          <p15:clr>
            <a:srgbClr val="C35EA4"/>
          </p15:clr>
        </p15:guide>
        <p15:guide id="24" pos="7547">
          <p15:clr>
            <a:srgbClr val="C35EA4"/>
          </p15:clr>
        </p15:guide>
        <p15:guide id="25" orient="horz" pos="305">
          <p15:clr>
            <a:srgbClr val="C35EA4"/>
          </p15:clr>
        </p15:guide>
        <p15:guide id="26" orient="horz" pos="4106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370906" y="-217"/>
            <a:ext cx="935477" cy="5654618"/>
            <a:chOff x="12618967" y="-221"/>
            <a:chExt cx="954235" cy="5767186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-221"/>
              <a:ext cx="954235" cy="5716010"/>
              <a:chOff x="12618967" y="-221"/>
              <a:chExt cx="954235" cy="5716010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0864" y="1044098"/>
                <a:ext cx="2705442" cy="629236"/>
                <a:chOff x="1584344" y="4543426"/>
                <a:chExt cx="2705442" cy="629236"/>
              </a:xfrm>
            </p:grpSpPr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1586734" y="4543428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R:216 G:59 B:1</a:t>
                  </a: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2505456" y="4543427"/>
                  <a:ext cx="869930" cy="28976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G:120 B:215</a:t>
                  </a: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3419856" y="4543426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Light Green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R:186 G:216 B:10</a:t>
                  </a: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2498744" y="4882896"/>
                  <a:ext cx="869930" cy="289766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 G:45 B:145</a:t>
                  </a: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3413144" y="4882895"/>
                  <a:ext cx="869930" cy="28976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Dark 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G:32 B:80</a:t>
                  </a:r>
                </a:p>
              </p:txBody>
            </p:sp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4344" y="4882896"/>
                  <a:ext cx="869930" cy="28976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1870606" y="3812276"/>
                <a:ext cx="1786491" cy="289766"/>
                <a:chOff x="4476564" y="4543426"/>
                <a:chExt cx="1786491" cy="289766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4476564" y="4543426"/>
                  <a:ext cx="869930" cy="289766"/>
                </a:xfrm>
                <a:prstGeom prst="rect">
                  <a:avLst/>
                </a:prstGeom>
                <a:solidFill>
                  <a:srgbClr val="00188F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Mid-Blue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G:24 B:143</a:t>
                  </a:r>
                </a:p>
              </p:txBody>
            </p:sp>
            <p:sp>
              <p:nvSpPr>
                <p:cNvPr id="19" name="Rectangle 18"/>
                <p:cNvSpPr/>
                <p:nvPr userDrawn="1"/>
              </p:nvSpPr>
              <p:spPr bwMode="auto">
                <a:xfrm>
                  <a:off x="5393125" y="4543426"/>
                  <a:ext cx="869930" cy="289766"/>
                </a:xfrm>
                <a:prstGeom prst="rect">
                  <a:avLst/>
                </a:prstGeom>
                <a:solidFill>
                  <a:srgbClr val="00BCF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>
                      <a:gradFill>
                        <a:gsLst>
                          <a:gs pos="14644">
                            <a:srgbClr val="505050"/>
                          </a:gs>
                          <a:gs pos="42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Light Blue</a:t>
                  </a:r>
                </a:p>
                <a:p>
                  <a:pPr defTabSz="914102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10042">
                            <a:srgbClr val="505050"/>
                          </a:gs>
                          <a:gs pos="39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G:188 B:242</a:t>
                  </a: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7813" y="258334"/>
                <a:ext cx="843944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914367"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6691" y="4228746"/>
                <a:ext cx="2647253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914367"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Secondary colors (use only when necessary)</a:t>
                </a:r>
              </a:p>
            </p:txBody>
          </p:sp>
        </p:grpSp>
        <p:sp>
          <p:nvSpPr>
            <p:cNvPr id="20" name="Rectangle 19"/>
            <p:cNvSpPr/>
            <p:nvPr userDrawn="1"/>
          </p:nvSpPr>
          <p:spPr bwMode="auto">
            <a:xfrm rot="5400000">
              <a:off x="12328886" y="5187117"/>
              <a:ext cx="869930" cy="289766"/>
            </a:xfrm>
            <a:prstGeom prst="rect">
              <a:avLst/>
            </a:prstGeom>
            <a:solidFill>
              <a:srgbClr val="505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>
                  <a:gradFill>
                    <a:gsLst>
                      <a:gs pos="12389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Gray</a:t>
              </a:r>
            </a:p>
            <a:p>
              <a:pPr defTabSz="91410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90">
                  <a:gradFill>
                    <a:gsLst>
                      <a:gs pos="12389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R:80 G:80 B:80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81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48" y="228601"/>
            <a:ext cx="11151917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835" y="1031106"/>
            <a:ext cx="11155093" cy="153580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65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6" r:id="rId5"/>
    <p:sldLayoutId id="2147483727" r:id="rId6"/>
  </p:sldLayoutIdLst>
  <p:transition>
    <p:fade/>
  </p:transition>
  <p:txStyles>
    <p:titleStyle>
      <a:lvl1pPr algn="l" defTabSz="914188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39660" marR="0" indent="-33966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800" kern="1200" spc="-7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978" marR="0" indent="-233318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359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98359" algn="l"/>
        </a:tabLst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30090" marR="0" indent="-23173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1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472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55472" algn="l"/>
        </a:tabLst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17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10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04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8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8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6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1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5" y="289516"/>
            <a:ext cx="11655078" cy="899664"/>
          </a:xfrm>
          <a:prstGeom prst="rect">
            <a:avLst/>
          </a:prstGeom>
        </p:spPr>
        <p:txBody>
          <a:bodyPr vert="horz" wrap="square" lIns="146300" tIns="91438" rIns="146300" bIns="91438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9"/>
            <a:ext cx="11653523" cy="2059005"/>
          </a:xfrm>
          <a:prstGeom prst="rect">
            <a:avLst/>
          </a:prstGeom>
        </p:spPr>
        <p:txBody>
          <a:bodyPr vert="horz" wrap="square" lIns="146300" tIns="91438" rIns="146300" bIns="91438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644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ransition>
    <p:fade/>
  </p:transition>
  <p:txStyles>
    <p:titleStyle>
      <a:lvl1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lang="en-US" sz="4800" kern="1200" spc="-100" dirty="0">
          <a:ln w="3175">
            <a:noFill/>
          </a:ln>
          <a:solidFill>
            <a:srgbClr val="002050"/>
          </a:solidFill>
          <a:latin typeface="+mj-lt"/>
          <a:ea typeface="ＭＳ Ｐゴシック" charset="0"/>
          <a:cs typeface="Segoe UI" pitchFamily="34" charset="0"/>
        </a:defRPr>
      </a:lvl1pPr>
      <a:lvl2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2pPr>
      <a:lvl3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3pPr>
      <a:lvl4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4pPr>
      <a:lvl5pPr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5pPr>
      <a:lvl6pPr marL="447844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6pPr>
      <a:lvl7pPr marL="895687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7pPr>
      <a:lvl8pPr marL="1343528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8pPr>
      <a:lvl9pPr marL="1791375" algn="l" defTabSz="912793" rtl="0" fontAlgn="base">
        <a:lnSpc>
          <a:spcPct val="90000"/>
        </a:lnSpc>
        <a:spcBef>
          <a:spcPct val="0"/>
        </a:spcBef>
        <a:spcAft>
          <a:spcPct val="0"/>
        </a:spcAft>
        <a:defRPr sz="5330">
          <a:solidFill>
            <a:schemeClr val="tx1"/>
          </a:solidFill>
          <a:latin typeface="Segoe UI Light" charset="0"/>
          <a:ea typeface="ＭＳ Ｐゴシック" charset="0"/>
        </a:defRPr>
      </a:lvl9pPr>
    </p:titleStyle>
    <p:bodyStyle>
      <a:lvl1pPr marL="335884" indent="-335884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3864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ＭＳ Ｐゴシック" charset="0"/>
          <a:cs typeface="ＭＳ Ｐゴシック" charset="0"/>
        </a:defRPr>
      </a:lvl1pPr>
      <a:lvl2pPr marL="572244" indent="-236361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2399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2pPr>
      <a:lvl3pPr marL="783725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1999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3pPr>
      <a:lvl4pPr marL="1007648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4pPr>
      <a:lvl5pPr marL="1231570" indent="-223923" algn="l" defTabSz="91279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ＭＳ Ｐゴシック" charset="0"/>
          <a:cs typeface="+mn-cs"/>
        </a:defRPr>
      </a:lvl5pPr>
      <a:lvl6pPr marL="2512547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4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202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8" indent="-228413" algn="l" defTabSz="913653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8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5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0961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6" algn="l" defTabSz="913653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59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64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4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1875" y="3605646"/>
            <a:ext cx="10407677" cy="21391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  <a:latin typeface="+mn-lt"/>
              </a:rPr>
              <a:t>&lt;Insert Hack Name Here&gt;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592CA-1E00-C142-9435-727BD0779788}"/>
              </a:ext>
            </a:extLst>
          </p:cNvPr>
          <p:cNvSpPr txBox="1">
            <a:spLocks/>
          </p:cNvSpPr>
          <p:nvPr/>
        </p:nvSpPr>
        <p:spPr>
          <a:xfrm>
            <a:off x="3387777" y="2512573"/>
            <a:ext cx="5156615" cy="69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&lt;insert hack dates here&gt;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A56A81-301A-4BE1-AB67-85FD3129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23748"/>
          <a:stretch/>
        </p:blipFill>
        <p:spPr>
          <a:xfrm>
            <a:off x="1629054" y="322729"/>
            <a:ext cx="8586780" cy="22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896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4A688-77FE-4DC4-BA31-23C767349F49}"/>
              </a:ext>
            </a:extLst>
          </p:cNvPr>
          <p:cNvSpPr/>
          <p:nvPr/>
        </p:nvSpPr>
        <p:spPr>
          <a:xfrm>
            <a:off x="4969881" y="3851569"/>
            <a:ext cx="3677264" cy="217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gathering place. Kick-off &amp; stand-up meetings take place HERE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41408F8-EB18-4929-BFA4-043801BE75B9}"/>
              </a:ext>
            </a:extLst>
          </p:cNvPr>
          <p:cNvSpPr/>
          <p:nvPr/>
        </p:nvSpPr>
        <p:spPr>
          <a:xfrm rot="10800000">
            <a:off x="2769325" y="3920715"/>
            <a:ext cx="1878499" cy="595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040D6C59-5889-CD45-B696-53230B378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5AA27-1B2C-4E15-B067-95369051D808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2B16D-3B9D-4D30-878F-3F466DA01B10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3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D7717DBF-341B-4923-9B39-6DF33DC279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00" y="2321907"/>
            <a:ext cx="10791825" cy="34909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EFE816-76FB-4F6E-8563-9FEEBFB64488}"/>
              </a:ext>
            </a:extLst>
          </p:cNvPr>
          <p:cNvSpPr/>
          <p:nvPr/>
        </p:nvSpPr>
        <p:spPr>
          <a:xfrm>
            <a:off x="6282629" y="4475026"/>
            <a:ext cx="3677264" cy="217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any files, resources, or code samples needed for the hack, and THIS presentation 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5CB3F8-2B84-44FC-883F-C6535FF203E2}"/>
              </a:ext>
            </a:extLst>
          </p:cNvPr>
          <p:cNvSpPr/>
          <p:nvPr/>
        </p:nvSpPr>
        <p:spPr>
          <a:xfrm rot="13956697">
            <a:off x="5736314" y="3451287"/>
            <a:ext cx="1200629" cy="595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8FFEFDAF-76C3-3F4A-9721-B382573D4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0B32F-6496-45E6-8547-66AC0B8148A3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D2324-71A4-47DE-BA91-488284B46E4E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8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5E0F9A-B3FA-46C6-820B-A55417981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2305973"/>
            <a:ext cx="10796588" cy="3490913"/>
          </a:xfrm>
          <a:prstGeom prst="rect">
            <a:avLst/>
          </a:prstGeom>
        </p:spPr>
      </p:pic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AD6DFA5-0BE6-4A76-B921-1B97BBF9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64"/>
          <a:stretch/>
        </p:blipFill>
        <p:spPr>
          <a:xfrm>
            <a:off x="4188759" y="3405587"/>
            <a:ext cx="7303154" cy="239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B3DAAA-9D2C-47F9-9EA9-574268597A33}"/>
              </a:ext>
            </a:extLst>
          </p:cNvPr>
          <p:cNvSpPr/>
          <p:nvPr/>
        </p:nvSpPr>
        <p:spPr>
          <a:xfrm>
            <a:off x="6359025" y="4587424"/>
            <a:ext cx="3677264" cy="21729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Guide and Challenges are posted HERE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BB632A8-4AB7-4268-A73C-6F445DDDCA5C}"/>
              </a:ext>
            </a:extLst>
          </p:cNvPr>
          <p:cNvSpPr/>
          <p:nvPr/>
        </p:nvSpPr>
        <p:spPr>
          <a:xfrm rot="14366680">
            <a:off x="6269147" y="3592012"/>
            <a:ext cx="1330074" cy="55060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DD3C749A-421E-504E-875C-1E777EED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C115B-C3DD-4902-A9FB-22A6ED487863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68DF1-EB0E-4F44-AB5C-6A42B58A914C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6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F03CF-70F4-4E47-A448-F31AAAA9AA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" y="2310736"/>
            <a:ext cx="10782300" cy="350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06E299-E9D5-4B6E-A9BC-6F64D9D38593}"/>
              </a:ext>
            </a:extLst>
          </p:cNvPr>
          <p:cNvSpPr/>
          <p:nvPr/>
        </p:nvSpPr>
        <p:spPr>
          <a:xfrm>
            <a:off x="6453617" y="4620921"/>
            <a:ext cx="3677264" cy="21729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tips, tricks, gotchas (how 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you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solved them), code snippets, and links you learn along the way HERE with everyone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6CDE635-79B5-4325-89A3-B86F0059D43C}"/>
              </a:ext>
            </a:extLst>
          </p:cNvPr>
          <p:cNvSpPr/>
          <p:nvPr/>
        </p:nvSpPr>
        <p:spPr>
          <a:xfrm rot="13961495">
            <a:off x="7107695" y="3568397"/>
            <a:ext cx="1460308" cy="46188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52415AEF-E287-6442-A6FE-066F25A20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F7D80-FA6E-4879-9CA4-FFF591735151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5D329-73EB-4FFC-AFD3-409F5060FE94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3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3FE99B-AAB1-407B-8A0C-0B57620D7458}"/>
              </a:ext>
            </a:extLst>
          </p:cNvPr>
          <p:cNvSpPr/>
          <p:nvPr/>
        </p:nvSpPr>
        <p:spPr>
          <a:xfrm>
            <a:off x="4969881" y="3851569"/>
            <a:ext cx="3677264" cy="217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channel for coaches to discuss event logistics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(students won’t see this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)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0313460-BE82-46DA-8F92-3E386DDEF1D0}"/>
              </a:ext>
            </a:extLst>
          </p:cNvPr>
          <p:cNvSpPr/>
          <p:nvPr/>
        </p:nvSpPr>
        <p:spPr>
          <a:xfrm rot="10800000">
            <a:off x="2800584" y="4181976"/>
            <a:ext cx="1817135" cy="59571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5F48FC03-DD04-EA46-AB8E-7922F294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E15C0-94FE-41C7-A6C1-8F806511557A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65BFA2-4139-4DCF-8B08-B48175CC1B63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25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870AF-CCF8-49F8-8A84-3A5ADEBF2FAF}"/>
              </a:ext>
            </a:extLst>
          </p:cNvPr>
          <p:cNvSpPr/>
          <p:nvPr/>
        </p:nvSpPr>
        <p:spPr>
          <a:xfrm>
            <a:off x="5025903" y="3854244"/>
            <a:ext cx="3677264" cy="21729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&amp; after the event, share feedback with the coaches in the Feedback channel.  This will help them improve the event as it progresses and make the next one even better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C8BB0B-70EB-419C-B056-BF9C4FDBA9B9}"/>
              </a:ext>
            </a:extLst>
          </p:cNvPr>
          <p:cNvSpPr/>
          <p:nvPr/>
        </p:nvSpPr>
        <p:spPr>
          <a:xfrm rot="10800000">
            <a:off x="2697480" y="4521681"/>
            <a:ext cx="1953043" cy="4813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315FB94A-24C0-594C-BF26-9F635165B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99499-0F2D-4DFA-B8C2-1C92C8D626B1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74C28-EE80-4E69-AE28-F93C3B1C9F09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6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8B9BD-39BF-4FCE-A231-8D1E1D2CB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2310736"/>
            <a:ext cx="10801350" cy="3443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E27CF9-A40A-4818-955A-92EC2F48B881}"/>
              </a:ext>
            </a:extLst>
          </p:cNvPr>
          <p:cNvSpPr/>
          <p:nvPr/>
        </p:nvSpPr>
        <p:spPr>
          <a:xfrm>
            <a:off x="5182136" y="3691229"/>
            <a:ext cx="3677264" cy="217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Hang out, communicate, talk, and screenshare with squad members in your squad’s channel.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8085563-B6EC-4EA4-AD96-BFC6EB7B249C}"/>
              </a:ext>
            </a:extLst>
          </p:cNvPr>
          <p:cNvSpPr/>
          <p:nvPr/>
        </p:nvSpPr>
        <p:spPr>
          <a:xfrm rot="10800000">
            <a:off x="3780299" y="4965747"/>
            <a:ext cx="1200629" cy="59571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A62C695B-E411-3447-A281-4EC9D0209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EE900-40CA-47FE-9E06-15E9648C2EBC}"/>
              </a:ext>
            </a:extLst>
          </p:cNvPr>
          <p:cNvSpPr txBox="1"/>
          <p:nvPr/>
        </p:nvSpPr>
        <p:spPr>
          <a:xfrm>
            <a:off x="478053" y="453151"/>
            <a:ext cx="9526329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We’re going to use Microsoft Teams in a different</a:t>
            </a:r>
            <a:r>
              <a:rPr lang="en-US" sz="28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way…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E7661-B6FE-4A17-A1C4-9357EA09B5E1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67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Segoe UI Light" panose="020B0502040204020203" pitchFamily="34" charset="0"/>
              </a:rPr>
              <a:t>Everyone expected to be joined to their squad’s “party line” throughout the event</a:t>
            </a:r>
          </a:p>
          <a:p>
            <a:r>
              <a:rPr lang="en-US" dirty="0">
                <a:cs typeface="Segoe UI Light" panose="020B0502040204020203" pitchFamily="34" charset="0"/>
              </a:rPr>
              <a:t>Mics on at all time (kids, significant others, &amp; pet noises okay, but please mute the toilet flushes </a:t>
            </a:r>
            <a:r>
              <a:rPr lang="en-US" dirty="0">
                <a:cs typeface="Segoe UI Light" panose="020B0502040204020203" pitchFamily="34" charset="0"/>
                <a:sym typeface="Wingdings" panose="05000000000000000000" pitchFamily="2" charset="2"/>
              </a:rPr>
              <a:t>)</a:t>
            </a:r>
            <a:endParaRPr lang="en-US" dirty="0">
              <a:cs typeface="Segoe UI Light" panose="020B0502040204020203" pitchFamily="34" charset="0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should keep cameras on. Students optional, but preferred</a:t>
            </a:r>
          </a:p>
          <a:p>
            <a:r>
              <a:rPr lang="en-US" dirty="0">
                <a:cs typeface="Segoe UI Light" panose="020B0502040204020203" pitchFamily="34" charset="0"/>
              </a:rPr>
              <a:t>Coaches will designate a “driver” for each challenge to lead by sharing their screen.  Students should take turns driving (or backseat driving)!</a:t>
            </a:r>
          </a:p>
          <a:p>
            <a:r>
              <a:rPr lang="en-US" dirty="0">
                <a:cs typeface="Segoe UI Light" panose="020B0502040204020203" pitchFamily="34" charset="0"/>
              </a:rPr>
              <a:t>Coaches will set break times throughout the day.  Use them and walk away from your screen!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Hacking Remotely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Expectations, Tips, &amp; Tricks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52330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Challenges are cumulative, building upon each other.</a:t>
            </a:r>
          </a:p>
          <a:p>
            <a:r>
              <a:rPr lang="en-US" dirty="0"/>
              <a:t>Establish Confidence – start small and simple (think hello world)</a:t>
            </a:r>
          </a:p>
          <a:p>
            <a:r>
              <a:rPr lang="en-US" dirty="0"/>
              <a:t>Build Competence – by having successively more complex challenges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 are NOT step-by-step hands-on labs! </a:t>
            </a:r>
          </a:p>
          <a:p>
            <a:pPr marL="0" indent="0">
              <a:buNone/>
            </a:pPr>
            <a:r>
              <a:rPr lang="en-US" dirty="0"/>
              <a:t>No “clicking here” or “copy n pasting there”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 definitions are short.  A couple of sentences or bullet points stating the end goal(s) and perhaps a hint at the skill(s) needed.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MUST work together as a team to figure out how to complete them!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Challenge Format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E4D50-F5C2-4415-A860-DF7EA26F63BE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B1438C4B-BC7C-4C41-8117-2A2A2F66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95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5724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each challenge we will deliver a ”mini-lecture” explaining concepts in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Challenge Format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4597494" y="3159480"/>
            <a:ext cx="7891349" cy="1994356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Don’t be beholden by the clock!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Move quickly or take it slow. 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But stay together with your squad!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Your coach is there to help.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63E0E-ABEA-407C-8F78-D0010835A14D}"/>
              </a:ext>
            </a:extLst>
          </p:cNvPr>
          <p:cNvSpPr txBox="1"/>
          <p:nvPr/>
        </p:nvSpPr>
        <p:spPr>
          <a:xfrm>
            <a:off x="269239" y="1878167"/>
            <a:ext cx="10996638" cy="14034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Coaches will review results for each challenge when all squad members have completed the challenge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49397-C1CA-4939-B7DB-EA1514298B1C}"/>
              </a:ext>
            </a:extLst>
          </p:cNvPr>
          <p:cNvSpPr txBox="1"/>
          <p:nvPr/>
        </p:nvSpPr>
        <p:spPr>
          <a:xfrm>
            <a:off x="269239" y="5229384"/>
            <a:ext cx="11701906" cy="11480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There WILL be more challenges than you can complete in our allotted time!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These are takeaways for follow up at home or with customers!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12E6B5-A029-4FE0-8861-522BB52A5A74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r1rq0sb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 descr="A sign in the dark&#10;&#10;Description automatically generated">
            <a:extLst>
              <a:ext uri="{FF2B5EF4-FFF2-40B4-BE49-F238E27FC236}">
                <a16:creationId xmlns:a16="http://schemas.microsoft.com/office/drawing/2014/main" id="{5D4E0EBD-8BF8-4F09-B13C-170B07957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pic>
        <p:nvPicPr>
          <p:cNvPr id="16" name="Picture 15" descr="Half face clock on a wall">
            <a:extLst>
              <a:ext uri="{FF2B5EF4-FFF2-40B4-BE49-F238E27FC236}">
                <a16:creationId xmlns:a16="http://schemas.microsoft.com/office/drawing/2014/main" id="{C66C4AE4-FC91-484C-AD86-B10FA0381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6" y="2954622"/>
            <a:ext cx="3340737" cy="24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66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ign in the dark&#10;&#10;Description automatically generated">
            <a:extLst>
              <a:ext uri="{FF2B5EF4-FFF2-40B4-BE49-F238E27FC236}">
                <a16:creationId xmlns:a16="http://schemas.microsoft.com/office/drawing/2014/main" id="{BE6589E2-4BBA-2F44-91F9-E56FD50BE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b="24380"/>
          <a:stretch/>
        </p:blipFill>
        <p:spPr>
          <a:xfrm>
            <a:off x="2492037" y="259976"/>
            <a:ext cx="7123481" cy="1748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F49C9-ADEF-4199-87BD-25B691F4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71" y="2107614"/>
            <a:ext cx="10515600" cy="6124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Welcome &amp; Intros</a:t>
            </a:r>
            <a:endParaRPr lang="en-US" sz="4800" i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725C8-3DB9-ED40-B2EB-EC82B1330DC9}"/>
              </a:ext>
            </a:extLst>
          </p:cNvPr>
          <p:cNvSpPr txBox="1"/>
          <p:nvPr/>
        </p:nvSpPr>
        <p:spPr>
          <a:xfrm>
            <a:off x="-1005840" y="901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826C64-3D0B-3346-B8CF-AF333B67B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778" y="3087038"/>
            <a:ext cx="3316000" cy="324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CC7858-BF12-7E43-99A3-CE60C78A568D}"/>
              </a:ext>
            </a:extLst>
          </p:cNvPr>
          <p:cNvSpPr txBox="1"/>
          <p:nvPr/>
        </p:nvSpPr>
        <p:spPr>
          <a:xfrm>
            <a:off x="547209" y="3429000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&lt;Coach Name&gt;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46C37-9DD6-7148-8A83-59A2EC49278C}"/>
              </a:ext>
            </a:extLst>
          </p:cNvPr>
          <p:cNvSpPr txBox="1"/>
          <p:nvPr/>
        </p:nvSpPr>
        <p:spPr>
          <a:xfrm>
            <a:off x="895552" y="3952220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&lt;Coach Title&gt;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CA4306-9347-174B-A6A5-26AF52954EFB}"/>
              </a:ext>
            </a:extLst>
          </p:cNvPr>
          <p:cNvSpPr txBox="1"/>
          <p:nvPr/>
        </p:nvSpPr>
        <p:spPr>
          <a:xfrm>
            <a:off x="7505794" y="3454753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CAFFE-AE6B-B149-A1A8-8A9EFE3397E6}"/>
              </a:ext>
            </a:extLst>
          </p:cNvPr>
          <p:cNvSpPr txBox="1"/>
          <p:nvPr/>
        </p:nvSpPr>
        <p:spPr>
          <a:xfrm>
            <a:off x="7854137" y="3977973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FF00"/>
                </a:solidFill>
              </a:rPr>
              <a:t>&lt;Coach Title&gt;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475E8-B6CA-4270-974D-DF8D3952ED6B}"/>
              </a:ext>
            </a:extLst>
          </p:cNvPr>
          <p:cNvSpPr txBox="1"/>
          <p:nvPr/>
        </p:nvSpPr>
        <p:spPr>
          <a:xfrm>
            <a:off x="547209" y="4585655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0EB69-E688-44E1-B201-02F25C93E7B5}"/>
              </a:ext>
            </a:extLst>
          </p:cNvPr>
          <p:cNvSpPr txBox="1"/>
          <p:nvPr/>
        </p:nvSpPr>
        <p:spPr>
          <a:xfrm>
            <a:off x="895552" y="5108875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&lt;Coach Title&gt;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92C3D-FD94-4F13-B142-E7743BE77A67}"/>
              </a:ext>
            </a:extLst>
          </p:cNvPr>
          <p:cNvSpPr txBox="1"/>
          <p:nvPr/>
        </p:nvSpPr>
        <p:spPr>
          <a:xfrm>
            <a:off x="7505794" y="4585655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&lt;Coach Name&gt;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8A1DD-2BF8-4974-92EB-55948F02856B}"/>
              </a:ext>
            </a:extLst>
          </p:cNvPr>
          <p:cNvSpPr txBox="1"/>
          <p:nvPr/>
        </p:nvSpPr>
        <p:spPr>
          <a:xfrm>
            <a:off x="7854137" y="5108875"/>
            <a:ext cx="333828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FF00"/>
                </a:solidFill>
              </a:rPr>
              <a:t>&lt;Coach Title&gt;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3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10464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team will have a coach through-out the whole hack.</a:t>
            </a:r>
          </a:p>
          <a:p>
            <a:pPr marL="0" indent="0">
              <a:buNone/>
            </a:pPr>
            <a:r>
              <a:rPr lang="en-US" dirty="0"/>
              <a:t>Use them! But don’t expect them to give you all the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Coaches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2098038" y="5062812"/>
            <a:ext cx="7891349" cy="1046404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Get to know your coach, their likes and dislikes...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All the better to find a bribe that works!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BF2DD-22F0-644C-9EE6-AE12295D9D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806" y="2377217"/>
            <a:ext cx="2515811" cy="2515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09CF1C-C970-4313-8134-06AD858A55AA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4" name="Picture 3" descr="A sign in the dark&#10;&#10;Description automatically generated">
            <a:extLst>
              <a:ext uri="{FF2B5EF4-FFF2-40B4-BE49-F238E27FC236}">
                <a16:creationId xmlns:a16="http://schemas.microsoft.com/office/drawing/2014/main" id="{5E43B56C-7F7F-4CEC-AB07-321A23074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465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2280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 use any tooling you want, but we strongly encourage (and will only support the following):</a:t>
            </a:r>
          </a:p>
          <a:p>
            <a:pPr lvl="1"/>
            <a:r>
              <a:rPr lang="en-US" dirty="0"/>
              <a:t>-- insert your list of required tooling here -- </a:t>
            </a:r>
          </a:p>
          <a:p>
            <a:pPr lvl="1"/>
            <a:r>
              <a:rPr lang="en-US" dirty="0"/>
              <a:t>-- </a:t>
            </a:r>
            <a:r>
              <a:rPr lang="en-US" dirty="0" err="1"/>
              <a:t>Eg</a:t>
            </a:r>
            <a:r>
              <a:rPr lang="en-US" dirty="0"/>
              <a:t>: Visual Studio Code </a:t>
            </a:r>
          </a:p>
          <a:p>
            <a:pPr lvl="1"/>
            <a:r>
              <a:rPr lang="en-US" dirty="0"/>
              <a:t>-- </a:t>
            </a:r>
            <a:r>
              <a:rPr lang="en-US" dirty="0" err="1"/>
              <a:t>Eg</a:t>
            </a:r>
            <a:r>
              <a:rPr lang="en-US" dirty="0"/>
              <a:t>: Windows Subsystem for Linux with the Azure CLI installed.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Tooling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5BD8A-C7E8-42B4-87F7-FD3474813949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r1rq0sb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 descr="A sign in the dark&#10;&#10;Description automatically generated">
            <a:extLst>
              <a:ext uri="{FF2B5EF4-FFF2-40B4-BE49-F238E27FC236}">
                <a16:creationId xmlns:a16="http://schemas.microsoft.com/office/drawing/2014/main" id="{BF639773-8295-4BBC-B21A-E2A3FE31E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  <p:pic>
        <p:nvPicPr>
          <p:cNvPr id="11" name="Picture 10" descr="Work tools and supplies">
            <a:extLst>
              <a:ext uri="{FF2B5EF4-FFF2-40B4-BE49-F238E27FC236}">
                <a16:creationId xmlns:a16="http://schemas.microsoft.com/office/drawing/2014/main" id="{BB5A04E4-E2D0-4F0A-89F9-04F056FB5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92" y="3651177"/>
            <a:ext cx="4177903" cy="27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29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61030"/>
            <a:ext cx="11548949" cy="960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Search engines are your friend! Azure is a hot technology and much ink has been spilled on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360886"/>
            <a:ext cx="9374176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Finding Answers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2098038" y="5062812"/>
            <a:ext cx="7891349" cy="1434202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The Azure docs are your best bet.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Many of the related open source projects used </a:t>
            </a:r>
            <a:r>
              <a:rPr lang="en-US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here have top notch documentation!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080F5-79C7-5F4C-AA72-4364AAA73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478" y="2458752"/>
            <a:ext cx="2928468" cy="2266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87C8A2-E709-47BE-B8B4-B5BC43D1B3FF}"/>
              </a:ext>
            </a:extLst>
          </p:cNvPr>
          <p:cNvSpPr/>
          <p:nvPr/>
        </p:nvSpPr>
        <p:spPr>
          <a:xfrm>
            <a:off x="9506317" y="6143239"/>
            <a:ext cx="2812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r1rq0sb</a:t>
            </a:r>
            <a:endParaRPr lang="en-US" dirty="0"/>
          </a:p>
        </p:txBody>
      </p:sp>
      <p:pic>
        <p:nvPicPr>
          <p:cNvPr id="10" name="Picture 9" descr="A sign in the dark&#10;&#10;Description automatically generated">
            <a:extLst>
              <a:ext uri="{FF2B5EF4-FFF2-40B4-BE49-F238E27FC236}">
                <a16:creationId xmlns:a16="http://schemas.microsoft.com/office/drawing/2014/main" id="{70D4DB42-54DD-4C57-85ED-404D1F08E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9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cs typeface="Segoe UI Light" panose="020B0502040204020203" pitchFamily="34" charset="0"/>
              </a:rPr>
              <a:t>Kick Off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Hacking (with breaks at coach discretion)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Midday Break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Hacking (with breaks at coach discretion)</a:t>
            </a:r>
          </a:p>
          <a:p>
            <a:r>
              <a:rPr lang="en-US" sz="4400" dirty="0">
                <a:cs typeface="Segoe UI Light" panose="020B0502040204020203" pitchFamily="34" charset="0"/>
              </a:rPr>
              <a:t>Wrap Up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All times Pacific Daylight Time (UTC-7)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0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cs typeface="Segoe UI Light" panose="020B0502040204020203" pitchFamily="34" charset="0"/>
              </a:rPr>
              <a:t>Check the Files tab of the General channel for the </a:t>
            </a:r>
            <a:r>
              <a:rPr lang="en-US" sz="4400" dirty="0" err="1">
                <a:cs typeface="Segoe UI Light" panose="020B0502040204020203" pitchFamily="34" charset="0"/>
              </a:rPr>
              <a:t>SquadFormation.XLST</a:t>
            </a:r>
            <a:r>
              <a:rPr lang="en-US" sz="4400" dirty="0">
                <a:cs typeface="Segoe UI Light" panose="020B0502040204020203" pitchFamily="34" charset="0"/>
              </a:rPr>
              <a:t> file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Squad Formation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Let’s split up into squads</a:t>
            </a: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2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40" y="2084173"/>
            <a:ext cx="11653523" cy="2139175"/>
          </a:xfrm>
        </p:spPr>
        <p:txBody>
          <a:bodyPr/>
          <a:lstStyle/>
          <a:p>
            <a:r>
              <a:rPr lang="en-US" dirty="0"/>
              <a:t>And now death by</a:t>
            </a:r>
            <a:br>
              <a:rPr lang="en-US" dirty="0"/>
            </a:br>
            <a:r>
              <a:rPr lang="en-US" dirty="0"/>
              <a:t>Power Point…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E8D2E-20E3-4040-B116-E432440A4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528" y="0"/>
            <a:ext cx="587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783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40" y="2084173"/>
            <a:ext cx="11653523" cy="2803973"/>
          </a:xfrm>
        </p:spPr>
        <p:txBody>
          <a:bodyPr/>
          <a:lstStyle/>
          <a:p>
            <a:r>
              <a:rPr lang="en-US" dirty="0"/>
              <a:t>And now death by</a:t>
            </a:r>
            <a:br>
              <a:rPr lang="en-US" dirty="0"/>
            </a:br>
            <a:r>
              <a:rPr lang="en-US" dirty="0"/>
              <a:t>Power Point… </a:t>
            </a:r>
            <a:br>
              <a:rPr lang="en-US" dirty="0"/>
            </a:br>
            <a:r>
              <a:rPr lang="en-US" sz="4400" dirty="0">
                <a:solidFill>
                  <a:srgbClr val="FFC000"/>
                </a:solidFill>
              </a:rPr>
              <a:t>(just kidding!)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E8D2E-20E3-4040-B116-E432440A4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528" y="0"/>
            <a:ext cx="587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63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DB5-1FE2-452B-9AD9-47DA4CEA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Segoe UI Light" panose="020B0502040204020203" pitchFamily="34" charset="0"/>
              </a:rPr>
              <a:t>“What the Hack” is a challenge-based hackathon format</a:t>
            </a:r>
          </a:p>
          <a:p>
            <a:r>
              <a:rPr lang="en-US" dirty="0">
                <a:cs typeface="Segoe UI Light" panose="020B0502040204020203" pitchFamily="34" charset="0"/>
              </a:rPr>
              <a:t>Challenges describe high-level tasks and goals to be accomplished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Challenges are not step-by-step labs. 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By having to “figure it out”, attendee knowledge retention is greater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Attendees work in squads of 3 to 5 people to solve the challenges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Attendees “learn from” and “share with” each other.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provide technical guidance, but not answers to the squads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Coaches may provide lectures &amp; demos to setup challenges &amp; review solutions</a:t>
            </a:r>
            <a:endParaRPr lang="en-US" dirty="0">
              <a:cs typeface="Calibri"/>
            </a:endParaRPr>
          </a:p>
          <a:p>
            <a:r>
              <a:rPr lang="en-US" dirty="0">
                <a:cs typeface="Segoe UI Light" panose="020B0502040204020203" pitchFamily="34" charset="0"/>
              </a:rPr>
              <a:t>What the Hack can be hosted in-person or virtually via Microsoft Teams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EC4685-DF58-4217-A27F-228A9F9CF4AD}"/>
              </a:ext>
            </a:extLst>
          </p:cNvPr>
          <p:cNvSpPr txBox="1">
            <a:spLocks/>
          </p:cNvSpPr>
          <p:nvPr/>
        </p:nvSpPr>
        <p:spPr>
          <a:xfrm>
            <a:off x="797560" y="344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What Is What The Hack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2" name="Picture 1" descr="A sign in the dark&#10;&#10;Description automatically generated">
            <a:extLst>
              <a:ext uri="{FF2B5EF4-FFF2-40B4-BE49-F238E27FC236}">
                <a16:creationId xmlns:a16="http://schemas.microsoft.com/office/drawing/2014/main" id="{05473D8C-3EC8-9548-ABD9-7361F2E45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82F1-A259-4347-AD95-BD441A86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871"/>
            <a:ext cx="10515600" cy="102679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Driven</a:t>
            </a:r>
            <a:endParaRPr lang="en-US" sz="32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84DE6-6E66-4542-8AA3-A684349C2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121"/>
            <a:ext cx="10515600" cy="436879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Anyone can contribute a new hack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All content is available for sharing broadly to enable cloud architects and partners to re-deliver to their customers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Built from the ground up to be delivered virtually with Microsoft Teams</a:t>
            </a:r>
          </a:p>
        </p:txBody>
      </p:sp>
      <p:pic>
        <p:nvPicPr>
          <p:cNvPr id="5" name="Picture 4" descr="A sign in the dark&#10;&#10;Description automatically generated">
            <a:extLst>
              <a:ext uri="{FF2B5EF4-FFF2-40B4-BE49-F238E27FC236}">
                <a16:creationId xmlns:a16="http://schemas.microsoft.com/office/drawing/2014/main" id="{7360ABCE-AF26-334C-8CC2-35C8A1519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02" y="-171593"/>
            <a:ext cx="3623478" cy="1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C7268-C054-493A-83F5-9A2863D0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49F75-E75C-4B49-BCB0-8DBC2C2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4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You will get your hands dirty</a:t>
            </a:r>
          </a:p>
        </p:txBody>
      </p:sp>
    </p:spTree>
    <p:extLst>
      <p:ext uri="{BB962C8B-B14F-4D97-AF65-F5344CB8AC3E}">
        <p14:creationId xmlns:p14="http://schemas.microsoft.com/office/powerpoint/2010/main" val="295374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263FE-8F8C-4402-9C9B-5C799670F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AFDB46-B807-44D7-A7D0-01BC94D0D87F}"/>
              </a:ext>
            </a:extLst>
          </p:cNvPr>
          <p:cNvSpPr txBox="1">
            <a:spLocks/>
          </p:cNvSpPr>
          <p:nvPr/>
        </p:nvSpPr>
        <p:spPr>
          <a:xfrm>
            <a:off x="-39269" y="5742691"/>
            <a:ext cx="12231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*results may vary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7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gistics">
            <a:extLst>
              <a:ext uri="{FF2B5EF4-FFF2-40B4-BE49-F238E27FC236}">
                <a16:creationId xmlns:a16="http://schemas.microsoft.com/office/drawing/2014/main" id="{F881C863-DC1B-46E7-9F98-7B1E3F21C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55" y="1896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49734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A751B2-F7CE-4640-AE8A-EE681A539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7" y="2613805"/>
            <a:ext cx="9187404" cy="401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3" y="284058"/>
            <a:ext cx="9768605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Collaboration</a:t>
            </a:r>
          </a:p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Segoe UI Light" panose="020B0502040204020203" pitchFamily="34" charset="0"/>
              </a:rPr>
              <a:t>Step 1: Join the team!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1821995" y="1495116"/>
            <a:ext cx="7891349" cy="1046404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Team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“-- insert Teams team name here --”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Join Code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-- join code here --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92855-AD33-EF44-A2F6-EF13F39F7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52" y="190707"/>
            <a:ext cx="1376694" cy="137669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D306C8E-FCA3-40E4-B512-17357649601D}"/>
              </a:ext>
            </a:extLst>
          </p:cNvPr>
          <p:cNvSpPr/>
          <p:nvPr/>
        </p:nvSpPr>
        <p:spPr bwMode="auto">
          <a:xfrm rot="3323220">
            <a:off x="3964590" y="5465240"/>
            <a:ext cx="639192" cy="112746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C22143-EC51-4DCE-9024-AA3ACCC02B4B}"/>
              </a:ext>
            </a:extLst>
          </p:cNvPr>
          <p:cNvSpPr/>
          <p:nvPr/>
        </p:nvSpPr>
        <p:spPr bwMode="auto">
          <a:xfrm rot="3323220">
            <a:off x="10041774" y="4058430"/>
            <a:ext cx="639192" cy="112746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4CB6E-974D-4EB2-AB38-BE5D83286969}"/>
              </a:ext>
            </a:extLst>
          </p:cNvPr>
          <p:cNvSpPr txBox="1"/>
          <p:nvPr/>
        </p:nvSpPr>
        <p:spPr>
          <a:xfrm>
            <a:off x="4343755" y="4838528"/>
            <a:ext cx="1171853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2F866-B4F3-44D6-913C-B31DB2D78A67}"/>
              </a:ext>
            </a:extLst>
          </p:cNvPr>
          <p:cNvSpPr txBox="1"/>
          <p:nvPr/>
        </p:nvSpPr>
        <p:spPr>
          <a:xfrm>
            <a:off x="10841945" y="3796888"/>
            <a:ext cx="1171853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AC767-931B-443C-A971-9C9564EA0831}"/>
              </a:ext>
            </a:extLst>
          </p:cNvPr>
          <p:cNvSpPr txBox="1"/>
          <p:nvPr/>
        </p:nvSpPr>
        <p:spPr>
          <a:xfrm>
            <a:off x="8424815" y="4910855"/>
            <a:ext cx="2083249" cy="5170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-- join code --</a:t>
            </a:r>
          </a:p>
        </p:txBody>
      </p:sp>
    </p:spTree>
    <p:extLst>
      <p:ext uri="{BB962C8B-B14F-4D97-AF65-F5344CB8AC3E}">
        <p14:creationId xmlns:p14="http://schemas.microsoft.com/office/powerpoint/2010/main" val="18376636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AECFBC-2A8C-4E9E-8E45-FCCAD8C9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5"/>
          <a:stretch/>
        </p:blipFill>
        <p:spPr>
          <a:xfrm>
            <a:off x="478054" y="1565790"/>
            <a:ext cx="4199657" cy="41478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9A0B9-16EA-674C-9F51-93BF10956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4869" y="4545927"/>
            <a:ext cx="6049223" cy="960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Name your squad something unique and fun, but prefix with your table #!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DFA8C-24AF-3540-80D8-FFEAB44EB08A}"/>
              </a:ext>
            </a:extLst>
          </p:cNvPr>
          <p:cNvSpPr txBox="1"/>
          <p:nvPr/>
        </p:nvSpPr>
        <p:spPr>
          <a:xfrm>
            <a:off x="478054" y="284058"/>
            <a:ext cx="9374176" cy="1052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Collaboration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Step 2: Create a Channel for your table’s squad!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64B4CE5-CEF3-004C-9652-D1C24BEF5C4B}"/>
              </a:ext>
            </a:extLst>
          </p:cNvPr>
          <p:cNvSpPr txBox="1">
            <a:spLocks/>
          </p:cNvSpPr>
          <p:nvPr/>
        </p:nvSpPr>
        <p:spPr>
          <a:xfrm>
            <a:off x="386366" y="5779801"/>
            <a:ext cx="11574260" cy="1046404"/>
          </a:xfrm>
          <a:prstGeom prst="rect">
            <a:avLst/>
          </a:prstGeom>
        </p:spPr>
        <p:txBody>
          <a:bodyPr vert="horz" wrap="square" lIns="146275" tIns="91422" rIns="146275" bIns="91422" rtlCol="0">
            <a:spAutoFit/>
          </a:bodyPr>
          <a:lstStyle>
            <a:lvl1pPr marL="336076" marR="0" indent="-336076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575" marR="0" indent="-236497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2pPr>
            <a:lvl3pPr marL="784175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3pPr>
            <a:lvl4pPr marL="1008227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4pPr>
            <a:lvl5pPr marL="1232276" marR="0" indent="-224050" algn="l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5pPr>
            <a:lvl6pPr marL="251399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0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58" indent="-228544" algn="l" defTabSz="9141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Team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“-- insert Teams team name here --”</a:t>
            </a:r>
          </a:p>
          <a:p>
            <a:pPr marL="0" marR="0" lvl="0" indent="0" algn="ctr" defTabSz="914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Join Code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: 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-- join code --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92855-AD33-EF44-A2F6-EF13F39F7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52" y="190707"/>
            <a:ext cx="1376694" cy="137669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0478ADF-CDB5-4B55-9F30-3B0A569ACE2B}"/>
              </a:ext>
            </a:extLst>
          </p:cNvPr>
          <p:cNvSpPr/>
          <p:nvPr/>
        </p:nvSpPr>
        <p:spPr bwMode="auto">
          <a:xfrm rot="5400000">
            <a:off x="4449803" y="4462309"/>
            <a:ext cx="639192" cy="1127464"/>
          </a:xfrm>
          <a:prstGeom prst="downArrow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682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-30660_TR21_BO_CT_Template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1.xml><?xml version="1.0" encoding="utf-8"?>
<a:theme xmlns:a="http://schemas.openxmlformats.org/drawingml/2006/main" name="2_C+E Readiness Template">
  <a:themeElements>
    <a:clrScheme name="S4 Feb 2017 Dark Back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188F"/>
      </a:accent1>
      <a:accent2>
        <a:srgbClr val="002050"/>
      </a:accent2>
      <a:accent3>
        <a:srgbClr val="E6E6E6"/>
      </a:accent3>
      <a:accent4>
        <a:srgbClr val="107C10"/>
      </a:accent4>
      <a:accent5>
        <a:srgbClr val="737373"/>
      </a:accent5>
      <a:accent6>
        <a:srgbClr val="D2D2D2"/>
      </a:accent6>
      <a:hlink>
        <a:srgbClr val="FFF100"/>
      </a:hlink>
      <a:folHlink>
        <a:srgbClr val="FFF100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4_Q3_FY17_Template.potx" id="{2234CBF7-E2BD-4A8C-B252-208C4EEC6E00}" vid="{F12CDBBA-5821-4B47-80F9-5CAEB4A048D0}"/>
    </a:ext>
  </a:extLst>
</a:theme>
</file>

<file path=ppt/theme/theme12.xml><?xml version="1.0" encoding="utf-8"?>
<a:theme xmlns:a="http://schemas.openxmlformats.org/drawingml/2006/main" name="3_5-30660_TR21_BO_CT_Template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3.xml><?xml version="1.0" encoding="utf-8"?>
<a:theme xmlns:a="http://schemas.openxmlformats.org/drawingml/2006/main" name="5-50225 Digital Transformation Acadmey 2018">
  <a:themeElements>
    <a:clrScheme name="Custom 6">
      <a:dk1>
        <a:srgbClr val="0D0D0D"/>
      </a:dk1>
      <a:lt1>
        <a:srgbClr val="FFFFFF"/>
      </a:lt1>
      <a:dk2>
        <a:srgbClr val="002050"/>
      </a:dk2>
      <a:lt2>
        <a:srgbClr val="E6E6E6"/>
      </a:lt2>
      <a:accent1>
        <a:srgbClr val="0078D4"/>
      </a:accent1>
      <a:accent2>
        <a:srgbClr val="00BCF2"/>
      </a:accent2>
      <a:accent3>
        <a:srgbClr val="494949"/>
      </a:accent3>
      <a:accent4>
        <a:srgbClr val="737373"/>
      </a:accent4>
      <a:accent5>
        <a:srgbClr val="5C2D91"/>
      </a:accent5>
      <a:accent6>
        <a:srgbClr val="BAD80A"/>
      </a:accent6>
      <a:hlink>
        <a:srgbClr val="0078D4"/>
      </a:hlink>
      <a:folHlink>
        <a:srgbClr val="00BCF2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p Sales Session_DTA 2018_Template with Core Slides_20180828" id="{D38D3C6C-4008-4837-91F8-A323E6675ABF}" vid="{3362EA76-8940-4188-86B9-C598593ECFED}"/>
    </a:ext>
  </a:extLst>
</a:theme>
</file>

<file path=ppt/theme/theme14.xml><?xml version="1.0" encoding="utf-8"?>
<a:theme xmlns:a="http://schemas.openxmlformats.org/drawingml/2006/main" name="Azure Dev Dark - 2018H2">
  <a:themeElements>
    <a:clrScheme name="Azure 2018 Q1">
      <a:dk1>
        <a:srgbClr val="FFFFFF"/>
      </a:dk1>
      <a:lt1>
        <a:srgbClr val="414241"/>
      </a:lt1>
      <a:dk2>
        <a:srgbClr val="000000"/>
      </a:dk2>
      <a:lt2>
        <a:srgbClr val="E9E9E9"/>
      </a:lt2>
      <a:accent1>
        <a:srgbClr val="0078D7"/>
      </a:accent1>
      <a:accent2>
        <a:srgbClr val="4DB0FF"/>
      </a:accent2>
      <a:accent3>
        <a:srgbClr val="B1D6F2"/>
      </a:accent3>
      <a:accent4>
        <a:srgbClr val="0359A0"/>
      </a:accent4>
      <a:accent5>
        <a:srgbClr val="8CCAFD"/>
      </a:accent5>
      <a:accent6>
        <a:srgbClr val="797979"/>
      </a:accent6>
      <a:hlink>
        <a:srgbClr val="4CAFFF"/>
      </a:hlink>
      <a:folHlink>
        <a:srgbClr val="0478D6"/>
      </a:folHlink>
    </a:clrScheme>
    <a:fontScheme name="Windows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/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zure Developer Template" id="{391AED37-9504-4F4A-9002-F0F9A33BE5A1}" vid="{07EA6CC6-0313-4A0C-92B2-C4471F5AFDFA}"/>
    </a:ext>
  </a:extLst>
</a:theme>
</file>

<file path=ppt/theme/theme15.xml><?xml version="1.0" encoding="utf-8"?>
<a:theme xmlns:a="http://schemas.openxmlformats.org/drawingml/2006/main" name="WHITE TEMPLATE">
  <a:themeElements>
    <a:clrScheme name="MSVID White and Teal_10-2014">
      <a:dk1>
        <a:srgbClr val="505050"/>
      </a:dk1>
      <a:lt1>
        <a:srgbClr val="FFFFFF"/>
      </a:lt1>
      <a:dk2>
        <a:srgbClr val="008272"/>
      </a:dk2>
      <a:lt2>
        <a:srgbClr val="D5F7F6"/>
      </a:lt2>
      <a:accent1>
        <a:srgbClr val="008272"/>
      </a:accent1>
      <a:accent2>
        <a:srgbClr val="B4009E"/>
      </a:accent2>
      <a:accent3>
        <a:srgbClr val="004B50"/>
      </a:accent3>
      <a:accent4>
        <a:srgbClr val="0078D7"/>
      </a:accent4>
      <a:accent5>
        <a:srgbClr val="5C2D91"/>
      </a:accent5>
      <a:accent6>
        <a:srgbClr val="D83B01"/>
      </a:accent6>
      <a:hlink>
        <a:srgbClr val="008272"/>
      </a:hlink>
      <a:folHlink>
        <a:srgbClr val="0082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duct_Brand_template_16-9_Business_TEAL_1" id="{5E4F6A35-5222-4964-BF6B-D8D6040D0130}" vid="{5DED90E8-4E6D-48DC-ABF5-5DF803FF6458}"/>
    </a:ext>
  </a:extLst>
</a:theme>
</file>

<file path=ppt/theme/theme16.xml><?xml version="1.0" encoding="utf-8"?>
<a:theme xmlns:a="http://schemas.openxmlformats.org/drawingml/2006/main" name="5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4.xml><?xml version="1.0" encoding="utf-8"?>
<a:theme xmlns:a="http://schemas.openxmlformats.org/drawingml/2006/main" name="1_5-30660_TR21_BO_CT_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4DB0FF"/>
      </a:hlink>
      <a:folHlink>
        <a:srgbClr val="7F7F7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1_BO_CT_Template.potx [Read-Only]" id="{75943521-E3C3-4031-9F22-7C26411915FC}" vid="{7540FE32-89F5-4624-B769-BFB809EDCFE3}"/>
    </a:ext>
  </a:extLst>
</a:theme>
</file>

<file path=ppt/theme/theme5.xml><?xml version="1.0" encoding="utf-8"?>
<a:theme xmlns:a="http://schemas.openxmlformats.org/drawingml/2006/main" name="5-50033_TR23_BO_CT_Template">
  <a:themeElements>
    <a:clrScheme name="TR23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3_BO_CT_Template.potx [Read-Only]" id="{DA3E9A10-DA9F-4DD8-B50B-5232D30DCC33}" vid="{851D39C6-C268-4F1F-9399-A4174C5AF8C5}"/>
    </a:ext>
  </a:extLst>
</a:theme>
</file>

<file path=ppt/theme/theme6.xml><?xml version="1.0" encoding="utf-8"?>
<a:theme xmlns:a="http://schemas.openxmlformats.org/drawingml/2006/main" name="Content Slides - Light">
  <a:themeElements>
    <a:clrScheme name="VS Studio 11_Light">
      <a:dk1>
        <a:srgbClr val="000000"/>
      </a:dk1>
      <a:lt1>
        <a:srgbClr val="FFFFFF"/>
      </a:lt1>
      <a:dk2>
        <a:srgbClr val="68217A"/>
      </a:dk2>
      <a:lt2>
        <a:srgbClr val="505050"/>
      </a:lt2>
      <a:accent1>
        <a:srgbClr val="68217A"/>
      </a:accent1>
      <a:accent2>
        <a:srgbClr val="00188F"/>
      </a:accent2>
      <a:accent3>
        <a:srgbClr val="BAD80A"/>
      </a:accent3>
      <a:accent4>
        <a:srgbClr val="00BCF2"/>
      </a:accent4>
      <a:accent5>
        <a:srgbClr val="FF8C00"/>
      </a:accent5>
      <a:accent6>
        <a:srgbClr val="009E49"/>
      </a:accent6>
      <a:hlink>
        <a:srgbClr val="00BCF2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lnSpc>
            <a:spcPct val="90000"/>
          </a:lnSpc>
          <a:spcBef>
            <a:spcPct val="0"/>
          </a:spcBef>
          <a:spcAft>
            <a:spcPct val="0"/>
          </a:spcAft>
          <a:defRPr sz="2000" spc="-5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90000"/>
          </a:lnSpc>
          <a:defRPr sz="2400" spc="-7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7-30269_Server &amp; Tools Business_16x9">
  <a:themeElements>
    <a:clrScheme name="Custom 9">
      <a:dk1>
        <a:srgbClr val="505050"/>
      </a:dk1>
      <a:lt1>
        <a:srgbClr val="FFFFFF"/>
      </a:lt1>
      <a:dk2>
        <a:srgbClr val="505050"/>
      </a:dk2>
      <a:lt2>
        <a:srgbClr val="969696"/>
      </a:lt2>
      <a:accent1>
        <a:srgbClr val="002050"/>
      </a:accent1>
      <a:accent2>
        <a:srgbClr val="0072C6"/>
      </a:accent2>
      <a:accent3>
        <a:srgbClr val="442359"/>
      </a:accent3>
      <a:accent4>
        <a:srgbClr val="68217A"/>
      </a:accent4>
      <a:accent5>
        <a:srgbClr val="DC3C00"/>
      </a:accent5>
      <a:accent6>
        <a:srgbClr val="FF8C00"/>
      </a:accent6>
      <a:hlink>
        <a:srgbClr val="0072C5"/>
      </a:hlink>
      <a:folHlink>
        <a:srgbClr val="96969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2880" tIns="146304" rIns="182880" bIns="146304" rtlCol="0">
        <a:spAutoFit/>
      </a:bodyPr>
      <a:lstStyle>
        <a:defPPr>
          <a:lnSpc>
            <a:spcPct val="90000"/>
          </a:lnSpc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ople-Centric IT Customer Conversation Deck - Full Deck 2 Oct_v03.pptx" id="{CDD58DAD-3C0C-4EE5-BCF6-8EEC9E02A637}" vid="{142E583D-6DCD-4F9B-876C-242AC5EFF6D0}"/>
    </a:ext>
  </a:extLst>
</a:theme>
</file>

<file path=ppt/theme/theme8.xml><?xml version="1.0" encoding="utf-8"?>
<a:theme xmlns:a="http://schemas.openxmlformats.org/drawingml/2006/main" name="2_EBC_2017">
  <a:themeElements>
    <a:clrScheme name="Custom 29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13B3"/>
      </a:accent2>
      <a:accent3>
        <a:srgbClr val="C6CFCF"/>
      </a:accent3>
      <a:accent4>
        <a:srgbClr val="00A4B3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8D89426A-98D9-452E-82D2-38C97A5E7430}" vid="{43CB4C6F-FCEB-4846-9678-AF1F381D6EF6}"/>
    </a:ext>
  </a:extLst>
</a:theme>
</file>

<file path=ppt/theme/theme9.xml><?xml version="1.0" encoding="utf-8"?>
<a:theme xmlns:a="http://schemas.openxmlformats.org/drawingml/2006/main" name="1_C+E Readiness Template">
  <a:themeElements>
    <a:clrScheme name="S4 Feb 2017 Dark Back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188F"/>
      </a:accent1>
      <a:accent2>
        <a:srgbClr val="002050"/>
      </a:accent2>
      <a:accent3>
        <a:srgbClr val="E6E6E6"/>
      </a:accent3>
      <a:accent4>
        <a:srgbClr val="107C10"/>
      </a:accent4>
      <a:accent5>
        <a:srgbClr val="737373"/>
      </a:accent5>
      <a:accent6>
        <a:srgbClr val="D2D2D2"/>
      </a:accent6>
      <a:hlink>
        <a:srgbClr val="FFF100"/>
      </a:hlink>
      <a:folHlink>
        <a:srgbClr val="FFF100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4_Q3_FY17_Template.potx" id="{2234CBF7-E2BD-4A8C-B252-208C4EEC6E00}" vid="{F12CDBBA-5821-4B47-80F9-5CAEB4A048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AA1C9FA0BC748BB09321A4F632E0C" ma:contentTypeVersion="14" ma:contentTypeDescription="Create a new document." ma:contentTypeScope="" ma:versionID="305773f218e00fb18c6979e1e5305cb6">
  <xsd:schema xmlns:xsd="http://www.w3.org/2001/XMLSchema" xmlns:xs="http://www.w3.org/2001/XMLSchema" xmlns:p="http://schemas.microsoft.com/office/2006/metadata/properties" xmlns:ns1="http://schemas.microsoft.com/sharepoint/v3" xmlns:ns2="760c5ad1-7eb0-4223-9135-1a1711a44393" xmlns:ns3="fcaf1dcc-510e-4b6a-83f9-dd84f178c28c" targetNamespace="http://schemas.microsoft.com/office/2006/metadata/properties" ma:root="true" ma:fieldsID="35841a96cbef207b1a9f915ababc185c" ns1:_="" ns2:_="" ns3:_="">
    <xsd:import namespace="http://schemas.microsoft.com/sharepoint/v3"/>
    <xsd:import namespace="760c5ad1-7eb0-4223-9135-1a1711a44393"/>
    <xsd:import namespace="fcaf1dcc-510e-4b6a-83f9-dd84f178c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c5ad1-7eb0-4223-9135-1a1711a443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f1dcc-510e-4b6a-83f9-dd84f178c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72FED-198B-4A44-BF4D-F25BA519C3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400C92-396E-4C43-9CCF-9CDD730F8135}">
  <ds:schemaRefs>
    <ds:schemaRef ds:uri="http://schemas.microsoft.com/office/2006/metadata/properties"/>
    <ds:schemaRef ds:uri="http://www.w3.org/XML/1998/namespace"/>
    <ds:schemaRef ds:uri="d964ef08-bd69-47ce-85df-0e468447ae3a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86461db2-e4d8-4b63-bcd1-f2c2f627c055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6F33356-D27B-4F59-AC25-9C994AADE1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60c5ad1-7eb0-4223-9135-1a1711a44393"/>
    <ds:schemaRef ds:uri="fcaf1dcc-510e-4b6a-83f9-dd84f178c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Microsoft Office PowerPoint</Application>
  <PresentationFormat>Widescreen</PresentationFormat>
  <Paragraphs>176</Paragraphs>
  <Slides>26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Consolas</vt:lpstr>
      <vt:lpstr>Courier New</vt:lpstr>
      <vt:lpstr>Lucida Grande</vt:lpstr>
      <vt:lpstr>Noto Sans Symbols</vt:lpstr>
      <vt:lpstr>Noto Symbol</vt:lpstr>
      <vt:lpstr>Quattrocento Sans</vt:lpstr>
      <vt:lpstr>Segoe Pro</vt:lpstr>
      <vt:lpstr>Segoe Pro Semibold</vt:lpstr>
      <vt:lpstr>Segoe Semibold</vt:lpstr>
      <vt:lpstr>Segoe UI</vt:lpstr>
      <vt:lpstr>Segoe UI Light</vt:lpstr>
      <vt:lpstr>Segoe UI Semibold</vt:lpstr>
      <vt:lpstr>Segoe UI Semilight</vt:lpstr>
      <vt:lpstr>Source Sans Pro</vt:lpstr>
      <vt:lpstr>Verdana</vt:lpstr>
      <vt:lpstr>Wingdings</vt:lpstr>
      <vt:lpstr>Office Theme</vt:lpstr>
      <vt:lpstr>1_Office Theme</vt:lpstr>
      <vt:lpstr>2_5-30660_TR21_BO_CT_Template</vt:lpstr>
      <vt:lpstr>1_5-30660_TR21_BO_CT_Template</vt:lpstr>
      <vt:lpstr>5-50033_TR23_BO_CT_Template</vt:lpstr>
      <vt:lpstr>Content Slides - Light</vt:lpstr>
      <vt:lpstr>6_7-30269_Server &amp; Tools Business_16x9</vt:lpstr>
      <vt:lpstr>2_EBC_2017</vt:lpstr>
      <vt:lpstr>1_C+E Readiness Template</vt:lpstr>
      <vt:lpstr>5-30660_TR21_BO_CT_Template</vt:lpstr>
      <vt:lpstr>2_C+E Readiness Template</vt:lpstr>
      <vt:lpstr>3_5-30660_TR21_BO_CT_Template</vt:lpstr>
      <vt:lpstr>5-50225 Digital Transformation Acadmey 2018</vt:lpstr>
      <vt:lpstr>Azure Dev Dark - 2018H2</vt:lpstr>
      <vt:lpstr>WHITE TEMPLATE</vt:lpstr>
      <vt:lpstr>5_5-30660_TR21_BO_CT_Template</vt:lpstr>
      <vt:lpstr>&lt;Insert Hack Name Here&gt;</vt:lpstr>
      <vt:lpstr>PowerPoint Presentation</vt:lpstr>
      <vt:lpstr>PowerPoint Presentation</vt:lpstr>
      <vt:lpstr>Community Driven</vt:lpstr>
      <vt:lpstr>You will get your hands dirty</vt:lpstr>
      <vt:lpstr>PowerPoint Presentation</vt:lpstr>
      <vt:lpstr>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 death by Power Point… </vt:lpstr>
      <vt:lpstr>And now death by Power Point…  (just kidding!)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DTA What the Hack</dc:title>
  <dc:creator/>
  <cp:revision>7</cp:revision>
  <dcterms:created xsi:type="dcterms:W3CDTF">1601-01-01T00:00:00Z</dcterms:created>
  <dcterms:modified xsi:type="dcterms:W3CDTF">2021-07-21T03:45:28Z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peterlau@microsoft.com</vt:lpwstr>
  </property>
  <property fmtid="{D5CDD505-2E9C-101B-9397-08002B2CF9AE}" pid="5" name="MSIP_Label_f42aa342-8706-4288-bd11-ebb85995028c_SetDate">
    <vt:lpwstr>2018-06-19T23:36:52.4309195Z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0x01010025EAA1C9FA0BC748BB09321A4F632E0C</vt:lpwstr>
  </property>
</Properties>
</file>