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4"/>
  </p:sldMasterIdLst>
  <p:notesMasterIdLst>
    <p:notesMasterId r:id="rId135"/>
  </p:notesMasterIdLst>
  <p:handoutMasterIdLst>
    <p:handoutMasterId r:id="rId136"/>
  </p:handoutMasterIdLst>
  <p:sldIdLst>
    <p:sldId id="3635" r:id="rId5"/>
    <p:sldId id="3636" r:id="rId6"/>
    <p:sldId id="565" r:id="rId7"/>
    <p:sldId id="566" r:id="rId8"/>
    <p:sldId id="606" r:id="rId9"/>
    <p:sldId id="676" r:id="rId10"/>
    <p:sldId id="652" r:id="rId11"/>
    <p:sldId id="3673" r:id="rId12"/>
    <p:sldId id="484" r:id="rId13"/>
    <p:sldId id="3676" r:id="rId14"/>
    <p:sldId id="486" r:id="rId15"/>
    <p:sldId id="487" r:id="rId16"/>
    <p:sldId id="488" r:id="rId17"/>
    <p:sldId id="3677" r:id="rId18"/>
    <p:sldId id="3678" r:id="rId19"/>
    <p:sldId id="651" r:id="rId20"/>
    <p:sldId id="1882" r:id="rId21"/>
    <p:sldId id="650" r:id="rId22"/>
    <p:sldId id="3674" r:id="rId23"/>
    <p:sldId id="654" r:id="rId24"/>
    <p:sldId id="674" r:id="rId25"/>
    <p:sldId id="3679" r:id="rId26"/>
    <p:sldId id="655" r:id="rId27"/>
    <p:sldId id="3675" r:id="rId28"/>
    <p:sldId id="3680" r:id="rId29"/>
    <p:sldId id="579" r:id="rId30"/>
    <p:sldId id="578" r:id="rId31"/>
    <p:sldId id="3681" r:id="rId32"/>
    <p:sldId id="1921" r:id="rId33"/>
    <p:sldId id="3682" r:id="rId34"/>
    <p:sldId id="580" r:id="rId35"/>
    <p:sldId id="590" r:id="rId36"/>
    <p:sldId id="551" r:id="rId37"/>
    <p:sldId id="588" r:id="rId38"/>
    <p:sldId id="552" r:id="rId39"/>
    <p:sldId id="592" r:id="rId40"/>
    <p:sldId id="553" r:id="rId41"/>
    <p:sldId id="593" r:id="rId42"/>
    <p:sldId id="523" r:id="rId43"/>
    <p:sldId id="524" r:id="rId44"/>
    <p:sldId id="525" r:id="rId45"/>
    <p:sldId id="3683" r:id="rId46"/>
    <p:sldId id="556" r:id="rId47"/>
    <p:sldId id="3684" r:id="rId48"/>
    <p:sldId id="595" r:id="rId49"/>
    <p:sldId id="3685" r:id="rId50"/>
    <p:sldId id="617" r:id="rId51"/>
    <p:sldId id="598" r:id="rId52"/>
    <p:sldId id="599" r:id="rId53"/>
    <p:sldId id="618" r:id="rId54"/>
    <p:sldId id="619" r:id="rId55"/>
    <p:sldId id="1860" r:id="rId56"/>
    <p:sldId id="1862" r:id="rId57"/>
    <p:sldId id="1885" r:id="rId58"/>
    <p:sldId id="1868" r:id="rId59"/>
    <p:sldId id="1869" r:id="rId60"/>
    <p:sldId id="1876" r:id="rId61"/>
    <p:sldId id="1886" r:id="rId62"/>
    <p:sldId id="1887" r:id="rId63"/>
    <p:sldId id="1923" r:id="rId64"/>
    <p:sldId id="571" r:id="rId65"/>
    <p:sldId id="3686" r:id="rId66"/>
    <p:sldId id="1888" r:id="rId67"/>
    <p:sldId id="1889" r:id="rId68"/>
    <p:sldId id="1891" r:id="rId69"/>
    <p:sldId id="557" r:id="rId70"/>
    <p:sldId id="3687" r:id="rId71"/>
    <p:sldId id="657" r:id="rId72"/>
    <p:sldId id="656" r:id="rId73"/>
    <p:sldId id="1872" r:id="rId74"/>
    <p:sldId id="1870" r:id="rId75"/>
    <p:sldId id="1871" r:id="rId76"/>
    <p:sldId id="608" r:id="rId77"/>
    <p:sldId id="3688" r:id="rId78"/>
    <p:sldId id="643" r:id="rId79"/>
    <p:sldId id="644" r:id="rId80"/>
    <p:sldId id="645" r:id="rId81"/>
    <p:sldId id="1922" r:id="rId82"/>
    <p:sldId id="648" r:id="rId83"/>
    <p:sldId id="647" r:id="rId84"/>
    <p:sldId id="1902" r:id="rId85"/>
    <p:sldId id="1903" r:id="rId86"/>
    <p:sldId id="1904" r:id="rId87"/>
    <p:sldId id="1905" r:id="rId88"/>
    <p:sldId id="1906" r:id="rId89"/>
    <p:sldId id="1907" r:id="rId90"/>
    <p:sldId id="1908" r:id="rId91"/>
    <p:sldId id="1909" r:id="rId92"/>
    <p:sldId id="1914" r:id="rId93"/>
    <p:sldId id="1915" r:id="rId94"/>
    <p:sldId id="1916" r:id="rId95"/>
    <p:sldId id="1910" r:id="rId96"/>
    <p:sldId id="1911" r:id="rId97"/>
    <p:sldId id="1912" r:id="rId98"/>
    <p:sldId id="665" r:id="rId99"/>
    <p:sldId id="3689" r:id="rId100"/>
    <p:sldId id="668" r:id="rId101"/>
    <p:sldId id="669" r:id="rId102"/>
    <p:sldId id="670" r:id="rId103"/>
    <p:sldId id="658" r:id="rId104"/>
    <p:sldId id="659" r:id="rId105"/>
    <p:sldId id="660" r:id="rId106"/>
    <p:sldId id="661" r:id="rId107"/>
    <p:sldId id="662" r:id="rId108"/>
    <p:sldId id="666" r:id="rId109"/>
    <p:sldId id="672" r:id="rId110"/>
    <p:sldId id="673" r:id="rId111"/>
    <p:sldId id="3690" r:id="rId112"/>
    <p:sldId id="632" r:id="rId113"/>
    <p:sldId id="626" r:id="rId114"/>
    <p:sldId id="627" r:id="rId115"/>
    <p:sldId id="628" r:id="rId116"/>
    <p:sldId id="630" r:id="rId117"/>
    <p:sldId id="633" r:id="rId118"/>
    <p:sldId id="634" r:id="rId119"/>
    <p:sldId id="1892" r:id="rId120"/>
    <p:sldId id="637" r:id="rId121"/>
    <p:sldId id="636" r:id="rId122"/>
    <p:sldId id="638" r:id="rId123"/>
    <p:sldId id="1919" r:id="rId124"/>
    <p:sldId id="639" r:id="rId125"/>
    <p:sldId id="667" r:id="rId126"/>
    <p:sldId id="3691" r:id="rId127"/>
    <p:sldId id="576" r:id="rId128"/>
    <p:sldId id="677" r:id="rId129"/>
    <p:sldId id="467" r:id="rId130"/>
    <p:sldId id="468" r:id="rId131"/>
    <p:sldId id="469" r:id="rId132"/>
    <p:sldId id="558" r:id="rId133"/>
    <p:sldId id="3663"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9933FF"/>
    <a:srgbClr val="AB7CAA"/>
    <a:srgbClr val="FFD8FF"/>
    <a:srgbClr val="6666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A8537-8F12-6A4D-9E1D-0B44685A20D2}" v="177" dt="2022-09-20T20:21:07.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7" autoAdjust="0"/>
    <p:restoredTop sz="83800" autoAdjust="0"/>
  </p:normalViewPr>
  <p:slideViewPr>
    <p:cSldViewPr snapToGrid="0">
      <p:cViewPr varScale="1">
        <p:scale>
          <a:sx n="186" d="100"/>
          <a:sy n="186" d="100"/>
        </p:scale>
        <p:origin x="2512"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Laudati" userId="fc1173ac-280e-4cfe-aafb-65006f84bb93" providerId="ADAL" clId="{794EE67A-93C4-AE49-88C9-D46A7D782DCF}"/>
    <pc:docChg chg="undo redo custSel addSld delSld modSld">
      <pc:chgData name="Peter Laudati" userId="fc1173ac-280e-4cfe-aafb-65006f84bb93" providerId="ADAL" clId="{794EE67A-93C4-AE49-88C9-D46A7D782DCF}" dt="2022-08-19T03:51:31.267" v="2152" actId="2696"/>
      <pc:docMkLst>
        <pc:docMk/>
      </pc:docMkLst>
      <pc:sldChg chg="modSp add del mod modTransition">
        <pc:chgData name="Peter Laudati" userId="fc1173ac-280e-4cfe-aafb-65006f84bb93" providerId="ADAL" clId="{794EE67A-93C4-AE49-88C9-D46A7D782DCF}" dt="2022-08-19T02:17:42.401" v="723" actId="27636"/>
        <pc:sldMkLst>
          <pc:docMk/>
          <pc:sldMk cId="3253077596" sldId="523"/>
        </pc:sldMkLst>
        <pc:spChg chg="mod">
          <ac:chgData name="Peter Laudati" userId="fc1173ac-280e-4cfe-aafb-65006f84bb93" providerId="ADAL" clId="{794EE67A-93C4-AE49-88C9-D46A7D782DCF}" dt="2022-08-19T02:17:42.401" v="723" actId="27636"/>
          <ac:spMkLst>
            <pc:docMk/>
            <pc:sldMk cId="3253077596" sldId="523"/>
            <ac:spMk id="5" creationId="{E51932BE-1B6F-4AB1-80BF-62AD583D03C3}"/>
          </ac:spMkLst>
        </pc:spChg>
      </pc:sldChg>
      <pc:sldChg chg="modSp add del mod modTransition">
        <pc:chgData name="Peter Laudati" userId="fc1173ac-280e-4cfe-aafb-65006f84bb93" providerId="ADAL" clId="{794EE67A-93C4-AE49-88C9-D46A7D782DCF}" dt="2022-08-19T02:17:42.419" v="724" actId="27636"/>
        <pc:sldMkLst>
          <pc:docMk/>
          <pc:sldMk cId="3829957259" sldId="524"/>
        </pc:sldMkLst>
        <pc:spChg chg="mod">
          <ac:chgData name="Peter Laudati" userId="fc1173ac-280e-4cfe-aafb-65006f84bb93" providerId="ADAL" clId="{794EE67A-93C4-AE49-88C9-D46A7D782DCF}" dt="2022-08-19T02:17:42.419" v="724" actId="27636"/>
          <ac:spMkLst>
            <pc:docMk/>
            <pc:sldMk cId="3829957259" sldId="524"/>
            <ac:spMk id="5" creationId="{E51932BE-1B6F-4AB1-80BF-62AD583D03C3}"/>
          </ac:spMkLst>
        </pc:spChg>
      </pc:sldChg>
      <pc:sldChg chg="modSp add del mod modTransition">
        <pc:chgData name="Peter Laudati" userId="fc1173ac-280e-4cfe-aafb-65006f84bb93" providerId="ADAL" clId="{794EE67A-93C4-AE49-88C9-D46A7D782DCF}" dt="2022-08-19T02:17:42.421" v="725" actId="27636"/>
        <pc:sldMkLst>
          <pc:docMk/>
          <pc:sldMk cId="3162591600" sldId="525"/>
        </pc:sldMkLst>
        <pc:spChg chg="mod">
          <ac:chgData name="Peter Laudati" userId="fc1173ac-280e-4cfe-aafb-65006f84bb93" providerId="ADAL" clId="{794EE67A-93C4-AE49-88C9-D46A7D782DCF}" dt="2022-08-19T02:17:42.421" v="725" actId="27636"/>
          <ac:spMkLst>
            <pc:docMk/>
            <pc:sldMk cId="3162591600" sldId="525"/>
            <ac:spMk id="5" creationId="{E51932BE-1B6F-4AB1-80BF-62AD583D03C3}"/>
          </ac:spMkLst>
        </pc:spChg>
      </pc:sldChg>
      <pc:sldChg chg="addSp delSp modSp add del mod modClrScheme chgLayout">
        <pc:chgData name="Peter Laudati" userId="fc1173ac-280e-4cfe-aafb-65006f84bb93" providerId="ADAL" clId="{794EE67A-93C4-AE49-88C9-D46A7D782DCF}" dt="2022-08-19T01:59:34.969" v="447" actId="5793"/>
        <pc:sldMkLst>
          <pc:docMk/>
          <pc:sldMk cId="1052682720" sldId="551"/>
        </pc:sldMkLst>
        <pc:spChg chg="mod ord">
          <ac:chgData name="Peter Laudati" userId="fc1173ac-280e-4cfe-aafb-65006f84bb93" providerId="ADAL" clId="{794EE67A-93C4-AE49-88C9-D46A7D782DCF}" dt="2022-08-19T01:59:34.969" v="447" actId="5793"/>
          <ac:spMkLst>
            <pc:docMk/>
            <pc:sldMk cId="1052682720" sldId="551"/>
            <ac:spMk id="2" creationId="{F5F9A0B9-16EA-674C-9F51-93BF10956EE7}"/>
          </ac:spMkLst>
        </pc:spChg>
        <pc:spChg chg="add mod ord">
          <ac:chgData name="Peter Laudati" userId="fc1173ac-280e-4cfe-aafb-65006f84bb93" providerId="ADAL" clId="{794EE67A-93C4-AE49-88C9-D46A7D782DCF}" dt="2022-08-19T01:58:57.872" v="443" actId="20577"/>
          <ac:spMkLst>
            <pc:docMk/>
            <pc:sldMk cId="1052682720" sldId="551"/>
            <ac:spMk id="3" creationId="{07FD01F0-546B-457B-4DE1-6593B5E0B40B}"/>
          </ac:spMkLst>
        </pc:spChg>
        <pc:spChg chg="del mod">
          <ac:chgData name="Peter Laudati" userId="fc1173ac-280e-4cfe-aafb-65006f84bb93" providerId="ADAL" clId="{794EE67A-93C4-AE49-88C9-D46A7D782DCF}" dt="2022-08-19T01:59:02.103" v="444" actId="478"/>
          <ac:spMkLst>
            <pc:docMk/>
            <pc:sldMk cId="1052682720" sldId="551"/>
            <ac:spMk id="5" creationId="{0DADFA8C-24AF-3540-80D8-FFEAB44EB08A}"/>
          </ac:spMkLst>
        </pc:spChg>
      </pc:sldChg>
      <pc:sldChg chg="addSp delSp modSp add del mod modClrScheme chgLayout">
        <pc:chgData name="Peter Laudati" userId="fc1173ac-280e-4cfe-aafb-65006f84bb93" providerId="ADAL" clId="{794EE67A-93C4-AE49-88C9-D46A7D782DCF}" dt="2022-08-19T02:04:43.937" v="530" actId="20577"/>
        <pc:sldMkLst>
          <pc:docMk/>
          <pc:sldMk cId="638968379" sldId="552"/>
        </pc:sldMkLst>
        <pc:spChg chg="add del mod ord">
          <ac:chgData name="Peter Laudati" userId="fc1173ac-280e-4cfe-aafb-65006f84bb93" providerId="ADAL" clId="{794EE67A-93C4-AE49-88C9-D46A7D782DCF}" dt="2022-08-19T02:03:21.967" v="528" actId="700"/>
          <ac:spMkLst>
            <pc:docMk/>
            <pc:sldMk cId="638968379" sldId="552"/>
            <ac:spMk id="2" creationId="{AC2F8AC5-9FFD-AAA2-A2A4-314D36BA9783}"/>
          </ac:spMkLst>
        </pc:spChg>
        <pc:spChg chg="mod ord">
          <ac:chgData name="Peter Laudati" userId="fc1173ac-280e-4cfe-aafb-65006f84bb93" providerId="ADAL" clId="{794EE67A-93C4-AE49-88C9-D46A7D782DCF}" dt="2022-08-19T02:03:21.967" v="528" actId="700"/>
          <ac:spMkLst>
            <pc:docMk/>
            <pc:sldMk cId="638968379" sldId="552"/>
            <ac:spMk id="3" creationId="{746B64BB-EC4D-014D-8D10-96CFD95F6388}"/>
          </ac:spMkLst>
        </pc:spChg>
        <pc:spChg chg="mod">
          <ac:chgData name="Peter Laudati" userId="fc1173ac-280e-4cfe-aafb-65006f84bb93" providerId="ADAL" clId="{794EE67A-93C4-AE49-88C9-D46A7D782DCF}" dt="2022-08-19T02:04:43.937" v="530" actId="20577"/>
          <ac:spMkLst>
            <pc:docMk/>
            <pc:sldMk cId="638968379" sldId="552"/>
            <ac:spMk id="5" creationId="{715F3A0A-FA04-0F44-ADE1-04F968F188FF}"/>
          </ac:spMkLst>
        </pc:spChg>
      </pc:sldChg>
      <pc:sldChg chg="add del">
        <pc:chgData name="Peter Laudati" userId="fc1173ac-280e-4cfe-aafb-65006f84bb93" providerId="ADAL" clId="{794EE67A-93C4-AE49-88C9-D46A7D782DCF}" dt="2022-08-19T02:00:38.021" v="450"/>
        <pc:sldMkLst>
          <pc:docMk/>
          <pc:sldMk cId="3669502818" sldId="553"/>
        </pc:sldMkLst>
      </pc:sldChg>
      <pc:sldChg chg="addSp delSp modSp add del mod modClrScheme chgLayout">
        <pc:chgData name="Peter Laudati" userId="fc1173ac-280e-4cfe-aafb-65006f84bb93" providerId="ADAL" clId="{794EE67A-93C4-AE49-88C9-D46A7D782DCF}" dt="2022-08-19T02:19:34.801" v="817" actId="403"/>
        <pc:sldMkLst>
          <pc:docMk/>
          <pc:sldMk cId="3776219902" sldId="556"/>
        </pc:sldMkLst>
        <pc:spChg chg="mod ord">
          <ac:chgData name="Peter Laudati" userId="fc1173ac-280e-4cfe-aafb-65006f84bb93" providerId="ADAL" clId="{794EE67A-93C4-AE49-88C9-D46A7D782DCF}" dt="2022-08-19T02:19:13.512" v="805" actId="20577"/>
          <ac:spMkLst>
            <pc:docMk/>
            <pc:sldMk cId="3776219902" sldId="556"/>
            <ac:spMk id="2" creationId="{F5F9A0B9-16EA-674C-9F51-93BF10956EE7}"/>
          </ac:spMkLst>
        </pc:spChg>
        <pc:spChg chg="add mod ord">
          <ac:chgData name="Peter Laudati" userId="fc1173ac-280e-4cfe-aafb-65006f84bb93" providerId="ADAL" clId="{794EE67A-93C4-AE49-88C9-D46A7D782DCF}" dt="2022-08-19T02:18:55.708" v="770" actId="20577"/>
          <ac:spMkLst>
            <pc:docMk/>
            <pc:sldMk cId="3776219902" sldId="556"/>
            <ac:spMk id="3" creationId="{CC32B0C1-5087-18B0-399F-C9684F83168D}"/>
          </ac:spMkLst>
        </pc:spChg>
        <pc:spChg chg="add mod ord">
          <ac:chgData name="Peter Laudati" userId="fc1173ac-280e-4cfe-aafb-65006f84bb93" providerId="ADAL" clId="{794EE67A-93C4-AE49-88C9-D46A7D782DCF}" dt="2022-08-19T02:19:34.801" v="817" actId="403"/>
          <ac:spMkLst>
            <pc:docMk/>
            <pc:sldMk cId="3776219902" sldId="556"/>
            <ac:spMk id="4" creationId="{F4C24B55-7666-1565-1A32-90C2E713A81B}"/>
          </ac:spMkLst>
        </pc:spChg>
        <pc:spChg chg="del mod">
          <ac:chgData name="Peter Laudati" userId="fc1173ac-280e-4cfe-aafb-65006f84bb93" providerId="ADAL" clId="{794EE67A-93C4-AE49-88C9-D46A7D782DCF}" dt="2022-08-19T02:19:17.668" v="806" actId="478"/>
          <ac:spMkLst>
            <pc:docMk/>
            <pc:sldMk cId="3776219902" sldId="556"/>
            <ac:spMk id="5" creationId="{0DADFA8C-24AF-3540-80D8-FFEAB44EB08A}"/>
          </ac:spMkLst>
        </pc:spChg>
      </pc:sldChg>
      <pc:sldChg chg="addSp delSp modSp add mod modClrScheme chgLayout">
        <pc:chgData name="Peter Laudati" userId="fc1173ac-280e-4cfe-aafb-65006f84bb93" providerId="ADAL" clId="{794EE67A-93C4-AE49-88C9-D46A7D782DCF}" dt="2022-08-19T03:37:22.326" v="2035" actId="404"/>
        <pc:sldMkLst>
          <pc:docMk/>
          <pc:sldMk cId="2250512809" sldId="557"/>
        </pc:sldMkLst>
        <pc:spChg chg="mod ord">
          <ac:chgData name="Peter Laudati" userId="fc1173ac-280e-4cfe-aafb-65006f84bb93" providerId="ADAL" clId="{794EE67A-93C4-AE49-88C9-D46A7D782DCF}" dt="2022-08-19T03:37:03.219" v="2028" actId="20577"/>
          <ac:spMkLst>
            <pc:docMk/>
            <pc:sldMk cId="2250512809" sldId="557"/>
            <ac:spMk id="2" creationId="{F5F9A0B9-16EA-674C-9F51-93BF10956EE7}"/>
          </ac:spMkLst>
        </pc:spChg>
        <pc:spChg chg="add mod ord">
          <ac:chgData name="Peter Laudati" userId="fc1173ac-280e-4cfe-aafb-65006f84bb93" providerId="ADAL" clId="{794EE67A-93C4-AE49-88C9-D46A7D782DCF}" dt="2022-08-19T03:36:38.918" v="2009" actId="20577"/>
          <ac:spMkLst>
            <pc:docMk/>
            <pc:sldMk cId="2250512809" sldId="557"/>
            <ac:spMk id="3" creationId="{14416FDD-7D00-DD95-5A55-9776622E9391}"/>
          </ac:spMkLst>
        </pc:spChg>
        <pc:spChg chg="add mod ord">
          <ac:chgData name="Peter Laudati" userId="fc1173ac-280e-4cfe-aafb-65006f84bb93" providerId="ADAL" clId="{794EE67A-93C4-AE49-88C9-D46A7D782DCF}" dt="2022-08-19T03:37:22.326" v="2035" actId="404"/>
          <ac:spMkLst>
            <pc:docMk/>
            <pc:sldMk cId="2250512809" sldId="557"/>
            <ac:spMk id="4" creationId="{944D4F64-C219-4A43-E9DA-0C0BD78C592C}"/>
          </ac:spMkLst>
        </pc:spChg>
        <pc:spChg chg="del mod">
          <ac:chgData name="Peter Laudati" userId="fc1173ac-280e-4cfe-aafb-65006f84bb93" providerId="ADAL" clId="{794EE67A-93C4-AE49-88C9-D46A7D782DCF}" dt="2022-08-19T03:37:06.595" v="2029" actId="478"/>
          <ac:spMkLst>
            <pc:docMk/>
            <pc:sldMk cId="2250512809" sldId="557"/>
            <ac:spMk id="5" creationId="{0DADFA8C-24AF-3540-80D8-FFEAB44EB08A}"/>
          </ac:spMkLst>
        </pc:spChg>
      </pc:sldChg>
      <pc:sldChg chg="addSp delSp modSp add mod modClrScheme chgLayout">
        <pc:chgData name="Peter Laudati" userId="fc1173ac-280e-4cfe-aafb-65006f84bb93" providerId="ADAL" clId="{794EE67A-93C4-AE49-88C9-D46A7D782DCF}" dt="2022-08-19T03:27:37.804" v="1921" actId="20577"/>
        <pc:sldMkLst>
          <pc:docMk/>
          <pc:sldMk cId="44948052" sldId="571"/>
        </pc:sldMkLst>
        <pc:spChg chg="mod ord">
          <ac:chgData name="Peter Laudati" userId="fc1173ac-280e-4cfe-aafb-65006f84bb93" providerId="ADAL" clId="{794EE67A-93C4-AE49-88C9-D46A7D782DCF}" dt="2022-08-19T03:27:25.391" v="1917" actId="20577"/>
          <ac:spMkLst>
            <pc:docMk/>
            <pc:sldMk cId="44948052" sldId="571"/>
            <ac:spMk id="2" creationId="{F5F9A0B9-16EA-674C-9F51-93BF10956EE7}"/>
          </ac:spMkLst>
        </pc:spChg>
        <pc:spChg chg="add mod ord">
          <ac:chgData name="Peter Laudati" userId="fc1173ac-280e-4cfe-aafb-65006f84bb93" providerId="ADAL" clId="{794EE67A-93C4-AE49-88C9-D46A7D782DCF}" dt="2022-08-19T03:27:10.227" v="1878" actId="20577"/>
          <ac:spMkLst>
            <pc:docMk/>
            <pc:sldMk cId="44948052" sldId="571"/>
            <ac:spMk id="3" creationId="{8825EEE5-4775-1B75-8134-450AAB7DD83D}"/>
          </ac:spMkLst>
        </pc:spChg>
        <pc:spChg chg="add mod ord">
          <ac:chgData name="Peter Laudati" userId="fc1173ac-280e-4cfe-aafb-65006f84bb93" providerId="ADAL" clId="{794EE67A-93C4-AE49-88C9-D46A7D782DCF}" dt="2022-08-19T03:27:37.804" v="1921" actId="20577"/>
          <ac:spMkLst>
            <pc:docMk/>
            <pc:sldMk cId="44948052" sldId="571"/>
            <ac:spMk id="4" creationId="{01A9E9A3-27BF-4FE8-F79E-8E7D39D13756}"/>
          </ac:spMkLst>
        </pc:spChg>
        <pc:spChg chg="del mod">
          <ac:chgData name="Peter Laudati" userId="fc1173ac-280e-4cfe-aafb-65006f84bb93" providerId="ADAL" clId="{794EE67A-93C4-AE49-88C9-D46A7D782DCF}" dt="2022-08-19T03:27:30.184" v="1918" actId="478"/>
          <ac:spMkLst>
            <pc:docMk/>
            <pc:sldMk cId="44948052" sldId="571"/>
            <ac:spMk id="5" creationId="{0DADFA8C-24AF-3540-80D8-FFEAB44EB08A}"/>
          </ac:spMkLst>
        </pc:spChg>
      </pc:sldChg>
      <pc:sldChg chg="addSp delSp modSp mod modClrScheme chgLayout">
        <pc:chgData name="Peter Laudati" userId="fc1173ac-280e-4cfe-aafb-65006f84bb93" providerId="ADAL" clId="{794EE67A-93C4-AE49-88C9-D46A7D782DCF}" dt="2022-08-19T01:44:14.334" v="171" actId="1035"/>
        <pc:sldMkLst>
          <pc:docMk/>
          <pc:sldMk cId="1716161681" sldId="578"/>
        </pc:sldMkLst>
        <pc:spChg chg="add mod ord">
          <ac:chgData name="Peter Laudati" userId="fc1173ac-280e-4cfe-aafb-65006f84bb93" providerId="ADAL" clId="{794EE67A-93C4-AE49-88C9-D46A7D782DCF}" dt="2022-08-19T01:42:35.440" v="165" actId="20577"/>
          <ac:spMkLst>
            <pc:docMk/>
            <pc:sldMk cId="1716161681" sldId="578"/>
            <ac:spMk id="15" creationId="{E6B5D386-D6F2-5CD8-19F9-5EF9A4694394}"/>
          </ac:spMkLst>
        </pc:spChg>
        <pc:spChg chg="del mod">
          <ac:chgData name="Peter Laudati" userId="fc1173ac-280e-4cfe-aafb-65006f84bb93" providerId="ADAL" clId="{794EE67A-93C4-AE49-88C9-D46A7D782DCF}" dt="2022-08-19T01:42:38.423" v="167" actId="478"/>
          <ac:spMkLst>
            <pc:docMk/>
            <pc:sldMk cId="1716161681" sldId="578"/>
            <ac:spMk id="31" creationId="{00000000-0000-0000-0000-000000000000}"/>
          </ac:spMkLst>
        </pc:spChg>
        <pc:picChg chg="add mod">
          <ac:chgData name="Peter Laudati" userId="fc1173ac-280e-4cfe-aafb-65006f84bb93" providerId="ADAL" clId="{794EE67A-93C4-AE49-88C9-D46A7D782DCF}" dt="2022-08-19T01:44:14.334" v="171" actId="1035"/>
          <ac:picMkLst>
            <pc:docMk/>
            <pc:sldMk cId="1716161681" sldId="578"/>
            <ac:picMk id="3" creationId="{F56DE7B0-A564-222D-41A9-493EBFD3158D}"/>
          </ac:picMkLst>
        </pc:picChg>
        <pc:picChg chg="add mod">
          <ac:chgData name="Peter Laudati" userId="fc1173ac-280e-4cfe-aafb-65006f84bb93" providerId="ADAL" clId="{794EE67A-93C4-AE49-88C9-D46A7D782DCF}" dt="2022-08-19T01:43:59.737" v="170" actId="1035"/>
          <ac:picMkLst>
            <pc:docMk/>
            <pc:sldMk cId="1716161681" sldId="578"/>
            <ac:picMk id="5" creationId="{5A9AD7A9-203E-B757-FE14-A39885572A46}"/>
          </ac:picMkLst>
        </pc:picChg>
        <pc:picChg chg="del">
          <ac:chgData name="Peter Laudati" userId="fc1173ac-280e-4cfe-aafb-65006f84bb93" providerId="ADAL" clId="{794EE67A-93C4-AE49-88C9-D46A7D782DCF}" dt="2022-08-19T01:41:04.986" v="56" actId="478"/>
          <ac:picMkLst>
            <pc:docMk/>
            <pc:sldMk cId="1716161681" sldId="578"/>
            <ac:picMk id="6" creationId="{05326D77-BEED-4F9E-AE7F-CA6C063F8DD2}"/>
          </ac:picMkLst>
        </pc:picChg>
        <pc:picChg chg="add mod">
          <ac:chgData name="Peter Laudati" userId="fc1173ac-280e-4cfe-aafb-65006f84bb93" providerId="ADAL" clId="{794EE67A-93C4-AE49-88C9-D46A7D782DCF}" dt="2022-08-19T01:41:01.523" v="54" actId="1036"/>
          <ac:picMkLst>
            <pc:docMk/>
            <pc:sldMk cId="1716161681" sldId="578"/>
            <ac:picMk id="8" creationId="{BDA313B1-4633-27E6-BB7D-FAA775BAF4C3}"/>
          </ac:picMkLst>
        </pc:picChg>
        <pc:picChg chg="add mod">
          <ac:chgData name="Peter Laudati" userId="fc1173ac-280e-4cfe-aafb-65006f84bb93" providerId="ADAL" clId="{794EE67A-93C4-AE49-88C9-D46A7D782DCF}" dt="2022-08-19T01:41:23.850" v="66" actId="1076"/>
          <ac:picMkLst>
            <pc:docMk/>
            <pc:sldMk cId="1716161681" sldId="578"/>
            <ac:picMk id="10" creationId="{DF336D6C-507F-CCBA-1BC7-568B7117DCF6}"/>
          </ac:picMkLst>
        </pc:picChg>
        <pc:picChg chg="add mod">
          <ac:chgData name="Peter Laudati" userId="fc1173ac-280e-4cfe-aafb-65006f84bb93" providerId="ADAL" clId="{794EE67A-93C4-AE49-88C9-D46A7D782DCF}" dt="2022-08-19T01:41:18.525" v="63" actId="1076"/>
          <ac:picMkLst>
            <pc:docMk/>
            <pc:sldMk cId="1716161681" sldId="578"/>
            <ac:picMk id="12" creationId="{BBD14644-A176-00DC-9FC5-E2D0A1DD8A61}"/>
          </ac:picMkLst>
        </pc:picChg>
        <pc:picChg chg="add mod">
          <ac:chgData name="Peter Laudati" userId="fc1173ac-280e-4cfe-aafb-65006f84bb93" providerId="ADAL" clId="{794EE67A-93C4-AE49-88C9-D46A7D782DCF}" dt="2022-08-19T01:41:14.535" v="60" actId="1076"/>
          <ac:picMkLst>
            <pc:docMk/>
            <pc:sldMk cId="1716161681" sldId="578"/>
            <ac:picMk id="14" creationId="{60DB4A84-95E1-FED7-90C3-8D40022B6E36}"/>
          </ac:picMkLst>
        </pc:picChg>
        <pc:picChg chg="del">
          <ac:chgData name="Peter Laudati" userId="fc1173ac-280e-4cfe-aafb-65006f84bb93" providerId="ADAL" clId="{794EE67A-93C4-AE49-88C9-D46A7D782DCF}" dt="2022-08-19T01:41:11.365" v="59" actId="478"/>
          <ac:picMkLst>
            <pc:docMk/>
            <pc:sldMk cId="1716161681" sldId="578"/>
            <ac:picMk id="39" creationId="{6B231C2B-72D6-4721-80C6-17B1569DC392}"/>
          </ac:picMkLst>
        </pc:picChg>
        <pc:picChg chg="del">
          <ac:chgData name="Peter Laudati" userId="fc1173ac-280e-4cfe-aafb-65006f84bb93" providerId="ADAL" clId="{794EE67A-93C4-AE49-88C9-D46A7D782DCF}" dt="2022-08-19T01:40:56.760" v="52" actId="478"/>
          <ac:picMkLst>
            <pc:docMk/>
            <pc:sldMk cId="1716161681" sldId="578"/>
            <ac:picMk id="41" creationId="{F743F1B3-F3E0-459D-9151-6013D1FD0D5A}"/>
          </ac:picMkLst>
        </pc:picChg>
        <pc:picChg chg="del">
          <ac:chgData name="Peter Laudati" userId="fc1173ac-280e-4cfe-aafb-65006f84bb93" providerId="ADAL" clId="{794EE67A-93C4-AE49-88C9-D46A7D782DCF}" dt="2022-08-19T01:41:16.652" v="62" actId="478"/>
          <ac:picMkLst>
            <pc:docMk/>
            <pc:sldMk cId="1716161681" sldId="578"/>
            <ac:picMk id="43" creationId="{53BF8744-EBAE-4574-A75E-7470AA4B3363}"/>
          </ac:picMkLst>
        </pc:picChg>
        <pc:picChg chg="del">
          <ac:chgData name="Peter Laudati" userId="fc1173ac-280e-4cfe-aafb-65006f84bb93" providerId="ADAL" clId="{794EE67A-93C4-AE49-88C9-D46A7D782DCF}" dt="2022-08-19T01:40:49.375" v="49" actId="478"/>
          <ac:picMkLst>
            <pc:docMk/>
            <pc:sldMk cId="1716161681" sldId="578"/>
            <ac:picMk id="51" creationId="{86AB9792-2F9B-4474-A9FB-0420F092A603}"/>
          </ac:picMkLst>
        </pc:picChg>
        <pc:picChg chg="del">
          <ac:chgData name="Peter Laudati" userId="fc1173ac-280e-4cfe-aafb-65006f84bb93" providerId="ADAL" clId="{794EE67A-93C4-AE49-88C9-D46A7D782DCF}" dt="2022-08-19T01:41:20.651" v="65" actId="478"/>
          <ac:picMkLst>
            <pc:docMk/>
            <pc:sldMk cId="1716161681" sldId="578"/>
            <ac:picMk id="52" creationId="{9085EBC7-A82B-4387-B97D-8BCE839D40B9}"/>
          </ac:picMkLst>
        </pc:picChg>
      </pc:sldChg>
      <pc:sldChg chg="addSp delSp modSp mod modClrScheme chgLayout">
        <pc:chgData name="Peter Laudati" userId="fc1173ac-280e-4cfe-aafb-65006f84bb93" providerId="ADAL" clId="{794EE67A-93C4-AE49-88C9-D46A7D782DCF}" dt="2022-08-19T01:42:14.176" v="142" actId="404"/>
        <pc:sldMkLst>
          <pc:docMk/>
          <pc:sldMk cId="4208591788" sldId="579"/>
        </pc:sldMkLst>
        <pc:spChg chg="add mod ord">
          <ac:chgData name="Peter Laudati" userId="fc1173ac-280e-4cfe-aafb-65006f84bb93" providerId="ADAL" clId="{794EE67A-93C4-AE49-88C9-D46A7D782DCF}" dt="2022-08-19T01:42:14.176" v="142" actId="404"/>
          <ac:spMkLst>
            <pc:docMk/>
            <pc:sldMk cId="4208591788" sldId="579"/>
            <ac:spMk id="2" creationId="{7E4D0DE7-C219-6943-FFFC-6BBCFD7EDA49}"/>
          </ac:spMkLst>
        </pc:spChg>
        <pc:spChg chg="mod">
          <ac:chgData name="Peter Laudati" userId="fc1173ac-280e-4cfe-aafb-65006f84bb93" providerId="ADAL" clId="{794EE67A-93C4-AE49-88C9-D46A7D782DCF}" dt="2022-08-19T01:33:09.461" v="24" actId="108"/>
          <ac:spMkLst>
            <pc:docMk/>
            <pc:sldMk cId="4208591788" sldId="579"/>
            <ac:spMk id="4" creationId="{00000000-0000-0000-0000-000000000000}"/>
          </ac:spMkLst>
        </pc:spChg>
        <pc:spChg chg="mod">
          <ac:chgData name="Peter Laudati" userId="fc1173ac-280e-4cfe-aafb-65006f84bb93" providerId="ADAL" clId="{794EE67A-93C4-AE49-88C9-D46A7D782DCF}" dt="2022-08-19T01:31:43.784" v="6" actId="108"/>
          <ac:spMkLst>
            <pc:docMk/>
            <pc:sldMk cId="4208591788" sldId="579"/>
            <ac:spMk id="5" creationId="{00000000-0000-0000-0000-000000000000}"/>
          </ac:spMkLst>
        </pc:spChg>
        <pc:spChg chg="mod">
          <ac:chgData name="Peter Laudati" userId="fc1173ac-280e-4cfe-aafb-65006f84bb93" providerId="ADAL" clId="{794EE67A-93C4-AE49-88C9-D46A7D782DCF}" dt="2022-08-19T01:33:13.050" v="25" actId="108"/>
          <ac:spMkLst>
            <pc:docMk/>
            <pc:sldMk cId="4208591788" sldId="579"/>
            <ac:spMk id="11" creationId="{00000000-0000-0000-0000-000000000000}"/>
          </ac:spMkLst>
        </pc:spChg>
        <pc:spChg chg="mod">
          <ac:chgData name="Peter Laudati" userId="fc1173ac-280e-4cfe-aafb-65006f84bb93" providerId="ADAL" clId="{794EE67A-93C4-AE49-88C9-D46A7D782DCF}" dt="2022-08-19T01:33:31.636" v="28" actId="207"/>
          <ac:spMkLst>
            <pc:docMk/>
            <pc:sldMk cId="4208591788" sldId="579"/>
            <ac:spMk id="18" creationId="{00000000-0000-0000-0000-000000000000}"/>
          </ac:spMkLst>
        </pc:spChg>
        <pc:spChg chg="mod">
          <ac:chgData name="Peter Laudati" userId="fc1173ac-280e-4cfe-aafb-65006f84bb93" providerId="ADAL" clId="{794EE67A-93C4-AE49-88C9-D46A7D782DCF}" dt="2022-08-19T01:33:25.216" v="27" actId="108"/>
          <ac:spMkLst>
            <pc:docMk/>
            <pc:sldMk cId="4208591788" sldId="579"/>
            <ac:spMk id="20" creationId="{00000000-0000-0000-0000-000000000000}"/>
          </ac:spMkLst>
        </pc:spChg>
        <pc:spChg chg="mod">
          <ac:chgData name="Peter Laudati" userId="fc1173ac-280e-4cfe-aafb-65006f84bb93" providerId="ADAL" clId="{794EE67A-93C4-AE49-88C9-D46A7D782DCF}" dt="2022-08-19T01:32:52.736" v="20" actId="207"/>
          <ac:spMkLst>
            <pc:docMk/>
            <pc:sldMk cId="4208591788" sldId="579"/>
            <ac:spMk id="21" creationId="{00000000-0000-0000-0000-000000000000}"/>
          </ac:spMkLst>
        </pc:spChg>
        <pc:spChg chg="mod">
          <ac:chgData name="Peter Laudati" userId="fc1173ac-280e-4cfe-aafb-65006f84bb93" providerId="ADAL" clId="{794EE67A-93C4-AE49-88C9-D46A7D782DCF}" dt="2022-08-19T01:32:09.075" v="12" actId="108"/>
          <ac:spMkLst>
            <pc:docMk/>
            <pc:sldMk cId="4208591788" sldId="579"/>
            <ac:spMk id="22" creationId="{00000000-0000-0000-0000-000000000000}"/>
          </ac:spMkLst>
        </pc:spChg>
        <pc:spChg chg="mod">
          <ac:chgData name="Peter Laudati" userId="fc1173ac-280e-4cfe-aafb-65006f84bb93" providerId="ADAL" clId="{794EE67A-93C4-AE49-88C9-D46A7D782DCF}" dt="2022-08-19T01:32:12.316" v="13" actId="108"/>
          <ac:spMkLst>
            <pc:docMk/>
            <pc:sldMk cId="4208591788" sldId="579"/>
            <ac:spMk id="24" creationId="{00000000-0000-0000-0000-000000000000}"/>
          </ac:spMkLst>
        </pc:spChg>
        <pc:spChg chg="mod">
          <ac:chgData name="Peter Laudati" userId="fc1173ac-280e-4cfe-aafb-65006f84bb93" providerId="ADAL" clId="{794EE67A-93C4-AE49-88C9-D46A7D782DCF}" dt="2022-08-19T01:32:49.491" v="19" actId="207"/>
          <ac:spMkLst>
            <pc:docMk/>
            <pc:sldMk cId="4208591788" sldId="579"/>
            <ac:spMk id="28" creationId="{00000000-0000-0000-0000-000000000000}"/>
          </ac:spMkLst>
        </pc:spChg>
        <pc:spChg chg="mod">
          <ac:chgData name="Peter Laudati" userId="fc1173ac-280e-4cfe-aafb-65006f84bb93" providerId="ADAL" clId="{794EE67A-93C4-AE49-88C9-D46A7D782DCF}" dt="2022-08-19T01:32:06.290" v="11" actId="108"/>
          <ac:spMkLst>
            <pc:docMk/>
            <pc:sldMk cId="4208591788" sldId="579"/>
            <ac:spMk id="29" creationId="{00000000-0000-0000-0000-000000000000}"/>
          </ac:spMkLst>
        </pc:spChg>
        <pc:spChg chg="mod">
          <ac:chgData name="Peter Laudati" userId="fc1173ac-280e-4cfe-aafb-65006f84bb93" providerId="ADAL" clId="{794EE67A-93C4-AE49-88C9-D46A7D782DCF}" dt="2022-08-19T01:31:29.750" v="3" actId="108"/>
          <ac:spMkLst>
            <pc:docMk/>
            <pc:sldMk cId="4208591788" sldId="579"/>
            <ac:spMk id="30" creationId="{6622A505-16E0-4067-A4B6-2A5F2CD0BFA8}"/>
          </ac:spMkLst>
        </pc:spChg>
        <pc:spChg chg="del">
          <ac:chgData name="Peter Laudati" userId="fc1173ac-280e-4cfe-aafb-65006f84bb93" providerId="ADAL" clId="{794EE67A-93C4-AE49-88C9-D46A7D782DCF}" dt="2022-08-19T01:41:55.618" v="137" actId="478"/>
          <ac:spMkLst>
            <pc:docMk/>
            <pc:sldMk cId="4208591788" sldId="579"/>
            <ac:spMk id="31" creationId="{00000000-0000-0000-0000-000000000000}"/>
          </ac:spMkLst>
        </pc:spChg>
        <pc:spChg chg="mod">
          <ac:chgData name="Peter Laudati" userId="fc1173ac-280e-4cfe-aafb-65006f84bb93" providerId="ADAL" clId="{794EE67A-93C4-AE49-88C9-D46A7D782DCF}" dt="2022-08-19T01:31:46.825" v="7" actId="108"/>
          <ac:spMkLst>
            <pc:docMk/>
            <pc:sldMk cId="4208591788" sldId="579"/>
            <ac:spMk id="32" creationId="{00000000-0000-0000-0000-000000000000}"/>
          </ac:spMkLst>
        </pc:spChg>
        <pc:spChg chg="mod">
          <ac:chgData name="Peter Laudati" userId="fc1173ac-280e-4cfe-aafb-65006f84bb93" providerId="ADAL" clId="{794EE67A-93C4-AE49-88C9-D46A7D782DCF}" dt="2022-08-19T01:32:55.358" v="21" actId="207"/>
          <ac:spMkLst>
            <pc:docMk/>
            <pc:sldMk cId="4208591788" sldId="579"/>
            <ac:spMk id="33" creationId="{00000000-0000-0000-0000-000000000000}"/>
          </ac:spMkLst>
        </pc:spChg>
        <pc:spChg chg="mod">
          <ac:chgData name="Peter Laudati" userId="fc1173ac-280e-4cfe-aafb-65006f84bb93" providerId="ADAL" clId="{794EE67A-93C4-AE49-88C9-D46A7D782DCF}" dt="2022-08-19T01:31:36.392" v="4" actId="108"/>
          <ac:spMkLst>
            <pc:docMk/>
            <pc:sldMk cId="4208591788" sldId="579"/>
            <ac:spMk id="34" creationId="{76AF0E02-242C-4D83-97EC-71CAD3F05650}"/>
          </ac:spMkLst>
        </pc:spChg>
        <pc:spChg chg="mod">
          <ac:chgData name="Peter Laudati" userId="fc1173ac-280e-4cfe-aafb-65006f84bb93" providerId="ADAL" clId="{794EE67A-93C4-AE49-88C9-D46A7D782DCF}" dt="2022-08-19T01:31:25.850" v="1" actId="108"/>
          <ac:spMkLst>
            <pc:docMk/>
            <pc:sldMk cId="4208591788" sldId="579"/>
            <ac:spMk id="35" creationId="{17D07E63-7501-4AD5-BE02-B9A24DF595AC}"/>
          </ac:spMkLst>
        </pc:spChg>
        <pc:spChg chg="mod">
          <ac:chgData name="Peter Laudati" userId="fc1173ac-280e-4cfe-aafb-65006f84bb93" providerId="ADAL" clId="{794EE67A-93C4-AE49-88C9-D46A7D782DCF}" dt="2022-08-19T01:31:21.087" v="0" actId="108"/>
          <ac:spMkLst>
            <pc:docMk/>
            <pc:sldMk cId="4208591788" sldId="579"/>
            <ac:spMk id="36" creationId="{F8D695E6-01C2-49AF-8179-3F098488EBFA}"/>
          </ac:spMkLst>
        </pc:spChg>
        <pc:spChg chg="mod">
          <ac:chgData name="Peter Laudati" userId="fc1173ac-280e-4cfe-aafb-65006f84bb93" providerId="ADAL" clId="{794EE67A-93C4-AE49-88C9-D46A7D782DCF}" dt="2022-08-19T01:33:31.636" v="28" actId="207"/>
          <ac:spMkLst>
            <pc:docMk/>
            <pc:sldMk cId="4208591788" sldId="579"/>
            <ac:spMk id="37" creationId="{716AF981-8C24-4904-94D7-6F1A368CF3DB}"/>
          </ac:spMkLst>
        </pc:spChg>
        <pc:spChg chg="mod">
          <ac:chgData name="Peter Laudati" userId="fc1173ac-280e-4cfe-aafb-65006f84bb93" providerId="ADAL" clId="{794EE67A-93C4-AE49-88C9-D46A7D782DCF}" dt="2022-08-19T01:33:22.764" v="26" actId="108"/>
          <ac:spMkLst>
            <pc:docMk/>
            <pc:sldMk cId="4208591788" sldId="579"/>
            <ac:spMk id="40" creationId="{7E808E47-658D-4B12-B99F-B1B2C1E9BAF9}"/>
          </ac:spMkLst>
        </pc:spChg>
        <pc:spChg chg="mod">
          <ac:chgData name="Peter Laudati" userId="fc1173ac-280e-4cfe-aafb-65006f84bb93" providerId="ADAL" clId="{794EE67A-93C4-AE49-88C9-D46A7D782DCF}" dt="2022-08-19T01:32:41.801" v="17" actId="207"/>
          <ac:spMkLst>
            <pc:docMk/>
            <pc:sldMk cId="4208591788" sldId="579"/>
            <ac:spMk id="42" creationId="{6065DB31-C788-4909-96C1-2DEADBE090BB}"/>
          </ac:spMkLst>
        </pc:spChg>
        <pc:spChg chg="mod">
          <ac:chgData name="Peter Laudati" userId="fc1173ac-280e-4cfe-aafb-65006f84bb93" providerId="ADAL" clId="{794EE67A-93C4-AE49-88C9-D46A7D782DCF}" dt="2022-08-19T01:32:00.441" v="9" actId="108"/>
          <ac:spMkLst>
            <pc:docMk/>
            <pc:sldMk cId="4208591788" sldId="579"/>
            <ac:spMk id="44" creationId="{EAD197C2-4BEC-49E4-8479-02DA2AE61405}"/>
          </ac:spMkLst>
        </pc:spChg>
        <pc:spChg chg="mod">
          <ac:chgData name="Peter Laudati" userId="fc1173ac-280e-4cfe-aafb-65006f84bb93" providerId="ADAL" clId="{794EE67A-93C4-AE49-88C9-D46A7D782DCF}" dt="2022-08-19T01:32:03.636" v="10" actId="108"/>
          <ac:spMkLst>
            <pc:docMk/>
            <pc:sldMk cId="4208591788" sldId="579"/>
            <ac:spMk id="45" creationId="{433E550B-9884-4C56-9789-682C5D342667}"/>
          </ac:spMkLst>
        </pc:spChg>
        <pc:spChg chg="mod">
          <ac:chgData name="Peter Laudati" userId="fc1173ac-280e-4cfe-aafb-65006f84bb93" providerId="ADAL" clId="{794EE67A-93C4-AE49-88C9-D46A7D782DCF}" dt="2022-08-19T01:32:27.233" v="14" actId="207"/>
          <ac:spMkLst>
            <pc:docMk/>
            <pc:sldMk cId="4208591788" sldId="579"/>
            <ac:spMk id="46" creationId="{405DC7DB-E1A4-4AAD-BCBB-3584CEBE7C79}"/>
          </ac:spMkLst>
        </pc:spChg>
        <pc:spChg chg="mod">
          <ac:chgData name="Peter Laudati" userId="fc1173ac-280e-4cfe-aafb-65006f84bb93" providerId="ADAL" clId="{794EE67A-93C4-AE49-88C9-D46A7D782DCF}" dt="2022-08-19T01:31:57.324" v="8" actId="108"/>
          <ac:spMkLst>
            <pc:docMk/>
            <pc:sldMk cId="4208591788" sldId="579"/>
            <ac:spMk id="47" creationId="{AA3CB8FE-703A-46D6-9D9D-5D8B79D6440F}"/>
          </ac:spMkLst>
        </pc:spChg>
        <pc:spChg chg="mod">
          <ac:chgData name="Peter Laudati" userId="fc1173ac-280e-4cfe-aafb-65006f84bb93" providerId="ADAL" clId="{794EE67A-93C4-AE49-88C9-D46A7D782DCF}" dt="2022-08-19T01:33:04.930" v="22" actId="108"/>
          <ac:spMkLst>
            <pc:docMk/>
            <pc:sldMk cId="4208591788" sldId="579"/>
            <ac:spMk id="49" creationId="{28532E18-5C07-45D2-AE30-67BFAD103B2A}"/>
          </ac:spMkLst>
        </pc:spChg>
        <pc:spChg chg="mod">
          <ac:chgData name="Peter Laudati" userId="fc1173ac-280e-4cfe-aafb-65006f84bb93" providerId="ADAL" clId="{794EE67A-93C4-AE49-88C9-D46A7D782DCF}" dt="2022-08-19T01:32:44.709" v="18" actId="207"/>
          <ac:spMkLst>
            <pc:docMk/>
            <pc:sldMk cId="4208591788" sldId="579"/>
            <ac:spMk id="50" creationId="{16C6955C-BD99-4BD6-9E51-B7D587CFB6AC}"/>
          </ac:spMkLst>
        </pc:spChg>
      </pc:sldChg>
      <pc:sldChg chg="addSp delSp modSp add del mod setBg modClrScheme chgLayout">
        <pc:chgData name="Peter Laudati" userId="fc1173ac-280e-4cfe-aafb-65006f84bb93" providerId="ADAL" clId="{794EE67A-93C4-AE49-88C9-D46A7D782DCF}" dt="2022-08-19T01:56:29.901" v="349" actId="478"/>
        <pc:sldMkLst>
          <pc:docMk/>
          <pc:sldMk cId="2586417567" sldId="580"/>
        </pc:sldMkLst>
        <pc:spChg chg="mod">
          <ac:chgData name="Peter Laudati" userId="fc1173ac-280e-4cfe-aafb-65006f84bb93" providerId="ADAL" clId="{794EE67A-93C4-AE49-88C9-D46A7D782DCF}" dt="2022-08-19T01:55:41.434" v="309" actId="207"/>
          <ac:spMkLst>
            <pc:docMk/>
            <pc:sldMk cId="2586417567" sldId="580"/>
            <ac:spMk id="2" creationId="{28ED752D-E44C-4552-AE9C-2086182E0D81}"/>
          </ac:spMkLst>
        </pc:spChg>
        <pc:spChg chg="add mod ord">
          <ac:chgData name="Peter Laudati" userId="fc1173ac-280e-4cfe-aafb-65006f84bb93" providerId="ADAL" clId="{794EE67A-93C4-AE49-88C9-D46A7D782DCF}" dt="2022-08-19T01:56:26.261" v="348" actId="20577"/>
          <ac:spMkLst>
            <pc:docMk/>
            <pc:sldMk cId="2586417567" sldId="580"/>
            <ac:spMk id="3" creationId="{5D9F1ED9-65F4-E5F3-A3C8-4DEF81195B51}"/>
          </ac:spMkLst>
        </pc:spChg>
        <pc:spChg chg="del">
          <ac:chgData name="Peter Laudati" userId="fc1173ac-280e-4cfe-aafb-65006f84bb93" providerId="ADAL" clId="{794EE67A-93C4-AE49-88C9-D46A7D782DCF}" dt="2022-08-19T01:56:29.901" v="349" actId="478"/>
          <ac:spMkLst>
            <pc:docMk/>
            <pc:sldMk cId="2586417567" sldId="580"/>
            <ac:spMk id="31" creationId="{00000000-0000-0000-0000-000000000000}"/>
          </ac:spMkLst>
        </pc:spChg>
        <pc:spChg chg="mod">
          <ac:chgData name="Peter Laudati" userId="fc1173ac-280e-4cfe-aafb-65006f84bb93" providerId="ADAL" clId="{794EE67A-93C4-AE49-88C9-D46A7D782DCF}" dt="2022-08-19T01:53:54.549" v="305" actId="207"/>
          <ac:spMkLst>
            <pc:docMk/>
            <pc:sldMk cId="2586417567" sldId="580"/>
            <ac:spMk id="62" creationId="{A4EF9EF4-8E81-4AEB-A0ED-D1392384EB49}"/>
          </ac:spMkLst>
        </pc:spChg>
      </pc:sldChg>
      <pc:sldChg chg="del">
        <pc:chgData name="Peter Laudati" userId="fc1173ac-280e-4cfe-aafb-65006f84bb93" providerId="ADAL" clId="{794EE67A-93C4-AE49-88C9-D46A7D782DCF}" dt="2022-08-19T01:45:54.737" v="198" actId="2696"/>
        <pc:sldMkLst>
          <pc:docMk/>
          <pc:sldMk cId="1318008125" sldId="582"/>
        </pc:sldMkLst>
      </pc:sldChg>
      <pc:sldChg chg="add del setBg">
        <pc:chgData name="Peter Laudati" userId="fc1173ac-280e-4cfe-aafb-65006f84bb93" providerId="ADAL" clId="{794EE67A-93C4-AE49-88C9-D46A7D782DCF}" dt="2022-08-19T01:53:25.025" v="304" actId="2696"/>
        <pc:sldMkLst>
          <pc:docMk/>
          <pc:sldMk cId="3900601390" sldId="586"/>
        </pc:sldMkLst>
      </pc:sldChg>
      <pc:sldChg chg="addSp delSp modSp add del mod setBg modClrScheme chgLayout">
        <pc:chgData name="Peter Laudati" userId="fc1173ac-280e-4cfe-aafb-65006f84bb93" providerId="ADAL" clId="{794EE67A-93C4-AE49-88C9-D46A7D782DCF}" dt="2022-08-19T02:07:39.569" v="623" actId="207"/>
        <pc:sldMkLst>
          <pc:docMk/>
          <pc:sldMk cId="3148819578" sldId="588"/>
        </pc:sldMkLst>
        <pc:spChg chg="add mod ord">
          <ac:chgData name="Peter Laudati" userId="fc1173ac-280e-4cfe-aafb-65006f84bb93" providerId="ADAL" clId="{794EE67A-93C4-AE49-88C9-D46A7D782DCF}" dt="2022-08-19T02:02:43.674" v="518" actId="404"/>
          <ac:spMkLst>
            <pc:docMk/>
            <pc:sldMk cId="3148819578" sldId="588"/>
            <ac:spMk id="2" creationId="{EFD80ACD-803E-1803-7EDB-8C85C3CEE081}"/>
          </ac:spMkLst>
        </pc:spChg>
        <pc:spChg chg="mod">
          <ac:chgData name="Peter Laudati" userId="fc1173ac-280e-4cfe-aafb-65006f84bb93" providerId="ADAL" clId="{794EE67A-93C4-AE49-88C9-D46A7D782DCF}" dt="2022-08-19T02:01:51.689" v="452" actId="207"/>
          <ac:spMkLst>
            <pc:docMk/>
            <pc:sldMk cId="3148819578" sldId="588"/>
            <ac:spMk id="12" creationId="{899599E2-6E9D-40EC-A943-E2AE58A0D415}"/>
          </ac:spMkLst>
        </pc:spChg>
        <pc:spChg chg="mod">
          <ac:chgData name="Peter Laudati" userId="fc1173ac-280e-4cfe-aafb-65006f84bb93" providerId="ADAL" clId="{794EE67A-93C4-AE49-88C9-D46A7D782DCF}" dt="2022-08-19T02:01:44.674" v="451" actId="207"/>
          <ac:spMkLst>
            <pc:docMk/>
            <pc:sldMk cId="3148819578" sldId="588"/>
            <ac:spMk id="16" creationId="{2F6D8363-29A2-41FC-9B0C-DD38DE565782}"/>
          </ac:spMkLst>
        </pc:spChg>
        <pc:spChg chg="mod">
          <ac:chgData name="Peter Laudati" userId="fc1173ac-280e-4cfe-aafb-65006f84bb93" providerId="ADAL" clId="{794EE67A-93C4-AE49-88C9-D46A7D782DCF}" dt="2022-08-19T02:07:39.569" v="623" actId="207"/>
          <ac:spMkLst>
            <pc:docMk/>
            <pc:sldMk cId="3148819578" sldId="588"/>
            <ac:spMk id="18" creationId="{78A29874-B33B-4DD5-A023-F3EA36533786}"/>
          </ac:spMkLst>
        </pc:spChg>
        <pc:spChg chg="del">
          <ac:chgData name="Peter Laudati" userId="fc1173ac-280e-4cfe-aafb-65006f84bb93" providerId="ADAL" clId="{794EE67A-93C4-AE49-88C9-D46A7D782DCF}" dt="2022-08-19T02:02:19.521" v="510" actId="478"/>
          <ac:spMkLst>
            <pc:docMk/>
            <pc:sldMk cId="3148819578" sldId="588"/>
            <ac:spMk id="31" creationId="{00000000-0000-0000-0000-000000000000}"/>
          </ac:spMkLst>
        </pc:spChg>
      </pc:sldChg>
      <pc:sldChg chg="addSp delSp modSp add del mod setBg modClrScheme chgLayout">
        <pc:chgData name="Peter Laudati" userId="fc1173ac-280e-4cfe-aafb-65006f84bb93" providerId="ADAL" clId="{794EE67A-93C4-AE49-88C9-D46A7D782DCF}" dt="2022-08-19T01:58:12.647" v="399" actId="478"/>
        <pc:sldMkLst>
          <pc:docMk/>
          <pc:sldMk cId="3621611381" sldId="590"/>
        </pc:sldMkLst>
        <pc:spChg chg="add mod ord">
          <ac:chgData name="Peter Laudati" userId="fc1173ac-280e-4cfe-aafb-65006f84bb93" providerId="ADAL" clId="{794EE67A-93C4-AE49-88C9-D46A7D782DCF}" dt="2022-08-19T01:58:10.142" v="398" actId="20577"/>
          <ac:spMkLst>
            <pc:docMk/>
            <pc:sldMk cId="3621611381" sldId="590"/>
            <ac:spMk id="2" creationId="{BDA93CC2-4B11-EFC9-93AB-74353EE17EB1}"/>
          </ac:spMkLst>
        </pc:spChg>
        <pc:spChg chg="mod">
          <ac:chgData name="Peter Laudati" userId="fc1173ac-280e-4cfe-aafb-65006f84bb93" providerId="ADAL" clId="{794EE67A-93C4-AE49-88C9-D46A7D782DCF}" dt="2022-08-19T01:57:16.375" v="350" actId="207"/>
          <ac:spMkLst>
            <pc:docMk/>
            <pc:sldMk cId="3621611381" sldId="590"/>
            <ac:spMk id="12" creationId="{899599E2-6E9D-40EC-A943-E2AE58A0D415}"/>
          </ac:spMkLst>
        </pc:spChg>
        <pc:spChg chg="mod">
          <ac:chgData name="Peter Laudati" userId="fc1173ac-280e-4cfe-aafb-65006f84bb93" providerId="ADAL" clId="{794EE67A-93C4-AE49-88C9-D46A7D782DCF}" dt="2022-08-19T01:57:27.917" v="351" actId="207"/>
          <ac:spMkLst>
            <pc:docMk/>
            <pc:sldMk cId="3621611381" sldId="590"/>
            <ac:spMk id="16" creationId="{2F6D8363-29A2-41FC-9B0C-DD38DE565782}"/>
          </ac:spMkLst>
        </pc:spChg>
        <pc:spChg chg="mod">
          <ac:chgData name="Peter Laudati" userId="fc1173ac-280e-4cfe-aafb-65006f84bb93" providerId="ADAL" clId="{794EE67A-93C4-AE49-88C9-D46A7D782DCF}" dt="2022-08-19T01:57:55.790" v="353" actId="207"/>
          <ac:spMkLst>
            <pc:docMk/>
            <pc:sldMk cId="3621611381" sldId="590"/>
            <ac:spMk id="17" creationId="{E50A4129-70A6-4D59-B289-7CB8F708C9F6}"/>
          </ac:spMkLst>
        </pc:spChg>
        <pc:spChg chg="del">
          <ac:chgData name="Peter Laudati" userId="fc1173ac-280e-4cfe-aafb-65006f84bb93" providerId="ADAL" clId="{794EE67A-93C4-AE49-88C9-D46A7D782DCF}" dt="2022-08-19T01:58:12.647" v="399" actId="478"/>
          <ac:spMkLst>
            <pc:docMk/>
            <pc:sldMk cId="3621611381" sldId="590"/>
            <ac:spMk id="31" creationId="{00000000-0000-0000-0000-000000000000}"/>
          </ac:spMkLst>
        </pc:spChg>
      </pc:sldChg>
      <pc:sldChg chg="addSp delSp modSp add del mod setBg modClrScheme chgLayout">
        <pc:chgData name="Peter Laudati" userId="fc1173ac-280e-4cfe-aafb-65006f84bb93" providerId="ADAL" clId="{794EE67A-93C4-AE49-88C9-D46A7D782DCF}" dt="2022-08-19T02:10:35.667" v="635" actId="108"/>
        <pc:sldMkLst>
          <pc:docMk/>
          <pc:sldMk cId="2212567070" sldId="592"/>
        </pc:sldMkLst>
        <pc:spChg chg="add mod ord">
          <ac:chgData name="Peter Laudati" userId="fc1173ac-280e-4cfe-aafb-65006f84bb93" providerId="ADAL" clId="{794EE67A-93C4-AE49-88C9-D46A7D782DCF}" dt="2022-08-19T02:09:47.007" v="626" actId="207"/>
          <ac:spMkLst>
            <pc:docMk/>
            <pc:sldMk cId="2212567070" sldId="592"/>
            <ac:spMk id="2" creationId="{3B0C32DE-A313-B531-5D28-032C9EF18D2E}"/>
          </ac:spMkLst>
        </pc:spChg>
        <pc:spChg chg="mod">
          <ac:chgData name="Peter Laudati" userId="fc1173ac-280e-4cfe-aafb-65006f84bb93" providerId="ADAL" clId="{794EE67A-93C4-AE49-88C9-D46A7D782DCF}" dt="2022-08-19T02:10:11.476" v="630" actId="207"/>
          <ac:spMkLst>
            <pc:docMk/>
            <pc:sldMk cId="2212567070" sldId="592"/>
            <ac:spMk id="3" creationId="{8316A03C-B294-4EB7-A0AA-33EF1605A771}"/>
          </ac:spMkLst>
        </pc:spChg>
        <pc:spChg chg="mod">
          <ac:chgData name="Peter Laudati" userId="fc1173ac-280e-4cfe-aafb-65006f84bb93" providerId="ADAL" clId="{794EE67A-93C4-AE49-88C9-D46A7D782DCF}" dt="2022-08-19T02:05:21.368" v="532" actId="207"/>
          <ac:spMkLst>
            <pc:docMk/>
            <pc:sldMk cId="2212567070" sldId="592"/>
            <ac:spMk id="12" creationId="{899599E2-6E9D-40EC-A943-E2AE58A0D415}"/>
          </ac:spMkLst>
        </pc:spChg>
        <pc:spChg chg="mod">
          <ac:chgData name="Peter Laudati" userId="fc1173ac-280e-4cfe-aafb-65006f84bb93" providerId="ADAL" clId="{794EE67A-93C4-AE49-88C9-D46A7D782DCF}" dt="2022-08-19T02:05:15.953" v="531" actId="207"/>
          <ac:spMkLst>
            <pc:docMk/>
            <pc:sldMk cId="2212567070" sldId="592"/>
            <ac:spMk id="16" creationId="{2F6D8363-29A2-41FC-9B0C-DD38DE565782}"/>
          </ac:spMkLst>
        </pc:spChg>
        <pc:spChg chg="mod">
          <ac:chgData name="Peter Laudati" userId="fc1173ac-280e-4cfe-aafb-65006f84bb93" providerId="ADAL" clId="{794EE67A-93C4-AE49-88C9-D46A7D782DCF}" dt="2022-08-19T02:10:01.368" v="629" actId="207"/>
          <ac:spMkLst>
            <pc:docMk/>
            <pc:sldMk cId="2212567070" sldId="592"/>
            <ac:spMk id="23" creationId="{DE007B44-4CCF-4A66-9649-2DBC83BE9993}"/>
          </ac:spMkLst>
        </pc:spChg>
        <pc:spChg chg="mod">
          <ac:chgData name="Peter Laudati" userId="fc1173ac-280e-4cfe-aafb-65006f84bb93" providerId="ADAL" clId="{794EE67A-93C4-AE49-88C9-D46A7D782DCF}" dt="2022-08-19T02:05:32.479" v="534" actId="207"/>
          <ac:spMkLst>
            <pc:docMk/>
            <pc:sldMk cId="2212567070" sldId="592"/>
            <ac:spMk id="24" creationId="{7109585C-3293-4AF8-ACB7-53C61DDE3AD2}"/>
          </ac:spMkLst>
        </pc:spChg>
        <pc:spChg chg="del">
          <ac:chgData name="Peter Laudati" userId="fc1173ac-280e-4cfe-aafb-65006f84bb93" providerId="ADAL" clId="{794EE67A-93C4-AE49-88C9-D46A7D782DCF}" dt="2022-08-19T02:06:24.513" v="607" actId="478"/>
          <ac:spMkLst>
            <pc:docMk/>
            <pc:sldMk cId="2212567070" sldId="592"/>
            <ac:spMk id="31" creationId="{00000000-0000-0000-0000-000000000000}"/>
          </ac:spMkLst>
        </pc:spChg>
        <pc:spChg chg="mod">
          <ac:chgData name="Peter Laudati" userId="fc1173ac-280e-4cfe-aafb-65006f84bb93" providerId="ADAL" clId="{794EE67A-93C4-AE49-88C9-D46A7D782DCF}" dt="2022-08-19T02:10:22.601" v="631" actId="108"/>
          <ac:spMkLst>
            <pc:docMk/>
            <pc:sldMk cId="2212567070" sldId="592"/>
            <ac:spMk id="32" creationId="{1955DBD4-F7AC-4016-BFCE-A1319CF8C8A1}"/>
          </ac:spMkLst>
        </pc:spChg>
        <pc:spChg chg="mod">
          <ac:chgData name="Peter Laudati" userId="fc1173ac-280e-4cfe-aafb-65006f84bb93" providerId="ADAL" clId="{794EE67A-93C4-AE49-88C9-D46A7D782DCF}" dt="2022-08-19T02:10:25.817" v="632" actId="108"/>
          <ac:spMkLst>
            <pc:docMk/>
            <pc:sldMk cId="2212567070" sldId="592"/>
            <ac:spMk id="33" creationId="{253794BF-91B6-4F6F-91C2-60B5CA6C0C17}"/>
          </ac:spMkLst>
        </pc:spChg>
        <pc:spChg chg="mod">
          <ac:chgData name="Peter Laudati" userId="fc1173ac-280e-4cfe-aafb-65006f84bb93" providerId="ADAL" clId="{794EE67A-93C4-AE49-88C9-D46A7D782DCF}" dt="2022-08-19T02:10:28.851" v="633" actId="108"/>
          <ac:spMkLst>
            <pc:docMk/>
            <pc:sldMk cId="2212567070" sldId="592"/>
            <ac:spMk id="34" creationId="{FE5CBBFB-80E2-404A-84D0-9519631641E6}"/>
          </ac:spMkLst>
        </pc:spChg>
        <pc:spChg chg="mod">
          <ac:chgData name="Peter Laudati" userId="fc1173ac-280e-4cfe-aafb-65006f84bb93" providerId="ADAL" clId="{794EE67A-93C4-AE49-88C9-D46A7D782DCF}" dt="2022-08-19T02:10:32.759" v="634" actId="108"/>
          <ac:spMkLst>
            <pc:docMk/>
            <pc:sldMk cId="2212567070" sldId="592"/>
            <ac:spMk id="35" creationId="{F4BCF839-0D5B-4960-A9DB-1EA86ED22998}"/>
          </ac:spMkLst>
        </pc:spChg>
        <pc:spChg chg="mod">
          <ac:chgData name="Peter Laudati" userId="fc1173ac-280e-4cfe-aafb-65006f84bb93" providerId="ADAL" clId="{794EE67A-93C4-AE49-88C9-D46A7D782DCF}" dt="2022-08-19T02:10:35.667" v="635" actId="108"/>
          <ac:spMkLst>
            <pc:docMk/>
            <pc:sldMk cId="2212567070" sldId="592"/>
            <ac:spMk id="36" creationId="{5DDA9923-4FB4-4F8E-B7DA-9C82949372FE}"/>
          </ac:spMkLst>
        </pc:spChg>
      </pc:sldChg>
      <pc:sldChg chg="addSp delSp modSp add del mod setBg modClrScheme chgLayout">
        <pc:chgData name="Peter Laudati" userId="fc1173ac-280e-4cfe-aafb-65006f84bb93" providerId="ADAL" clId="{794EE67A-93C4-AE49-88C9-D46A7D782DCF}" dt="2022-08-19T02:26:05.954" v="943" actId="207"/>
        <pc:sldMkLst>
          <pc:docMk/>
          <pc:sldMk cId="489688679" sldId="593"/>
        </pc:sldMkLst>
        <pc:spChg chg="add mod ord">
          <ac:chgData name="Peter Laudati" userId="fc1173ac-280e-4cfe-aafb-65006f84bb93" providerId="ADAL" clId="{794EE67A-93C4-AE49-88C9-D46A7D782DCF}" dt="2022-08-19T02:14:28.135" v="709" actId="1035"/>
          <ac:spMkLst>
            <pc:docMk/>
            <pc:sldMk cId="489688679" sldId="593"/>
            <ac:spMk id="2" creationId="{3E7E59CC-CEF9-B1BF-B9F4-616DEA8465B9}"/>
          </ac:spMkLst>
        </pc:spChg>
        <pc:spChg chg="mod">
          <ac:chgData name="Peter Laudati" userId="fc1173ac-280e-4cfe-aafb-65006f84bb93" providerId="ADAL" clId="{794EE67A-93C4-AE49-88C9-D46A7D782DCF}" dt="2022-08-19T02:12:48.087" v="639" actId="207"/>
          <ac:spMkLst>
            <pc:docMk/>
            <pc:sldMk cId="489688679" sldId="593"/>
            <ac:spMk id="4" creationId="{C7AB5D60-376A-4A4F-BC16-8FE1AB6A7741}"/>
          </ac:spMkLst>
        </pc:spChg>
        <pc:spChg chg="mod">
          <ac:chgData name="Peter Laudati" userId="fc1173ac-280e-4cfe-aafb-65006f84bb93" providerId="ADAL" clId="{794EE67A-93C4-AE49-88C9-D46A7D782DCF}" dt="2022-08-19T02:26:05.954" v="943" actId="207"/>
          <ac:spMkLst>
            <pc:docMk/>
            <pc:sldMk cId="489688679" sldId="593"/>
            <ac:spMk id="24" creationId="{62D5884F-942B-4BB5-B15B-957DAE527E67}"/>
          </ac:spMkLst>
        </pc:spChg>
        <pc:spChg chg="mod">
          <ac:chgData name="Peter Laudati" userId="fc1173ac-280e-4cfe-aafb-65006f84bb93" providerId="ADAL" clId="{794EE67A-93C4-AE49-88C9-D46A7D782DCF}" dt="2022-08-19T02:12:38.370" v="638" actId="207"/>
          <ac:spMkLst>
            <pc:docMk/>
            <pc:sldMk cId="489688679" sldId="593"/>
            <ac:spMk id="27" creationId="{81292616-68C3-4245-BB9A-9902484FABF2}"/>
          </ac:spMkLst>
        </pc:spChg>
        <pc:spChg chg="del">
          <ac:chgData name="Peter Laudati" userId="fc1173ac-280e-4cfe-aafb-65006f84bb93" providerId="ADAL" clId="{794EE67A-93C4-AE49-88C9-D46A7D782DCF}" dt="2022-08-19T02:14:22.237" v="701" actId="478"/>
          <ac:spMkLst>
            <pc:docMk/>
            <pc:sldMk cId="489688679" sldId="593"/>
            <ac:spMk id="31" creationId="{00000000-0000-0000-0000-000000000000}"/>
          </ac:spMkLst>
        </pc:spChg>
        <pc:spChg chg="mod">
          <ac:chgData name="Peter Laudati" userId="fc1173ac-280e-4cfe-aafb-65006f84bb93" providerId="ADAL" clId="{794EE67A-93C4-AE49-88C9-D46A7D782DCF}" dt="2022-08-19T02:13:19.641" v="640" actId="207"/>
          <ac:spMkLst>
            <pc:docMk/>
            <pc:sldMk cId="489688679" sldId="593"/>
            <ac:spMk id="35" creationId="{22AC4C01-6FDD-46BA-896D-6FC50052F74A}"/>
          </ac:spMkLst>
        </pc:spChg>
        <pc:spChg chg="mod">
          <ac:chgData name="Peter Laudati" userId="fc1173ac-280e-4cfe-aafb-65006f84bb93" providerId="ADAL" clId="{794EE67A-93C4-AE49-88C9-D46A7D782DCF}" dt="2022-08-19T02:13:25.867" v="641" actId="108"/>
          <ac:spMkLst>
            <pc:docMk/>
            <pc:sldMk cId="489688679" sldId="593"/>
            <ac:spMk id="36" creationId="{9D9A6866-2D85-41FD-B696-BB1A9366F125}"/>
          </ac:spMkLst>
        </pc:spChg>
        <pc:spChg chg="mod">
          <ac:chgData name="Peter Laudati" userId="fc1173ac-280e-4cfe-aafb-65006f84bb93" providerId="ADAL" clId="{794EE67A-93C4-AE49-88C9-D46A7D782DCF}" dt="2022-08-19T02:13:30.201" v="642" actId="108"/>
          <ac:spMkLst>
            <pc:docMk/>
            <pc:sldMk cId="489688679" sldId="593"/>
            <ac:spMk id="37" creationId="{33C47757-75AD-49DB-9CE9-1DA1C53E89A0}"/>
          </ac:spMkLst>
        </pc:spChg>
        <pc:spChg chg="mod">
          <ac:chgData name="Peter Laudati" userId="fc1173ac-280e-4cfe-aafb-65006f84bb93" providerId="ADAL" clId="{794EE67A-93C4-AE49-88C9-D46A7D782DCF}" dt="2022-08-19T02:13:34.317" v="643" actId="108"/>
          <ac:spMkLst>
            <pc:docMk/>
            <pc:sldMk cId="489688679" sldId="593"/>
            <ac:spMk id="38" creationId="{7DD56DE0-2B55-4700-9DFB-9B3F61DC5ECD}"/>
          </ac:spMkLst>
        </pc:spChg>
        <pc:spChg chg="mod">
          <ac:chgData name="Peter Laudati" userId="fc1173ac-280e-4cfe-aafb-65006f84bb93" providerId="ADAL" clId="{794EE67A-93C4-AE49-88C9-D46A7D782DCF}" dt="2022-08-19T02:13:37.617" v="644" actId="108"/>
          <ac:spMkLst>
            <pc:docMk/>
            <pc:sldMk cId="489688679" sldId="593"/>
            <ac:spMk id="40" creationId="{1475AD03-842A-49AD-8691-DB8DA0B0D787}"/>
          </ac:spMkLst>
        </pc:spChg>
        <pc:spChg chg="mod">
          <ac:chgData name="Peter Laudati" userId="fc1173ac-280e-4cfe-aafb-65006f84bb93" providerId="ADAL" clId="{794EE67A-93C4-AE49-88C9-D46A7D782DCF}" dt="2022-08-19T02:13:40.384" v="645" actId="108"/>
          <ac:spMkLst>
            <pc:docMk/>
            <pc:sldMk cId="489688679" sldId="593"/>
            <ac:spMk id="42" creationId="{DFEB7BDD-C81D-42F5-8923-43F00EE79214}"/>
          </ac:spMkLst>
        </pc:spChg>
      </pc:sldChg>
      <pc:sldChg chg="addSp delSp modSp add mod setBg modClrScheme chgLayout">
        <pc:chgData name="Peter Laudati" userId="fc1173ac-280e-4cfe-aafb-65006f84bb93" providerId="ADAL" clId="{794EE67A-93C4-AE49-88C9-D46A7D782DCF}" dt="2022-08-19T02:24:07.537" v="927" actId="108"/>
        <pc:sldMkLst>
          <pc:docMk/>
          <pc:sldMk cId="661136708" sldId="595"/>
        </pc:sldMkLst>
        <pc:spChg chg="add mod ord">
          <ac:chgData name="Peter Laudati" userId="fc1173ac-280e-4cfe-aafb-65006f84bb93" providerId="ADAL" clId="{794EE67A-93C4-AE49-88C9-D46A7D782DCF}" dt="2022-08-19T02:22:55.997" v="917" actId="1035"/>
          <ac:spMkLst>
            <pc:docMk/>
            <pc:sldMk cId="661136708" sldId="595"/>
            <ac:spMk id="2" creationId="{CB73883A-090C-64EC-5846-DBBDECA1A4EC}"/>
          </ac:spMkLst>
        </pc:spChg>
        <pc:spChg chg="mod">
          <ac:chgData name="Peter Laudati" userId="fc1173ac-280e-4cfe-aafb-65006f84bb93" providerId="ADAL" clId="{794EE67A-93C4-AE49-88C9-D46A7D782DCF}" dt="2022-08-19T02:23:03.828" v="919" actId="207"/>
          <ac:spMkLst>
            <pc:docMk/>
            <pc:sldMk cId="661136708" sldId="595"/>
            <ac:spMk id="4" creationId="{C7AB5D60-376A-4A4F-BC16-8FE1AB6A7741}"/>
          </ac:spMkLst>
        </pc:spChg>
        <pc:spChg chg="mod">
          <ac:chgData name="Peter Laudati" userId="fc1173ac-280e-4cfe-aafb-65006f84bb93" providerId="ADAL" clId="{794EE67A-93C4-AE49-88C9-D46A7D782DCF}" dt="2022-08-19T02:23:00.668" v="918" actId="207"/>
          <ac:spMkLst>
            <pc:docMk/>
            <pc:sldMk cId="661136708" sldId="595"/>
            <ac:spMk id="24" creationId="{62D5884F-942B-4BB5-B15B-957DAE527E67}"/>
          </ac:spMkLst>
        </pc:spChg>
        <pc:spChg chg="mod">
          <ac:chgData name="Peter Laudati" userId="fc1173ac-280e-4cfe-aafb-65006f84bb93" providerId="ADAL" clId="{794EE67A-93C4-AE49-88C9-D46A7D782DCF}" dt="2022-08-19T02:23:13.907" v="920" actId="208"/>
          <ac:spMkLst>
            <pc:docMk/>
            <pc:sldMk cId="661136708" sldId="595"/>
            <ac:spMk id="27" creationId="{81292616-68C3-4245-BB9A-9902484FABF2}"/>
          </ac:spMkLst>
        </pc:spChg>
        <pc:spChg chg="del">
          <ac:chgData name="Peter Laudati" userId="fc1173ac-280e-4cfe-aafb-65006f84bb93" providerId="ADAL" clId="{794EE67A-93C4-AE49-88C9-D46A7D782DCF}" dt="2022-08-19T02:22:50.857" v="908" actId="478"/>
          <ac:spMkLst>
            <pc:docMk/>
            <pc:sldMk cId="661136708" sldId="595"/>
            <ac:spMk id="31" creationId="{00000000-0000-0000-0000-000000000000}"/>
          </ac:spMkLst>
        </pc:spChg>
        <pc:spChg chg="mod">
          <ac:chgData name="Peter Laudati" userId="fc1173ac-280e-4cfe-aafb-65006f84bb93" providerId="ADAL" clId="{794EE67A-93C4-AE49-88C9-D46A7D782DCF}" dt="2022-08-19T02:23:25.185" v="921" actId="207"/>
          <ac:spMkLst>
            <pc:docMk/>
            <pc:sldMk cId="661136708" sldId="595"/>
            <ac:spMk id="35" creationId="{22AC4C01-6FDD-46BA-896D-6FC50052F74A}"/>
          </ac:spMkLst>
        </pc:spChg>
        <pc:spChg chg="mod">
          <ac:chgData name="Peter Laudati" userId="fc1173ac-280e-4cfe-aafb-65006f84bb93" providerId="ADAL" clId="{794EE67A-93C4-AE49-88C9-D46A7D782DCF}" dt="2022-08-19T02:23:28.770" v="922" actId="108"/>
          <ac:spMkLst>
            <pc:docMk/>
            <pc:sldMk cId="661136708" sldId="595"/>
            <ac:spMk id="36" creationId="{9D9A6866-2D85-41FD-B696-BB1A9366F125}"/>
          </ac:spMkLst>
        </pc:spChg>
        <pc:spChg chg="mod">
          <ac:chgData name="Peter Laudati" userId="fc1173ac-280e-4cfe-aafb-65006f84bb93" providerId="ADAL" clId="{794EE67A-93C4-AE49-88C9-D46A7D782DCF}" dt="2022-08-19T02:23:46.373" v="923" actId="108"/>
          <ac:spMkLst>
            <pc:docMk/>
            <pc:sldMk cId="661136708" sldId="595"/>
            <ac:spMk id="37" creationId="{33C47757-75AD-49DB-9CE9-1DA1C53E89A0}"/>
          </ac:spMkLst>
        </pc:spChg>
        <pc:spChg chg="mod">
          <ac:chgData name="Peter Laudati" userId="fc1173ac-280e-4cfe-aafb-65006f84bb93" providerId="ADAL" clId="{794EE67A-93C4-AE49-88C9-D46A7D782DCF}" dt="2022-08-19T02:23:55.804" v="925" actId="108"/>
          <ac:spMkLst>
            <pc:docMk/>
            <pc:sldMk cId="661136708" sldId="595"/>
            <ac:spMk id="38" creationId="{7DD56DE0-2B55-4700-9DFB-9B3F61DC5ECD}"/>
          </ac:spMkLst>
        </pc:spChg>
        <pc:spChg chg="mod">
          <ac:chgData name="Peter Laudati" userId="fc1173ac-280e-4cfe-aafb-65006f84bb93" providerId="ADAL" clId="{794EE67A-93C4-AE49-88C9-D46A7D782DCF}" dt="2022-08-19T02:23:59.187" v="926" actId="108"/>
          <ac:spMkLst>
            <pc:docMk/>
            <pc:sldMk cId="661136708" sldId="595"/>
            <ac:spMk id="40" creationId="{1475AD03-842A-49AD-8691-DB8DA0B0D787}"/>
          </ac:spMkLst>
        </pc:spChg>
        <pc:spChg chg="mod">
          <ac:chgData name="Peter Laudati" userId="fc1173ac-280e-4cfe-aafb-65006f84bb93" providerId="ADAL" clId="{794EE67A-93C4-AE49-88C9-D46A7D782DCF}" dt="2022-08-19T02:24:07.537" v="927" actId="108"/>
          <ac:spMkLst>
            <pc:docMk/>
            <pc:sldMk cId="661136708" sldId="595"/>
            <ac:spMk id="42" creationId="{DFEB7BDD-C81D-42F5-8923-43F00EE79214}"/>
          </ac:spMkLst>
        </pc:spChg>
        <pc:picChg chg="mod">
          <ac:chgData name="Peter Laudati" userId="fc1173ac-280e-4cfe-aafb-65006f84bb93" providerId="ADAL" clId="{794EE67A-93C4-AE49-88C9-D46A7D782DCF}" dt="2022-08-19T02:23:49.286" v="924" actId="108"/>
          <ac:picMkLst>
            <pc:docMk/>
            <pc:sldMk cId="661136708" sldId="595"/>
            <ac:picMk id="29" creationId="{DBC6817C-65FD-427C-9770-D44011B845D0}"/>
          </ac:picMkLst>
        </pc:picChg>
      </pc:sldChg>
      <pc:sldChg chg="modSp add del mod setBg">
        <pc:chgData name="Peter Laudati" userId="fc1173ac-280e-4cfe-aafb-65006f84bb93" providerId="ADAL" clId="{794EE67A-93C4-AE49-88C9-D46A7D782DCF}" dt="2022-08-19T02:33:27.005" v="949" actId="2696"/>
        <pc:sldMkLst>
          <pc:docMk/>
          <pc:sldMk cId="2083066585" sldId="597"/>
        </pc:sldMkLst>
        <pc:spChg chg="mod">
          <ac:chgData name="Peter Laudati" userId="fc1173ac-280e-4cfe-aafb-65006f84bb93" providerId="ADAL" clId="{794EE67A-93C4-AE49-88C9-D46A7D782DCF}" dt="2022-08-19T02:28:45.795" v="947" actId="108"/>
          <ac:spMkLst>
            <pc:docMk/>
            <pc:sldMk cId="2083066585" sldId="597"/>
            <ac:spMk id="24" creationId="{62D5884F-942B-4BB5-B15B-957DAE527E67}"/>
          </ac:spMkLst>
        </pc:spChg>
      </pc:sldChg>
      <pc:sldChg chg="addSp delSp modSp add mod modClrScheme chgLayout">
        <pc:chgData name="Peter Laudati" userId="fc1173ac-280e-4cfe-aafb-65006f84bb93" providerId="ADAL" clId="{794EE67A-93C4-AE49-88C9-D46A7D782DCF}" dt="2022-08-19T02:49:16.608" v="1168" actId="478"/>
        <pc:sldMkLst>
          <pc:docMk/>
          <pc:sldMk cId="3306724647" sldId="598"/>
        </pc:sldMkLst>
        <pc:spChg chg="add mod ord">
          <ac:chgData name="Peter Laudati" userId="fc1173ac-280e-4cfe-aafb-65006f84bb93" providerId="ADAL" clId="{794EE67A-93C4-AE49-88C9-D46A7D782DCF}" dt="2022-08-19T02:49:02.563" v="1166" actId="20577"/>
          <ac:spMkLst>
            <pc:docMk/>
            <pc:sldMk cId="3306724647" sldId="598"/>
            <ac:spMk id="2" creationId="{F8AFBA73-DA1E-F5DA-FB64-02539273E669}"/>
          </ac:spMkLst>
        </pc:spChg>
        <pc:spChg chg="add del mod ord">
          <ac:chgData name="Peter Laudati" userId="fc1173ac-280e-4cfe-aafb-65006f84bb93" providerId="ADAL" clId="{794EE67A-93C4-AE49-88C9-D46A7D782DCF}" dt="2022-08-19T02:48:46.069" v="1096" actId="478"/>
          <ac:spMkLst>
            <pc:docMk/>
            <pc:sldMk cId="3306724647" sldId="598"/>
            <ac:spMk id="3" creationId="{792F9CC5-0AA7-2C16-B9E5-2A6AD89ADB68}"/>
          </ac:spMkLst>
        </pc:spChg>
        <pc:spChg chg="add mod ord">
          <ac:chgData name="Peter Laudati" userId="fc1173ac-280e-4cfe-aafb-65006f84bb93" providerId="ADAL" clId="{794EE67A-93C4-AE49-88C9-D46A7D782DCF}" dt="2022-08-19T02:48:55.113" v="1131" actId="20577"/>
          <ac:spMkLst>
            <pc:docMk/>
            <pc:sldMk cId="3306724647" sldId="598"/>
            <ac:spMk id="4" creationId="{58BAB3FE-6867-C473-C0F0-C842550BF80D}"/>
          </ac:spMkLst>
        </pc:spChg>
        <pc:spChg chg="del mod">
          <ac:chgData name="Peter Laudati" userId="fc1173ac-280e-4cfe-aafb-65006f84bb93" providerId="ADAL" clId="{794EE67A-93C4-AE49-88C9-D46A7D782DCF}" dt="2022-08-19T02:49:16.608" v="1168" actId="478"/>
          <ac:spMkLst>
            <pc:docMk/>
            <pc:sldMk cId="3306724647" sldId="598"/>
            <ac:spMk id="25" creationId="{0F550A1E-B7C5-4177-AC79-4BBAD42C7127}"/>
          </ac:spMkLst>
        </pc:spChg>
      </pc:sldChg>
      <pc:sldChg chg="addSp delSp modSp add mod modClrScheme chgLayout">
        <pc:chgData name="Peter Laudati" userId="fc1173ac-280e-4cfe-aafb-65006f84bb93" providerId="ADAL" clId="{794EE67A-93C4-AE49-88C9-D46A7D782DCF}" dt="2022-08-19T02:50:35.885" v="1242" actId="478"/>
        <pc:sldMkLst>
          <pc:docMk/>
          <pc:sldMk cId="2795698928" sldId="599"/>
        </pc:sldMkLst>
        <pc:spChg chg="add mod ord">
          <ac:chgData name="Peter Laudati" userId="fc1173ac-280e-4cfe-aafb-65006f84bb93" providerId="ADAL" clId="{794EE67A-93C4-AE49-88C9-D46A7D782DCF}" dt="2022-08-19T02:50:15.811" v="1212" actId="20577"/>
          <ac:spMkLst>
            <pc:docMk/>
            <pc:sldMk cId="2795698928" sldId="599"/>
            <ac:spMk id="2" creationId="{B3233F2C-EE31-A0BA-2626-5335BF6311E9}"/>
          </ac:spMkLst>
        </pc:spChg>
        <pc:spChg chg="add del mod ord">
          <ac:chgData name="Peter Laudati" userId="fc1173ac-280e-4cfe-aafb-65006f84bb93" providerId="ADAL" clId="{794EE67A-93C4-AE49-88C9-D46A7D782DCF}" dt="2022-08-19T02:50:35.885" v="1242" actId="478"/>
          <ac:spMkLst>
            <pc:docMk/>
            <pc:sldMk cId="2795698928" sldId="599"/>
            <ac:spMk id="3" creationId="{098D3C08-D6CA-B8A7-30D6-960E7EE8A43C}"/>
          </ac:spMkLst>
        </pc:spChg>
        <pc:spChg chg="add mod ord">
          <ac:chgData name="Peter Laudati" userId="fc1173ac-280e-4cfe-aafb-65006f84bb93" providerId="ADAL" clId="{794EE67A-93C4-AE49-88C9-D46A7D782DCF}" dt="2022-08-19T02:50:25.019" v="1239" actId="20577"/>
          <ac:spMkLst>
            <pc:docMk/>
            <pc:sldMk cId="2795698928" sldId="599"/>
            <ac:spMk id="4" creationId="{E94675B9-D000-3C24-FFFF-92CFC4E11595}"/>
          </ac:spMkLst>
        </pc:spChg>
        <pc:spChg chg="del mod">
          <ac:chgData name="Peter Laudati" userId="fc1173ac-280e-4cfe-aafb-65006f84bb93" providerId="ADAL" clId="{794EE67A-93C4-AE49-88C9-D46A7D782DCF}" dt="2022-08-19T02:50:33.341" v="1241" actId="478"/>
          <ac:spMkLst>
            <pc:docMk/>
            <pc:sldMk cId="2795698928" sldId="599"/>
            <ac:spMk id="25" creationId="{0F550A1E-B7C5-4177-AC79-4BBAD42C7127}"/>
          </ac:spMkLst>
        </pc:spChg>
      </pc:sldChg>
      <pc:sldChg chg="addSp delSp modSp add mod setBg modClrScheme chgLayout">
        <pc:chgData name="Peter Laudati" userId="fc1173ac-280e-4cfe-aafb-65006f84bb93" providerId="ADAL" clId="{794EE67A-93C4-AE49-88C9-D46A7D782DCF}" dt="2022-08-19T02:48:16.050" v="1094" actId="478"/>
        <pc:sldMkLst>
          <pc:docMk/>
          <pc:sldMk cId="1592378072" sldId="617"/>
        </pc:sldMkLst>
        <pc:spChg chg="mod">
          <ac:chgData name="Peter Laudati" userId="fc1173ac-280e-4cfe-aafb-65006f84bb93" providerId="ADAL" clId="{794EE67A-93C4-AE49-88C9-D46A7D782DCF}" dt="2022-08-19T02:46:51.100" v="1051" actId="108"/>
          <ac:spMkLst>
            <pc:docMk/>
            <pc:sldMk cId="1592378072" sldId="617"/>
            <ac:spMk id="2" creationId="{3D4D45CE-586D-4E31-A843-24C6F625225F}"/>
          </ac:spMkLst>
        </pc:spChg>
        <pc:spChg chg="add mod ord">
          <ac:chgData name="Peter Laudati" userId="fc1173ac-280e-4cfe-aafb-65006f84bb93" providerId="ADAL" clId="{794EE67A-93C4-AE49-88C9-D46A7D782DCF}" dt="2022-08-19T02:48:13.485" v="1093" actId="403"/>
          <ac:spMkLst>
            <pc:docMk/>
            <pc:sldMk cId="1592378072" sldId="617"/>
            <ac:spMk id="4" creationId="{5570077D-E97C-182C-2E39-4CACE06BB03A}"/>
          </ac:spMkLst>
        </pc:spChg>
        <pc:spChg chg="mod">
          <ac:chgData name="Peter Laudati" userId="fc1173ac-280e-4cfe-aafb-65006f84bb93" providerId="ADAL" clId="{794EE67A-93C4-AE49-88C9-D46A7D782DCF}" dt="2022-08-19T02:46:28.512" v="1045" actId="207"/>
          <ac:spMkLst>
            <pc:docMk/>
            <pc:sldMk cId="1592378072" sldId="617"/>
            <ac:spMk id="5" creationId="{87529400-BB2F-44C2-A4F9-5ED218C50690}"/>
          </ac:spMkLst>
        </pc:spChg>
        <pc:spChg chg="mod">
          <ac:chgData name="Peter Laudati" userId="fc1173ac-280e-4cfe-aafb-65006f84bb93" providerId="ADAL" clId="{794EE67A-93C4-AE49-88C9-D46A7D782DCF}" dt="2022-08-19T02:44:10.950" v="1016" actId="207"/>
          <ac:spMkLst>
            <pc:docMk/>
            <pc:sldMk cId="1592378072" sldId="617"/>
            <ac:spMk id="10" creationId="{6A25682B-EBC9-4659-8F98-11CBFAFE6BBA}"/>
          </ac:spMkLst>
        </pc:spChg>
        <pc:spChg chg="mod">
          <ac:chgData name="Peter Laudati" userId="fc1173ac-280e-4cfe-aafb-65006f84bb93" providerId="ADAL" clId="{794EE67A-93C4-AE49-88C9-D46A7D782DCF}" dt="2022-08-19T02:47:01.971" v="1053" actId="1076"/>
          <ac:spMkLst>
            <pc:docMk/>
            <pc:sldMk cId="1592378072" sldId="617"/>
            <ac:spMk id="11" creationId="{95F8B57B-174F-44E4-9ECC-BABF66D71E43}"/>
          </ac:spMkLst>
        </pc:spChg>
        <pc:spChg chg="mod">
          <ac:chgData name="Peter Laudati" userId="fc1173ac-280e-4cfe-aafb-65006f84bb93" providerId="ADAL" clId="{794EE67A-93C4-AE49-88C9-D46A7D782DCF}" dt="2022-08-19T02:45:01.327" v="1022" actId="207"/>
          <ac:spMkLst>
            <pc:docMk/>
            <pc:sldMk cId="1592378072" sldId="617"/>
            <ac:spMk id="12" creationId="{407FAD8A-4464-4F29-AF19-32536B2CE027}"/>
          </ac:spMkLst>
        </pc:spChg>
        <pc:spChg chg="mod">
          <ac:chgData name="Peter Laudati" userId="fc1173ac-280e-4cfe-aafb-65006f84bb93" providerId="ADAL" clId="{794EE67A-93C4-AE49-88C9-D46A7D782DCF}" dt="2022-08-19T02:43:31.919" v="1011" actId="108"/>
          <ac:spMkLst>
            <pc:docMk/>
            <pc:sldMk cId="1592378072" sldId="617"/>
            <ac:spMk id="24" creationId="{62D5884F-942B-4BB5-B15B-957DAE527E67}"/>
          </ac:spMkLst>
        </pc:spChg>
        <pc:spChg chg="mod">
          <ac:chgData name="Peter Laudati" userId="fc1173ac-280e-4cfe-aafb-65006f84bb93" providerId="ADAL" clId="{794EE67A-93C4-AE49-88C9-D46A7D782DCF}" dt="2022-08-19T02:44:36.988" v="1017" actId="208"/>
          <ac:spMkLst>
            <pc:docMk/>
            <pc:sldMk cId="1592378072" sldId="617"/>
            <ac:spMk id="27" creationId="{81292616-68C3-4245-BB9A-9902484FABF2}"/>
          </ac:spMkLst>
        </pc:spChg>
        <pc:spChg chg="del">
          <ac:chgData name="Peter Laudati" userId="fc1173ac-280e-4cfe-aafb-65006f84bb93" providerId="ADAL" clId="{794EE67A-93C4-AE49-88C9-D46A7D782DCF}" dt="2022-08-19T02:48:16.050" v="1094" actId="478"/>
          <ac:spMkLst>
            <pc:docMk/>
            <pc:sldMk cId="1592378072" sldId="617"/>
            <ac:spMk id="31" creationId="{00000000-0000-0000-0000-000000000000}"/>
          </ac:spMkLst>
        </pc:spChg>
        <pc:spChg chg="mod">
          <ac:chgData name="Peter Laudati" userId="fc1173ac-280e-4cfe-aafb-65006f84bb93" providerId="ADAL" clId="{794EE67A-93C4-AE49-88C9-D46A7D782DCF}" dt="2022-08-19T02:45:06.178" v="1023" actId="207"/>
          <ac:spMkLst>
            <pc:docMk/>
            <pc:sldMk cId="1592378072" sldId="617"/>
            <ac:spMk id="37" creationId="{9854E77E-DBDF-45FE-BA15-E486AD8F80F4}"/>
          </ac:spMkLst>
        </pc:spChg>
        <pc:spChg chg="mod">
          <ac:chgData name="Peter Laudati" userId="fc1173ac-280e-4cfe-aafb-65006f84bb93" providerId="ADAL" clId="{794EE67A-93C4-AE49-88C9-D46A7D782DCF}" dt="2022-08-19T02:45:12.762" v="1025" actId="207"/>
          <ac:spMkLst>
            <pc:docMk/>
            <pc:sldMk cId="1592378072" sldId="617"/>
            <ac:spMk id="38" creationId="{BFA10BD2-671E-4A08-99F3-112C85741D45}"/>
          </ac:spMkLst>
        </pc:spChg>
        <pc:spChg chg="mod">
          <ac:chgData name="Peter Laudati" userId="fc1173ac-280e-4cfe-aafb-65006f84bb93" providerId="ADAL" clId="{794EE67A-93C4-AE49-88C9-D46A7D782DCF}" dt="2022-08-19T02:45:09.416" v="1024" actId="207"/>
          <ac:spMkLst>
            <pc:docMk/>
            <pc:sldMk cId="1592378072" sldId="617"/>
            <ac:spMk id="39" creationId="{6C7133CD-095B-4F19-97DE-C4D71446E3D8}"/>
          </ac:spMkLst>
        </pc:spChg>
        <pc:spChg chg="mod">
          <ac:chgData name="Peter Laudati" userId="fc1173ac-280e-4cfe-aafb-65006f84bb93" providerId="ADAL" clId="{794EE67A-93C4-AE49-88C9-D46A7D782DCF}" dt="2022-08-19T02:46:34.337" v="1046" actId="108"/>
          <ac:spMkLst>
            <pc:docMk/>
            <pc:sldMk cId="1592378072" sldId="617"/>
            <ac:spMk id="84" creationId="{F9DEA8BD-87AD-4E9D-8FC8-872C3F4F4059}"/>
          </ac:spMkLst>
        </pc:spChg>
        <pc:spChg chg="mod">
          <ac:chgData name="Peter Laudati" userId="fc1173ac-280e-4cfe-aafb-65006f84bb93" providerId="ADAL" clId="{794EE67A-93C4-AE49-88C9-D46A7D782DCF}" dt="2022-08-19T02:46:37.226" v="1047" actId="108"/>
          <ac:spMkLst>
            <pc:docMk/>
            <pc:sldMk cId="1592378072" sldId="617"/>
            <ac:spMk id="85" creationId="{4D2D6A65-FECB-4946-B657-79BB0E3F468B}"/>
          </ac:spMkLst>
        </pc:spChg>
        <pc:spChg chg="mod">
          <ac:chgData name="Peter Laudati" userId="fc1173ac-280e-4cfe-aafb-65006f84bb93" providerId="ADAL" clId="{794EE67A-93C4-AE49-88C9-D46A7D782DCF}" dt="2022-08-19T02:46:55.346" v="1052" actId="108"/>
          <ac:spMkLst>
            <pc:docMk/>
            <pc:sldMk cId="1592378072" sldId="617"/>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2:54:25.610" v="1319" actId="207"/>
        <pc:sldMkLst>
          <pc:docMk/>
          <pc:sldMk cId="1014908570" sldId="618"/>
        </pc:sldMkLst>
        <pc:spChg chg="add del mod ord">
          <ac:chgData name="Peter Laudati" userId="fc1173ac-280e-4cfe-aafb-65006f84bb93" providerId="ADAL" clId="{794EE67A-93C4-AE49-88C9-D46A7D782DCF}" dt="2022-08-19T02:52:17.347" v="1247" actId="700"/>
          <ac:spMkLst>
            <pc:docMk/>
            <pc:sldMk cId="1014908570" sldId="618"/>
            <ac:spMk id="4" creationId="{1AEFC416-69A2-D6FB-FC49-A34B901EC984}"/>
          </ac:spMkLst>
        </pc:spChg>
        <pc:spChg chg="mod">
          <ac:chgData name="Peter Laudati" userId="fc1173ac-280e-4cfe-aafb-65006f84bb93" providerId="ADAL" clId="{794EE67A-93C4-AE49-88C9-D46A7D782DCF}" dt="2022-08-19T02:53:55.846" v="1309" actId="207"/>
          <ac:spMkLst>
            <pc:docMk/>
            <pc:sldMk cId="1014908570" sldId="618"/>
            <ac:spMk id="5" creationId="{87529400-BB2F-44C2-A4F9-5ED218C50690}"/>
          </ac:spMkLst>
        </pc:spChg>
        <pc:spChg chg="add mod ord">
          <ac:chgData name="Peter Laudati" userId="fc1173ac-280e-4cfe-aafb-65006f84bb93" providerId="ADAL" clId="{794EE67A-93C4-AE49-88C9-D46A7D782DCF}" dt="2022-08-19T02:52:29.792" v="1291" actId="20577"/>
          <ac:spMkLst>
            <pc:docMk/>
            <pc:sldMk cId="1014908570" sldId="618"/>
            <ac:spMk id="6" creationId="{A5DEFC42-23E5-003C-1CDC-26E668B389A5}"/>
          </ac:spMkLst>
        </pc:spChg>
        <pc:spChg chg="add del mod ord">
          <ac:chgData name="Peter Laudati" userId="fc1173ac-280e-4cfe-aafb-65006f84bb93" providerId="ADAL" clId="{794EE67A-93C4-AE49-88C9-D46A7D782DCF}" dt="2022-08-19T02:52:45.900" v="1298" actId="478"/>
          <ac:spMkLst>
            <pc:docMk/>
            <pc:sldMk cId="1014908570" sldId="618"/>
            <ac:spMk id="9" creationId="{7C3A4530-6C96-EB65-F10E-F194B9DC1542}"/>
          </ac:spMkLst>
        </pc:spChg>
        <pc:spChg chg="mod">
          <ac:chgData name="Peter Laudati" userId="fc1173ac-280e-4cfe-aafb-65006f84bb93" providerId="ADAL" clId="{794EE67A-93C4-AE49-88C9-D46A7D782DCF}" dt="2022-08-19T02:53:33.404" v="1305" actId="207"/>
          <ac:spMkLst>
            <pc:docMk/>
            <pc:sldMk cId="1014908570" sldId="618"/>
            <ac:spMk id="10" creationId="{6A25682B-EBC9-4659-8F98-11CBFAFE6BBA}"/>
          </ac:spMkLst>
        </pc:spChg>
        <pc:spChg chg="mod">
          <ac:chgData name="Peter Laudati" userId="fc1173ac-280e-4cfe-aafb-65006f84bb93" providerId="ADAL" clId="{794EE67A-93C4-AE49-88C9-D46A7D782DCF}" dt="2022-08-19T02:54:11.509" v="1315" actId="1035"/>
          <ac:spMkLst>
            <pc:docMk/>
            <pc:sldMk cId="1014908570" sldId="618"/>
            <ac:spMk id="11" creationId="{95F8B57B-174F-44E4-9ECC-BABF66D71E43}"/>
          </ac:spMkLst>
        </pc:spChg>
        <pc:spChg chg="mod">
          <ac:chgData name="Peter Laudati" userId="fc1173ac-280e-4cfe-aafb-65006f84bb93" providerId="ADAL" clId="{794EE67A-93C4-AE49-88C9-D46A7D782DCF}" dt="2022-08-19T02:54:18.437" v="1316" actId="207"/>
          <ac:spMkLst>
            <pc:docMk/>
            <pc:sldMk cId="1014908570" sldId="618"/>
            <ac:spMk id="12" creationId="{407FAD8A-4464-4F29-AF19-32536B2CE027}"/>
          </ac:spMkLst>
        </pc:spChg>
        <pc:spChg chg="add mod ord">
          <ac:chgData name="Peter Laudati" userId="fc1173ac-280e-4cfe-aafb-65006f84bb93" providerId="ADAL" clId="{794EE67A-93C4-AE49-88C9-D46A7D782DCF}" dt="2022-08-19T02:52:31.957" v="1295" actId="20577"/>
          <ac:spMkLst>
            <pc:docMk/>
            <pc:sldMk cId="1014908570" sldId="618"/>
            <ac:spMk id="13" creationId="{E0460A50-EC16-46E0-9632-135B302BA9F3}"/>
          </ac:spMkLst>
        </pc:spChg>
        <pc:spChg chg="mod">
          <ac:chgData name="Peter Laudati" userId="fc1173ac-280e-4cfe-aafb-65006f84bb93" providerId="ADAL" clId="{794EE67A-93C4-AE49-88C9-D46A7D782DCF}" dt="2022-08-19T02:53:20.930" v="1302" actId="108"/>
          <ac:spMkLst>
            <pc:docMk/>
            <pc:sldMk cId="1014908570" sldId="618"/>
            <ac:spMk id="24" creationId="{62D5884F-942B-4BB5-B15B-957DAE527E67}"/>
          </ac:spMkLst>
        </pc:spChg>
        <pc:spChg chg="mod">
          <ac:chgData name="Peter Laudati" userId="fc1173ac-280e-4cfe-aafb-65006f84bb93" providerId="ADAL" clId="{794EE67A-93C4-AE49-88C9-D46A7D782DCF}" dt="2022-08-19T02:52:53.382" v="1299" actId="208"/>
          <ac:spMkLst>
            <pc:docMk/>
            <pc:sldMk cId="1014908570" sldId="618"/>
            <ac:spMk id="27" creationId="{81292616-68C3-4245-BB9A-9902484FABF2}"/>
          </ac:spMkLst>
        </pc:spChg>
        <pc:spChg chg="del mod">
          <ac:chgData name="Peter Laudati" userId="fc1173ac-280e-4cfe-aafb-65006f84bb93" providerId="ADAL" clId="{794EE67A-93C4-AE49-88C9-D46A7D782DCF}" dt="2022-08-19T02:52:40.657" v="1297" actId="478"/>
          <ac:spMkLst>
            <pc:docMk/>
            <pc:sldMk cId="1014908570" sldId="618"/>
            <ac:spMk id="31" creationId="{00000000-0000-0000-0000-000000000000}"/>
          </ac:spMkLst>
        </pc:spChg>
        <pc:spChg chg="mod">
          <ac:chgData name="Peter Laudati" userId="fc1173ac-280e-4cfe-aafb-65006f84bb93" providerId="ADAL" clId="{794EE67A-93C4-AE49-88C9-D46A7D782DCF}" dt="2022-08-19T02:54:20.585" v="1317" actId="207"/>
          <ac:spMkLst>
            <pc:docMk/>
            <pc:sldMk cId="1014908570" sldId="618"/>
            <ac:spMk id="37" creationId="{9854E77E-DBDF-45FE-BA15-E486AD8F80F4}"/>
          </ac:spMkLst>
        </pc:spChg>
        <pc:spChg chg="mod">
          <ac:chgData name="Peter Laudati" userId="fc1173ac-280e-4cfe-aafb-65006f84bb93" providerId="ADAL" clId="{794EE67A-93C4-AE49-88C9-D46A7D782DCF}" dt="2022-08-19T02:54:23.234" v="1318" actId="207"/>
          <ac:spMkLst>
            <pc:docMk/>
            <pc:sldMk cId="1014908570" sldId="618"/>
            <ac:spMk id="38" creationId="{BFA10BD2-671E-4A08-99F3-112C85741D45}"/>
          </ac:spMkLst>
        </pc:spChg>
        <pc:spChg chg="mod">
          <ac:chgData name="Peter Laudati" userId="fc1173ac-280e-4cfe-aafb-65006f84bb93" providerId="ADAL" clId="{794EE67A-93C4-AE49-88C9-D46A7D782DCF}" dt="2022-08-19T02:54:25.610" v="1319" actId="207"/>
          <ac:spMkLst>
            <pc:docMk/>
            <pc:sldMk cId="1014908570" sldId="618"/>
            <ac:spMk id="39" creationId="{6C7133CD-095B-4F19-97DE-C4D71446E3D8}"/>
          </ac:spMkLst>
        </pc:spChg>
        <pc:spChg chg="mod">
          <ac:chgData name="Peter Laudati" userId="fc1173ac-280e-4cfe-aafb-65006f84bb93" providerId="ADAL" clId="{794EE67A-93C4-AE49-88C9-D46A7D782DCF}" dt="2022-08-19T02:53:59.194" v="1310" actId="207"/>
          <ac:spMkLst>
            <pc:docMk/>
            <pc:sldMk cId="1014908570" sldId="618"/>
            <ac:spMk id="84" creationId="{F9DEA8BD-87AD-4E9D-8FC8-872C3F4F4059}"/>
          </ac:spMkLst>
        </pc:spChg>
        <pc:spChg chg="mod">
          <ac:chgData name="Peter Laudati" userId="fc1173ac-280e-4cfe-aafb-65006f84bb93" providerId="ADAL" clId="{794EE67A-93C4-AE49-88C9-D46A7D782DCF}" dt="2022-08-19T02:54:04.436" v="1311" actId="207"/>
          <ac:spMkLst>
            <pc:docMk/>
            <pc:sldMk cId="1014908570" sldId="618"/>
            <ac:spMk id="85" creationId="{4D2D6A65-FECB-4946-B657-79BB0E3F468B}"/>
          </ac:spMkLst>
        </pc:spChg>
        <pc:spChg chg="mod">
          <ac:chgData name="Peter Laudati" userId="fc1173ac-280e-4cfe-aafb-65006f84bb93" providerId="ADAL" clId="{794EE67A-93C4-AE49-88C9-D46A7D782DCF}" dt="2022-08-19T02:54:04.436" v="1311" actId="207"/>
          <ac:spMkLst>
            <pc:docMk/>
            <pc:sldMk cId="1014908570" sldId="618"/>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2:57:54.207" v="1403" actId="1036"/>
        <pc:sldMkLst>
          <pc:docMk/>
          <pc:sldMk cId="403335149" sldId="619"/>
        </pc:sldMkLst>
        <pc:spChg chg="add mod ord">
          <ac:chgData name="Peter Laudati" userId="fc1173ac-280e-4cfe-aafb-65006f84bb93" providerId="ADAL" clId="{794EE67A-93C4-AE49-88C9-D46A7D782DCF}" dt="2022-08-19T02:56:20.050" v="1384" actId="20577"/>
          <ac:spMkLst>
            <pc:docMk/>
            <pc:sldMk cId="403335149" sldId="619"/>
            <ac:spMk id="4" creationId="{F18C6450-C22C-84FD-B366-026867E2344E}"/>
          </ac:spMkLst>
        </pc:spChg>
        <pc:spChg chg="mod">
          <ac:chgData name="Peter Laudati" userId="fc1173ac-280e-4cfe-aafb-65006f84bb93" providerId="ADAL" clId="{794EE67A-93C4-AE49-88C9-D46A7D782DCF}" dt="2022-08-19T02:55:38.492" v="1327" actId="207"/>
          <ac:spMkLst>
            <pc:docMk/>
            <pc:sldMk cId="403335149" sldId="619"/>
            <ac:spMk id="5" creationId="{87529400-BB2F-44C2-A4F9-5ED218C50690}"/>
          </ac:spMkLst>
        </pc:spChg>
        <pc:spChg chg="add del mod ord">
          <ac:chgData name="Peter Laudati" userId="fc1173ac-280e-4cfe-aafb-65006f84bb93" providerId="ADAL" clId="{794EE67A-93C4-AE49-88C9-D46A7D782DCF}" dt="2022-08-19T02:56:31.672" v="1390" actId="478"/>
          <ac:spMkLst>
            <pc:docMk/>
            <pc:sldMk cId="403335149" sldId="619"/>
            <ac:spMk id="6" creationId="{77E493B9-A10D-F2C3-99E0-85720A11644F}"/>
          </ac:spMkLst>
        </pc:spChg>
        <pc:spChg chg="add mod ord">
          <ac:chgData name="Peter Laudati" userId="fc1173ac-280e-4cfe-aafb-65006f84bb93" providerId="ADAL" clId="{794EE67A-93C4-AE49-88C9-D46A7D782DCF}" dt="2022-08-19T02:56:22.415" v="1388" actId="20577"/>
          <ac:spMkLst>
            <pc:docMk/>
            <pc:sldMk cId="403335149" sldId="619"/>
            <ac:spMk id="9" creationId="{CF575E7F-CBCE-5CF9-BADC-3DCE189D241C}"/>
          </ac:spMkLst>
        </pc:spChg>
        <pc:spChg chg="mod">
          <ac:chgData name="Peter Laudati" userId="fc1173ac-280e-4cfe-aafb-65006f84bb93" providerId="ADAL" clId="{794EE67A-93C4-AE49-88C9-D46A7D782DCF}" dt="2022-08-19T02:57:42.820" v="1402" actId="1037"/>
          <ac:spMkLst>
            <pc:docMk/>
            <pc:sldMk cId="403335149" sldId="619"/>
            <ac:spMk id="10" creationId="{6A25682B-EBC9-4659-8F98-11CBFAFE6BBA}"/>
          </ac:spMkLst>
        </pc:spChg>
        <pc:spChg chg="mod">
          <ac:chgData name="Peter Laudati" userId="fc1173ac-280e-4cfe-aafb-65006f84bb93" providerId="ADAL" clId="{794EE67A-93C4-AE49-88C9-D46A7D782DCF}" dt="2022-08-19T02:57:54.207" v="1403" actId="1036"/>
          <ac:spMkLst>
            <pc:docMk/>
            <pc:sldMk cId="403335149" sldId="619"/>
            <ac:spMk id="11" creationId="{95F8B57B-174F-44E4-9ECC-BABF66D71E43}"/>
          </ac:spMkLst>
        </pc:spChg>
        <pc:spChg chg="mod">
          <ac:chgData name="Peter Laudati" userId="fc1173ac-280e-4cfe-aafb-65006f84bb93" providerId="ADAL" clId="{794EE67A-93C4-AE49-88C9-D46A7D782DCF}" dt="2022-08-19T02:56:39.906" v="1391" actId="207"/>
          <ac:spMkLst>
            <pc:docMk/>
            <pc:sldMk cId="403335149" sldId="619"/>
            <ac:spMk id="12" creationId="{407FAD8A-4464-4F29-AF19-32536B2CE027}"/>
          </ac:spMkLst>
        </pc:spChg>
        <pc:spChg chg="mod">
          <ac:chgData name="Peter Laudati" userId="fc1173ac-280e-4cfe-aafb-65006f84bb93" providerId="ADAL" clId="{794EE67A-93C4-AE49-88C9-D46A7D782DCF}" dt="2022-08-19T02:55:21.147" v="1324" actId="108"/>
          <ac:spMkLst>
            <pc:docMk/>
            <pc:sldMk cId="403335149" sldId="619"/>
            <ac:spMk id="24" creationId="{62D5884F-942B-4BB5-B15B-957DAE527E67}"/>
          </ac:spMkLst>
        </pc:spChg>
        <pc:spChg chg="mod">
          <ac:chgData name="Peter Laudati" userId="fc1173ac-280e-4cfe-aafb-65006f84bb93" providerId="ADAL" clId="{794EE67A-93C4-AE49-88C9-D46A7D782DCF}" dt="2022-08-19T02:56:03.734" v="1334" actId="208"/>
          <ac:spMkLst>
            <pc:docMk/>
            <pc:sldMk cId="403335149" sldId="619"/>
            <ac:spMk id="27" creationId="{81292616-68C3-4245-BB9A-9902484FABF2}"/>
          </ac:spMkLst>
        </pc:spChg>
        <pc:spChg chg="del">
          <ac:chgData name="Peter Laudati" userId="fc1173ac-280e-4cfe-aafb-65006f84bb93" providerId="ADAL" clId="{794EE67A-93C4-AE49-88C9-D46A7D782DCF}" dt="2022-08-19T02:56:29.384" v="1389" actId="478"/>
          <ac:spMkLst>
            <pc:docMk/>
            <pc:sldMk cId="403335149" sldId="619"/>
            <ac:spMk id="31" creationId="{00000000-0000-0000-0000-000000000000}"/>
          </ac:spMkLst>
        </pc:spChg>
        <pc:spChg chg="mod">
          <ac:chgData name="Peter Laudati" userId="fc1173ac-280e-4cfe-aafb-65006f84bb93" providerId="ADAL" clId="{794EE67A-93C4-AE49-88C9-D46A7D782DCF}" dt="2022-08-19T02:56:39.906" v="1391" actId="207"/>
          <ac:spMkLst>
            <pc:docMk/>
            <pc:sldMk cId="403335149" sldId="619"/>
            <ac:spMk id="37" creationId="{9854E77E-DBDF-45FE-BA15-E486AD8F80F4}"/>
          </ac:spMkLst>
        </pc:spChg>
        <pc:spChg chg="mod">
          <ac:chgData name="Peter Laudati" userId="fc1173ac-280e-4cfe-aafb-65006f84bb93" providerId="ADAL" clId="{794EE67A-93C4-AE49-88C9-D46A7D782DCF}" dt="2022-08-19T02:56:39.906" v="1391" actId="207"/>
          <ac:spMkLst>
            <pc:docMk/>
            <pc:sldMk cId="403335149" sldId="619"/>
            <ac:spMk id="38" creationId="{BFA10BD2-671E-4A08-99F3-112C85741D45}"/>
          </ac:spMkLst>
        </pc:spChg>
        <pc:spChg chg="mod">
          <ac:chgData name="Peter Laudati" userId="fc1173ac-280e-4cfe-aafb-65006f84bb93" providerId="ADAL" clId="{794EE67A-93C4-AE49-88C9-D46A7D782DCF}" dt="2022-08-19T02:56:39.906" v="1391" actId="207"/>
          <ac:spMkLst>
            <pc:docMk/>
            <pc:sldMk cId="403335149" sldId="619"/>
            <ac:spMk id="39" creationId="{6C7133CD-095B-4F19-97DE-C4D71446E3D8}"/>
          </ac:spMkLst>
        </pc:spChg>
        <pc:spChg chg="mod">
          <ac:chgData name="Peter Laudati" userId="fc1173ac-280e-4cfe-aafb-65006f84bb93" providerId="ADAL" clId="{794EE67A-93C4-AE49-88C9-D46A7D782DCF}" dt="2022-08-19T02:55:44.176" v="1328" actId="207"/>
          <ac:spMkLst>
            <pc:docMk/>
            <pc:sldMk cId="403335149" sldId="619"/>
            <ac:spMk id="84" creationId="{F9DEA8BD-87AD-4E9D-8FC8-872C3F4F4059}"/>
          </ac:spMkLst>
        </pc:spChg>
        <pc:spChg chg="mod">
          <ac:chgData name="Peter Laudati" userId="fc1173ac-280e-4cfe-aafb-65006f84bb93" providerId="ADAL" clId="{794EE67A-93C4-AE49-88C9-D46A7D782DCF}" dt="2022-08-19T02:55:44.176" v="1328" actId="207"/>
          <ac:spMkLst>
            <pc:docMk/>
            <pc:sldMk cId="403335149" sldId="619"/>
            <ac:spMk id="85" creationId="{4D2D6A65-FECB-4946-B657-79BB0E3F468B}"/>
          </ac:spMkLst>
        </pc:spChg>
        <pc:spChg chg="mod">
          <ac:chgData name="Peter Laudati" userId="fc1173ac-280e-4cfe-aafb-65006f84bb93" providerId="ADAL" clId="{794EE67A-93C4-AE49-88C9-D46A7D782DCF}" dt="2022-08-19T02:55:44.176" v="1328" actId="207"/>
          <ac:spMkLst>
            <pc:docMk/>
            <pc:sldMk cId="403335149" sldId="619"/>
            <ac:spMk id="86" creationId="{BF32DCD1-F8AA-4E96-9F3F-C7DD7F993B8D}"/>
          </ac:spMkLst>
        </pc:spChg>
      </pc:sldChg>
      <pc:sldChg chg="modSp add del mod setBg">
        <pc:chgData name="Peter Laudati" userId="fc1173ac-280e-4cfe-aafb-65006f84bb93" providerId="ADAL" clId="{794EE67A-93C4-AE49-88C9-D46A7D782DCF}" dt="2022-08-19T03:04:41.146" v="1442" actId="113"/>
        <pc:sldMkLst>
          <pc:docMk/>
          <pc:sldMk cId="3934566662" sldId="1860"/>
        </pc:sldMkLst>
        <pc:spChg chg="mod">
          <ac:chgData name="Peter Laudati" userId="fc1173ac-280e-4cfe-aafb-65006f84bb93" providerId="ADAL" clId="{794EE67A-93C4-AE49-88C9-D46A7D782DCF}" dt="2022-08-19T03:04:41.146" v="1442" actId="113"/>
          <ac:spMkLst>
            <pc:docMk/>
            <pc:sldMk cId="3934566662" sldId="1860"/>
            <ac:spMk id="4" creationId="{D4923F27-F0CD-457D-9FC7-42223EB3613C}"/>
          </ac:spMkLst>
        </pc:spChg>
        <pc:spChg chg="mod">
          <ac:chgData name="Peter Laudati" userId="fc1173ac-280e-4cfe-aafb-65006f84bb93" providerId="ADAL" clId="{794EE67A-93C4-AE49-88C9-D46A7D782DCF}" dt="2022-08-19T03:04:28.393" v="1440" actId="207"/>
          <ac:spMkLst>
            <pc:docMk/>
            <pc:sldMk cId="3934566662" sldId="1860"/>
            <ac:spMk id="26" creationId="{F208AEAF-187C-4AE6-A94C-6E0A093A9FAE}"/>
          </ac:spMkLst>
        </pc:spChg>
        <pc:spChg chg="mod">
          <ac:chgData name="Peter Laudati" userId="fc1173ac-280e-4cfe-aafb-65006f84bb93" providerId="ADAL" clId="{794EE67A-93C4-AE49-88C9-D46A7D782DCF}" dt="2022-08-19T03:03:49.245" v="1436" actId="207"/>
          <ac:spMkLst>
            <pc:docMk/>
            <pc:sldMk cId="3934566662" sldId="1860"/>
            <ac:spMk id="33" creationId="{4B328B6D-A50B-4EBD-BC5D-32B9E91F89D9}"/>
          </ac:spMkLst>
        </pc:spChg>
        <pc:graphicFrameChg chg="mod">
          <ac:chgData name="Peter Laudati" userId="fc1173ac-280e-4cfe-aafb-65006f84bb93" providerId="ADAL" clId="{794EE67A-93C4-AE49-88C9-D46A7D782DCF}" dt="2022-08-19T02:59:45.074" v="1406"/>
          <ac:graphicFrameMkLst>
            <pc:docMk/>
            <pc:sldMk cId="3934566662" sldId="1860"/>
            <ac:graphicFrameMk id="11" creationId="{90CB97A9-FDDE-6D4F-BDC6-1BF877DFE03C}"/>
          </ac:graphicFrameMkLst>
        </pc:graphicFrameChg>
      </pc:sldChg>
      <pc:sldChg chg="modSp add del mod setBg">
        <pc:chgData name="Peter Laudati" userId="fc1173ac-280e-4cfe-aafb-65006f84bb93" providerId="ADAL" clId="{794EE67A-93C4-AE49-88C9-D46A7D782DCF}" dt="2022-08-19T03:06:02.323" v="1454" actId="207"/>
        <pc:sldMkLst>
          <pc:docMk/>
          <pc:sldMk cId="2748977835" sldId="1862"/>
        </pc:sldMkLst>
        <pc:spChg chg="mod">
          <ac:chgData name="Peter Laudati" userId="fc1173ac-280e-4cfe-aafb-65006f84bb93" providerId="ADAL" clId="{794EE67A-93C4-AE49-88C9-D46A7D782DCF}" dt="2022-08-19T03:05:50.634" v="1450" actId="207"/>
          <ac:spMkLst>
            <pc:docMk/>
            <pc:sldMk cId="2748977835" sldId="1862"/>
            <ac:spMk id="4" creationId="{D4923F27-F0CD-457D-9FC7-42223EB3613C}"/>
          </ac:spMkLst>
        </pc:spChg>
        <pc:spChg chg="mod">
          <ac:chgData name="Peter Laudati" userId="fc1173ac-280e-4cfe-aafb-65006f84bb93" providerId="ADAL" clId="{794EE67A-93C4-AE49-88C9-D46A7D782DCF}" dt="2022-08-19T03:01:19.283" v="1413" actId="207"/>
          <ac:spMkLst>
            <pc:docMk/>
            <pc:sldMk cId="2748977835" sldId="1862"/>
            <ac:spMk id="5" creationId="{5324CC18-6D02-4A55-B2AB-1413B95DABCA}"/>
          </ac:spMkLst>
        </pc:spChg>
        <pc:spChg chg="mod">
          <ac:chgData name="Peter Laudati" userId="fc1173ac-280e-4cfe-aafb-65006f84bb93" providerId="ADAL" clId="{794EE67A-93C4-AE49-88C9-D46A7D782DCF}" dt="2022-08-19T03:05:35.350" v="1446" actId="207"/>
          <ac:spMkLst>
            <pc:docMk/>
            <pc:sldMk cId="2748977835" sldId="1862"/>
            <ac:spMk id="26" creationId="{F208AEAF-187C-4AE6-A94C-6E0A093A9FAE}"/>
          </ac:spMkLst>
        </pc:spChg>
        <pc:spChg chg="mod">
          <ac:chgData name="Peter Laudati" userId="fc1173ac-280e-4cfe-aafb-65006f84bb93" providerId="ADAL" clId="{794EE67A-93C4-AE49-88C9-D46A7D782DCF}" dt="2022-08-19T03:06:02.323" v="1454" actId="207"/>
          <ac:spMkLst>
            <pc:docMk/>
            <pc:sldMk cId="2748977835" sldId="1862"/>
            <ac:spMk id="33" creationId="{4B328B6D-A50B-4EBD-BC5D-32B9E91F89D9}"/>
          </ac:spMkLst>
        </pc:spChg>
      </pc:sldChg>
      <pc:sldChg chg="addSp delSp modSp add mod setBg modClrScheme chgLayout">
        <pc:chgData name="Peter Laudati" userId="fc1173ac-280e-4cfe-aafb-65006f84bb93" providerId="ADAL" clId="{794EE67A-93C4-AE49-88C9-D46A7D782DCF}" dt="2022-08-19T03:14:26.721" v="1598" actId="404"/>
        <pc:sldMkLst>
          <pc:docMk/>
          <pc:sldMk cId="3268351561" sldId="1868"/>
        </pc:sldMkLst>
        <pc:spChg chg="add mod ord">
          <ac:chgData name="Peter Laudati" userId="fc1173ac-280e-4cfe-aafb-65006f84bb93" providerId="ADAL" clId="{794EE67A-93C4-AE49-88C9-D46A7D782DCF}" dt="2022-08-19T03:12:20.625" v="1574" actId="1076"/>
          <ac:spMkLst>
            <pc:docMk/>
            <pc:sldMk cId="3268351561" sldId="1868"/>
            <ac:spMk id="3" creationId="{BF5AB4B1-99DF-A764-C5C7-204E997E98D9}"/>
          </ac:spMkLst>
        </pc:spChg>
        <pc:spChg chg="mod">
          <ac:chgData name="Peter Laudati" userId="fc1173ac-280e-4cfe-aafb-65006f84bb93" providerId="ADAL" clId="{794EE67A-93C4-AE49-88C9-D46A7D782DCF}" dt="2022-08-19T03:13:59.543" v="1597" actId="207"/>
          <ac:spMkLst>
            <pc:docMk/>
            <pc:sldMk cId="3268351561" sldId="1868"/>
            <ac:spMk id="4" creationId="{1C0EDFC6-4FB1-4A14-ABE5-02D1C988627E}"/>
          </ac:spMkLst>
        </pc:spChg>
        <pc:spChg chg="mod">
          <ac:chgData name="Peter Laudati" userId="fc1173ac-280e-4cfe-aafb-65006f84bb93" providerId="ADAL" clId="{794EE67A-93C4-AE49-88C9-D46A7D782DCF}" dt="2022-08-19T03:13:10.852" v="1580" actId="207"/>
          <ac:spMkLst>
            <pc:docMk/>
            <pc:sldMk cId="3268351561" sldId="1868"/>
            <ac:spMk id="5" creationId="{87529400-BB2F-44C2-A4F9-5ED218C50690}"/>
          </ac:spMkLst>
        </pc:spChg>
        <pc:spChg chg="mod">
          <ac:chgData name="Peter Laudati" userId="fc1173ac-280e-4cfe-aafb-65006f84bb93" providerId="ADAL" clId="{794EE67A-93C4-AE49-88C9-D46A7D782DCF}" dt="2022-08-19T03:13:41.106" v="1593" actId="1035"/>
          <ac:spMkLst>
            <pc:docMk/>
            <pc:sldMk cId="3268351561" sldId="1868"/>
            <ac:spMk id="11" creationId="{95F8B57B-174F-44E4-9ECC-BABF66D71E43}"/>
          </ac:spMkLst>
        </pc:spChg>
        <pc:spChg chg="mod">
          <ac:chgData name="Peter Laudati" userId="fc1173ac-280e-4cfe-aafb-65006f84bb93" providerId="ADAL" clId="{794EE67A-93C4-AE49-88C9-D46A7D782DCF}" dt="2022-08-19T03:12:54.969" v="1577" actId="208"/>
          <ac:spMkLst>
            <pc:docMk/>
            <pc:sldMk cId="3268351561" sldId="1868"/>
            <ac:spMk id="27" creationId="{81292616-68C3-4245-BB9A-9902484FABF2}"/>
          </ac:spMkLst>
        </pc:spChg>
        <pc:spChg chg="del">
          <ac:chgData name="Peter Laudati" userId="fc1173ac-280e-4cfe-aafb-65006f84bb93" providerId="ADAL" clId="{794EE67A-93C4-AE49-88C9-D46A7D782DCF}" dt="2022-08-19T03:12:02.747" v="1568" actId="478"/>
          <ac:spMkLst>
            <pc:docMk/>
            <pc:sldMk cId="3268351561" sldId="1868"/>
            <ac:spMk id="31" creationId="{00000000-0000-0000-0000-000000000000}"/>
          </ac:spMkLst>
        </pc:spChg>
        <pc:spChg chg="mod">
          <ac:chgData name="Peter Laudati" userId="fc1173ac-280e-4cfe-aafb-65006f84bb93" providerId="ADAL" clId="{794EE67A-93C4-AE49-88C9-D46A7D782DCF}" dt="2022-08-19T03:14:26.721" v="1598" actId="404"/>
          <ac:spMkLst>
            <pc:docMk/>
            <pc:sldMk cId="3268351561" sldId="1868"/>
            <ac:spMk id="33" creationId="{A3DAE804-ACA4-4956-93B6-6C86B3C61033}"/>
          </ac:spMkLst>
        </pc:spChg>
        <pc:spChg chg="mod">
          <ac:chgData name="Peter Laudati" userId="fc1173ac-280e-4cfe-aafb-65006f84bb93" providerId="ADAL" clId="{794EE67A-93C4-AE49-88C9-D46A7D782DCF}" dt="2022-08-19T03:12:47.720" v="1576" actId="207"/>
          <ac:spMkLst>
            <pc:docMk/>
            <pc:sldMk cId="3268351561" sldId="1868"/>
            <ac:spMk id="34" creationId="{51A0F0BE-F9B8-4CD0-A08F-60AF7113376E}"/>
          </ac:spMkLst>
        </pc:spChg>
        <pc:spChg chg="mod">
          <ac:chgData name="Peter Laudati" userId="fc1173ac-280e-4cfe-aafb-65006f84bb93" providerId="ADAL" clId="{794EE67A-93C4-AE49-88C9-D46A7D782DCF}" dt="2022-08-19T03:13:10.852" v="1580" actId="207"/>
          <ac:spMkLst>
            <pc:docMk/>
            <pc:sldMk cId="3268351561" sldId="1868"/>
            <ac:spMk id="60" creationId="{52D3EE37-389D-4322-8D75-937768C8A14B}"/>
          </ac:spMkLst>
        </pc:spChg>
        <pc:spChg chg="mod">
          <ac:chgData name="Peter Laudati" userId="fc1173ac-280e-4cfe-aafb-65006f84bb93" providerId="ADAL" clId="{794EE67A-93C4-AE49-88C9-D46A7D782DCF}" dt="2022-08-19T03:13:10.852" v="1580" actId="207"/>
          <ac:spMkLst>
            <pc:docMk/>
            <pc:sldMk cId="3268351561" sldId="1868"/>
            <ac:spMk id="61" creationId="{85DA711B-E67D-4FB6-A084-18A25120764D}"/>
          </ac:spMkLst>
        </pc:spChg>
        <pc:spChg chg="mod">
          <ac:chgData name="Peter Laudati" userId="fc1173ac-280e-4cfe-aafb-65006f84bb93" providerId="ADAL" clId="{794EE67A-93C4-AE49-88C9-D46A7D782DCF}" dt="2022-08-19T03:13:10.852" v="1580" actId="207"/>
          <ac:spMkLst>
            <pc:docMk/>
            <pc:sldMk cId="3268351561" sldId="1868"/>
            <ac:spMk id="62" creationId="{54648EF8-560E-49BB-983C-564A3DCC779A}"/>
          </ac:spMkLst>
        </pc:spChg>
        <pc:spChg chg="mod">
          <ac:chgData name="Peter Laudati" userId="fc1173ac-280e-4cfe-aafb-65006f84bb93" providerId="ADAL" clId="{794EE67A-93C4-AE49-88C9-D46A7D782DCF}" dt="2022-08-19T03:13:10.852" v="1580" actId="207"/>
          <ac:spMkLst>
            <pc:docMk/>
            <pc:sldMk cId="3268351561" sldId="1868"/>
            <ac:spMk id="63" creationId="{24579C2F-BFE5-49D5-85A6-65673B715376}"/>
          </ac:spMkLst>
        </pc:spChg>
        <pc:spChg chg="mod">
          <ac:chgData name="Peter Laudati" userId="fc1173ac-280e-4cfe-aafb-65006f84bb93" providerId="ADAL" clId="{794EE67A-93C4-AE49-88C9-D46A7D782DCF}" dt="2022-08-19T03:13:47.527" v="1594" actId="1037"/>
          <ac:spMkLst>
            <pc:docMk/>
            <pc:sldMk cId="3268351561" sldId="1868"/>
            <ac:spMk id="64" creationId="{466DB65B-F82B-495C-807A-35E475B8F151}"/>
          </ac:spMkLst>
        </pc:spChg>
        <pc:spChg chg="mod">
          <ac:chgData name="Peter Laudati" userId="fc1173ac-280e-4cfe-aafb-65006f84bb93" providerId="ADAL" clId="{794EE67A-93C4-AE49-88C9-D46A7D782DCF}" dt="2022-08-19T03:13:10.852" v="1580" actId="207"/>
          <ac:spMkLst>
            <pc:docMk/>
            <pc:sldMk cId="3268351561" sldId="1868"/>
            <ac:spMk id="84" creationId="{F9DEA8BD-87AD-4E9D-8FC8-872C3F4F4059}"/>
          </ac:spMkLst>
        </pc:spChg>
        <pc:spChg chg="mod">
          <ac:chgData name="Peter Laudati" userId="fc1173ac-280e-4cfe-aafb-65006f84bb93" providerId="ADAL" clId="{794EE67A-93C4-AE49-88C9-D46A7D782DCF}" dt="2022-08-19T03:13:10.852" v="1580" actId="207"/>
          <ac:spMkLst>
            <pc:docMk/>
            <pc:sldMk cId="3268351561" sldId="1868"/>
            <ac:spMk id="85" creationId="{4D2D6A65-FECB-4946-B657-79BB0E3F468B}"/>
          </ac:spMkLst>
        </pc:spChg>
        <pc:spChg chg="mod">
          <ac:chgData name="Peter Laudati" userId="fc1173ac-280e-4cfe-aafb-65006f84bb93" providerId="ADAL" clId="{794EE67A-93C4-AE49-88C9-D46A7D782DCF}" dt="2022-08-19T03:13:10.852" v="1580" actId="207"/>
          <ac:spMkLst>
            <pc:docMk/>
            <pc:sldMk cId="3268351561" sldId="1868"/>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3:17:48.140" v="1687" actId="208"/>
        <pc:sldMkLst>
          <pc:docMk/>
          <pc:sldMk cId="1385705314" sldId="1869"/>
        </pc:sldMkLst>
        <pc:spChg chg="add mod ord">
          <ac:chgData name="Peter Laudati" userId="fc1173ac-280e-4cfe-aafb-65006f84bb93" providerId="ADAL" clId="{794EE67A-93C4-AE49-88C9-D46A7D782DCF}" dt="2022-08-19T03:17:35.239" v="1686" actId="1038"/>
          <ac:spMkLst>
            <pc:docMk/>
            <pc:sldMk cId="1385705314" sldId="1869"/>
            <ac:spMk id="3" creationId="{305AB95E-1252-4A8E-2E04-6C7634BB7579}"/>
          </ac:spMkLst>
        </pc:spChg>
        <pc:spChg chg="mod">
          <ac:chgData name="Peter Laudati" userId="fc1173ac-280e-4cfe-aafb-65006f84bb93" providerId="ADAL" clId="{794EE67A-93C4-AE49-88C9-D46A7D782DCF}" dt="2022-08-19T03:15:53.088" v="1609" actId="207"/>
          <ac:spMkLst>
            <pc:docMk/>
            <pc:sldMk cId="1385705314" sldId="1869"/>
            <ac:spMk id="4" creationId="{1C0EDFC6-4FB1-4A14-ABE5-02D1C988627E}"/>
          </ac:spMkLst>
        </pc:spChg>
        <pc:spChg chg="mod">
          <ac:chgData name="Peter Laudati" userId="fc1173ac-280e-4cfe-aafb-65006f84bb93" providerId="ADAL" clId="{794EE67A-93C4-AE49-88C9-D46A7D782DCF}" dt="2022-08-19T03:15:38.211" v="1604" actId="207"/>
          <ac:spMkLst>
            <pc:docMk/>
            <pc:sldMk cId="1385705314" sldId="1869"/>
            <ac:spMk id="5" creationId="{87529400-BB2F-44C2-A4F9-5ED218C50690}"/>
          </ac:spMkLst>
        </pc:spChg>
        <pc:spChg chg="mod">
          <ac:chgData name="Peter Laudati" userId="fc1173ac-280e-4cfe-aafb-65006f84bb93" providerId="ADAL" clId="{794EE67A-93C4-AE49-88C9-D46A7D782DCF}" dt="2022-08-19T03:15:47.474" v="1608" actId="1037"/>
          <ac:spMkLst>
            <pc:docMk/>
            <pc:sldMk cId="1385705314" sldId="1869"/>
            <ac:spMk id="11" creationId="{95F8B57B-174F-44E4-9ECC-BABF66D71E43}"/>
          </ac:spMkLst>
        </pc:spChg>
        <pc:spChg chg="mod">
          <ac:chgData name="Peter Laudati" userId="fc1173ac-280e-4cfe-aafb-65006f84bb93" providerId="ADAL" clId="{794EE67A-93C4-AE49-88C9-D46A7D782DCF}" dt="2022-08-19T03:17:48.140" v="1687" actId="208"/>
          <ac:spMkLst>
            <pc:docMk/>
            <pc:sldMk cId="1385705314" sldId="1869"/>
            <ac:spMk id="27" creationId="{81292616-68C3-4245-BB9A-9902484FABF2}"/>
          </ac:spMkLst>
        </pc:spChg>
        <pc:spChg chg="del">
          <ac:chgData name="Peter Laudati" userId="fc1173ac-280e-4cfe-aafb-65006f84bb93" providerId="ADAL" clId="{794EE67A-93C4-AE49-88C9-D46A7D782DCF}" dt="2022-08-19T03:16:42.452" v="1665" actId="478"/>
          <ac:spMkLst>
            <pc:docMk/>
            <pc:sldMk cId="1385705314" sldId="1869"/>
            <ac:spMk id="31" creationId="{00000000-0000-0000-0000-000000000000}"/>
          </ac:spMkLst>
        </pc:spChg>
        <pc:spChg chg="mod">
          <ac:chgData name="Peter Laudati" userId="fc1173ac-280e-4cfe-aafb-65006f84bb93" providerId="ADAL" clId="{794EE67A-93C4-AE49-88C9-D46A7D782DCF}" dt="2022-08-19T03:15:10.413" v="1600" actId="404"/>
          <ac:spMkLst>
            <pc:docMk/>
            <pc:sldMk cId="1385705314" sldId="1869"/>
            <ac:spMk id="33" creationId="{A3DAE804-ACA4-4956-93B6-6C86B3C61033}"/>
          </ac:spMkLst>
        </pc:spChg>
        <pc:spChg chg="mod">
          <ac:chgData name="Peter Laudati" userId="fc1173ac-280e-4cfe-aafb-65006f84bb93" providerId="ADAL" clId="{794EE67A-93C4-AE49-88C9-D46A7D782DCF}" dt="2022-08-19T03:15:15.516" v="1601" actId="207"/>
          <ac:spMkLst>
            <pc:docMk/>
            <pc:sldMk cId="1385705314" sldId="1869"/>
            <ac:spMk id="34" creationId="{51A0F0BE-F9B8-4CD0-A08F-60AF7113376E}"/>
          </ac:spMkLst>
        </pc:spChg>
        <pc:spChg chg="mod">
          <ac:chgData name="Peter Laudati" userId="fc1173ac-280e-4cfe-aafb-65006f84bb93" providerId="ADAL" clId="{794EE67A-93C4-AE49-88C9-D46A7D782DCF}" dt="2022-08-19T03:15:38.211" v="1604" actId="207"/>
          <ac:spMkLst>
            <pc:docMk/>
            <pc:sldMk cId="1385705314" sldId="1869"/>
            <ac:spMk id="60" creationId="{52D3EE37-389D-4322-8D75-937768C8A14B}"/>
          </ac:spMkLst>
        </pc:spChg>
        <pc:spChg chg="mod">
          <ac:chgData name="Peter Laudati" userId="fc1173ac-280e-4cfe-aafb-65006f84bb93" providerId="ADAL" clId="{794EE67A-93C4-AE49-88C9-D46A7D782DCF}" dt="2022-08-19T03:15:38.211" v="1604" actId="207"/>
          <ac:spMkLst>
            <pc:docMk/>
            <pc:sldMk cId="1385705314" sldId="1869"/>
            <ac:spMk id="61" creationId="{85DA711B-E67D-4FB6-A084-18A25120764D}"/>
          </ac:spMkLst>
        </pc:spChg>
        <pc:spChg chg="mod">
          <ac:chgData name="Peter Laudati" userId="fc1173ac-280e-4cfe-aafb-65006f84bb93" providerId="ADAL" clId="{794EE67A-93C4-AE49-88C9-D46A7D782DCF}" dt="2022-08-19T03:15:38.211" v="1604" actId="207"/>
          <ac:spMkLst>
            <pc:docMk/>
            <pc:sldMk cId="1385705314" sldId="1869"/>
            <ac:spMk id="62" creationId="{54648EF8-560E-49BB-983C-564A3DCC779A}"/>
          </ac:spMkLst>
        </pc:spChg>
        <pc:spChg chg="mod">
          <ac:chgData name="Peter Laudati" userId="fc1173ac-280e-4cfe-aafb-65006f84bb93" providerId="ADAL" clId="{794EE67A-93C4-AE49-88C9-D46A7D782DCF}" dt="2022-08-19T03:15:38.211" v="1604" actId="207"/>
          <ac:spMkLst>
            <pc:docMk/>
            <pc:sldMk cId="1385705314" sldId="1869"/>
            <ac:spMk id="63" creationId="{24579C2F-BFE5-49D5-85A6-65673B715376}"/>
          </ac:spMkLst>
        </pc:spChg>
        <pc:spChg chg="mod">
          <ac:chgData name="Peter Laudati" userId="fc1173ac-280e-4cfe-aafb-65006f84bb93" providerId="ADAL" clId="{794EE67A-93C4-AE49-88C9-D46A7D782DCF}" dt="2022-08-19T03:15:47.474" v="1608" actId="1037"/>
          <ac:spMkLst>
            <pc:docMk/>
            <pc:sldMk cId="1385705314" sldId="1869"/>
            <ac:spMk id="64" creationId="{466DB65B-F82B-495C-807A-35E475B8F151}"/>
          </ac:spMkLst>
        </pc:spChg>
        <pc:spChg chg="mod">
          <ac:chgData name="Peter Laudati" userId="fc1173ac-280e-4cfe-aafb-65006f84bb93" providerId="ADAL" clId="{794EE67A-93C4-AE49-88C9-D46A7D782DCF}" dt="2022-08-19T03:15:38.211" v="1604" actId="207"/>
          <ac:spMkLst>
            <pc:docMk/>
            <pc:sldMk cId="1385705314" sldId="1869"/>
            <ac:spMk id="84" creationId="{F9DEA8BD-87AD-4E9D-8FC8-872C3F4F4059}"/>
          </ac:spMkLst>
        </pc:spChg>
        <pc:spChg chg="mod">
          <ac:chgData name="Peter Laudati" userId="fc1173ac-280e-4cfe-aafb-65006f84bb93" providerId="ADAL" clId="{794EE67A-93C4-AE49-88C9-D46A7D782DCF}" dt="2022-08-19T03:15:38.211" v="1604" actId="207"/>
          <ac:spMkLst>
            <pc:docMk/>
            <pc:sldMk cId="1385705314" sldId="1869"/>
            <ac:spMk id="85" creationId="{4D2D6A65-FECB-4946-B657-79BB0E3F468B}"/>
          </ac:spMkLst>
        </pc:spChg>
        <pc:spChg chg="mod">
          <ac:chgData name="Peter Laudati" userId="fc1173ac-280e-4cfe-aafb-65006f84bb93" providerId="ADAL" clId="{794EE67A-93C4-AE49-88C9-D46A7D782DCF}" dt="2022-08-19T03:15:38.211" v="1604" actId="207"/>
          <ac:spMkLst>
            <pc:docMk/>
            <pc:sldMk cId="1385705314" sldId="1869"/>
            <ac:spMk id="86" creationId="{BF32DCD1-F8AA-4E96-9F3F-C7DD7F993B8D}"/>
          </ac:spMkLst>
        </pc:spChg>
      </pc:sldChg>
      <pc:sldChg chg="modSp add mod setBg">
        <pc:chgData name="Peter Laudati" userId="fc1173ac-280e-4cfe-aafb-65006f84bb93" providerId="ADAL" clId="{794EE67A-93C4-AE49-88C9-D46A7D782DCF}" dt="2022-08-19T03:20:36.876" v="1704" actId="207"/>
        <pc:sldMkLst>
          <pc:docMk/>
          <pc:sldMk cId="2362793774" sldId="1876"/>
        </pc:sldMkLst>
        <pc:spChg chg="mod">
          <ac:chgData name="Peter Laudati" userId="fc1173ac-280e-4cfe-aafb-65006f84bb93" providerId="ADAL" clId="{794EE67A-93C4-AE49-88C9-D46A7D782DCF}" dt="2022-08-19T03:20:23.462" v="1703" actId="207"/>
          <ac:spMkLst>
            <pc:docMk/>
            <pc:sldMk cId="2362793774" sldId="1876"/>
            <ac:spMk id="2" creationId="{FBDA110B-24D4-4E61-958E-B3AC5EC0478F}"/>
          </ac:spMkLst>
        </pc:spChg>
        <pc:spChg chg="mod">
          <ac:chgData name="Peter Laudati" userId="fc1173ac-280e-4cfe-aafb-65006f84bb93" providerId="ADAL" clId="{794EE67A-93C4-AE49-88C9-D46A7D782DCF}" dt="2022-08-19T03:18:28.247" v="1695" actId="207"/>
          <ac:spMkLst>
            <pc:docMk/>
            <pc:sldMk cId="2362793774" sldId="1876"/>
            <ac:spMk id="4" creationId="{D4923F27-F0CD-457D-9FC7-42223EB3613C}"/>
          </ac:spMkLst>
        </pc:spChg>
        <pc:spChg chg="mod">
          <ac:chgData name="Peter Laudati" userId="fc1173ac-280e-4cfe-aafb-65006f84bb93" providerId="ADAL" clId="{794EE67A-93C4-AE49-88C9-D46A7D782DCF}" dt="2022-08-19T03:20:36.876" v="1704" actId="207"/>
          <ac:spMkLst>
            <pc:docMk/>
            <pc:sldMk cId="2362793774" sldId="1876"/>
            <ac:spMk id="17" creationId="{E57A6BD8-4C84-4480-B40C-7F64D95F38A2}"/>
          </ac:spMkLst>
        </pc:spChg>
        <pc:spChg chg="mod">
          <ac:chgData name="Peter Laudati" userId="fc1173ac-280e-4cfe-aafb-65006f84bb93" providerId="ADAL" clId="{794EE67A-93C4-AE49-88C9-D46A7D782DCF}" dt="2022-08-19T03:20:36.876" v="1704" actId="207"/>
          <ac:spMkLst>
            <pc:docMk/>
            <pc:sldMk cId="2362793774" sldId="1876"/>
            <ac:spMk id="18" creationId="{103FF14E-F0BA-45C9-9590-21E7E4D578EA}"/>
          </ac:spMkLst>
        </pc:spChg>
        <pc:spChg chg="mod">
          <ac:chgData name="Peter Laudati" userId="fc1173ac-280e-4cfe-aafb-65006f84bb93" providerId="ADAL" clId="{794EE67A-93C4-AE49-88C9-D46A7D782DCF}" dt="2022-08-19T03:18:12.099" v="1691" actId="207"/>
          <ac:spMkLst>
            <pc:docMk/>
            <pc:sldMk cId="2362793774" sldId="1876"/>
            <ac:spMk id="26" creationId="{F208AEAF-187C-4AE6-A94C-6E0A093A9FAE}"/>
          </ac:spMkLst>
        </pc:spChg>
        <pc:spChg chg="mod">
          <ac:chgData name="Peter Laudati" userId="fc1173ac-280e-4cfe-aafb-65006f84bb93" providerId="ADAL" clId="{794EE67A-93C4-AE49-88C9-D46A7D782DCF}" dt="2022-08-19T03:18:38.527" v="1699" actId="207"/>
          <ac:spMkLst>
            <pc:docMk/>
            <pc:sldMk cId="2362793774" sldId="1876"/>
            <ac:spMk id="33" creationId="{4B328B6D-A50B-4EBD-BC5D-32B9E91F89D9}"/>
          </ac:spMkLst>
        </pc:spChg>
      </pc:sldChg>
      <pc:sldChg chg="addSp delSp modSp add mod setBg modClrScheme chgLayout">
        <pc:chgData name="Peter Laudati" userId="fc1173ac-280e-4cfe-aafb-65006f84bb93" providerId="ADAL" clId="{794EE67A-93C4-AE49-88C9-D46A7D782DCF}" dt="2022-08-19T03:11:04.946" v="1514" actId="208"/>
        <pc:sldMkLst>
          <pc:docMk/>
          <pc:sldMk cId="3230160822" sldId="1885"/>
        </pc:sldMkLst>
        <pc:spChg chg="add mod ord">
          <ac:chgData name="Peter Laudati" userId="fc1173ac-280e-4cfe-aafb-65006f84bb93" providerId="ADAL" clId="{794EE67A-93C4-AE49-88C9-D46A7D782DCF}" dt="2022-08-19T03:09:01.021" v="1494" actId="1035"/>
          <ac:spMkLst>
            <pc:docMk/>
            <pc:sldMk cId="3230160822" sldId="1885"/>
            <ac:spMk id="4" creationId="{3D07D918-9619-7EFE-7330-D6588692AF17}"/>
          </ac:spMkLst>
        </pc:spChg>
        <pc:spChg chg="mod">
          <ac:chgData name="Peter Laudati" userId="fc1173ac-280e-4cfe-aafb-65006f84bb93" providerId="ADAL" clId="{794EE67A-93C4-AE49-88C9-D46A7D782DCF}" dt="2022-08-19T03:10:25.055" v="1505" actId="207"/>
          <ac:spMkLst>
            <pc:docMk/>
            <pc:sldMk cId="3230160822" sldId="1885"/>
            <ac:spMk id="5" creationId="{87529400-BB2F-44C2-A4F9-5ED218C50690}"/>
          </ac:spMkLst>
        </pc:spChg>
        <pc:spChg chg="mod">
          <ac:chgData name="Peter Laudati" userId="fc1173ac-280e-4cfe-aafb-65006f84bb93" providerId="ADAL" clId="{794EE67A-93C4-AE49-88C9-D46A7D782DCF}" dt="2022-08-19T03:10:34.200" v="1507" actId="1076"/>
          <ac:spMkLst>
            <pc:docMk/>
            <pc:sldMk cId="3230160822" sldId="1885"/>
            <ac:spMk id="11" creationId="{95F8B57B-174F-44E4-9ECC-BABF66D71E43}"/>
          </ac:spMkLst>
        </pc:spChg>
        <pc:spChg chg="mod">
          <ac:chgData name="Peter Laudati" userId="fc1173ac-280e-4cfe-aafb-65006f84bb93" providerId="ADAL" clId="{794EE67A-93C4-AE49-88C9-D46A7D782DCF}" dt="2022-08-19T03:11:04.946" v="1514" actId="208"/>
          <ac:spMkLst>
            <pc:docMk/>
            <pc:sldMk cId="3230160822" sldId="1885"/>
            <ac:spMk id="27" creationId="{81292616-68C3-4245-BB9A-9902484FABF2}"/>
          </ac:spMkLst>
        </pc:spChg>
        <pc:spChg chg="del">
          <ac:chgData name="Peter Laudati" userId="fc1173ac-280e-4cfe-aafb-65006f84bb93" providerId="ADAL" clId="{794EE67A-93C4-AE49-88C9-D46A7D782DCF}" dt="2022-08-19T03:08:56.180" v="1489" actId="478"/>
          <ac:spMkLst>
            <pc:docMk/>
            <pc:sldMk cId="3230160822" sldId="1885"/>
            <ac:spMk id="31" creationId="{00000000-0000-0000-0000-000000000000}"/>
          </ac:spMkLst>
        </pc:spChg>
        <pc:spChg chg="mod">
          <ac:chgData name="Peter Laudati" userId="fc1173ac-280e-4cfe-aafb-65006f84bb93" providerId="ADAL" clId="{794EE67A-93C4-AE49-88C9-D46A7D782DCF}" dt="2022-08-19T03:09:28.451" v="1499" actId="404"/>
          <ac:spMkLst>
            <pc:docMk/>
            <pc:sldMk cId="3230160822" sldId="1885"/>
            <ac:spMk id="33" creationId="{A3DAE804-ACA4-4956-93B6-6C86B3C61033}"/>
          </ac:spMkLst>
        </pc:spChg>
        <pc:spChg chg="mod">
          <ac:chgData name="Peter Laudati" userId="fc1173ac-280e-4cfe-aafb-65006f84bb93" providerId="ADAL" clId="{794EE67A-93C4-AE49-88C9-D46A7D782DCF}" dt="2022-08-19T03:10:06.230" v="1503" actId="207"/>
          <ac:spMkLst>
            <pc:docMk/>
            <pc:sldMk cId="3230160822" sldId="1885"/>
            <ac:spMk id="34" creationId="{51A0F0BE-F9B8-4CD0-A08F-60AF7113376E}"/>
          </ac:spMkLst>
        </pc:spChg>
        <pc:spChg chg="mod">
          <ac:chgData name="Peter Laudati" userId="fc1173ac-280e-4cfe-aafb-65006f84bb93" providerId="ADAL" clId="{794EE67A-93C4-AE49-88C9-D46A7D782DCF}" dt="2022-08-19T03:10:43.206" v="1509" actId="207"/>
          <ac:spMkLst>
            <pc:docMk/>
            <pc:sldMk cId="3230160822" sldId="1885"/>
            <ac:spMk id="60" creationId="{52D3EE37-389D-4322-8D75-937768C8A14B}"/>
          </ac:spMkLst>
        </pc:spChg>
        <pc:spChg chg="mod">
          <ac:chgData name="Peter Laudati" userId="fc1173ac-280e-4cfe-aafb-65006f84bb93" providerId="ADAL" clId="{794EE67A-93C4-AE49-88C9-D46A7D782DCF}" dt="2022-08-19T03:10:43.206" v="1509" actId="207"/>
          <ac:spMkLst>
            <pc:docMk/>
            <pc:sldMk cId="3230160822" sldId="1885"/>
            <ac:spMk id="61" creationId="{85DA711B-E67D-4FB6-A084-18A25120764D}"/>
          </ac:spMkLst>
        </pc:spChg>
        <pc:spChg chg="mod">
          <ac:chgData name="Peter Laudati" userId="fc1173ac-280e-4cfe-aafb-65006f84bb93" providerId="ADAL" clId="{794EE67A-93C4-AE49-88C9-D46A7D782DCF}" dt="2022-08-19T03:10:43.206" v="1509" actId="207"/>
          <ac:spMkLst>
            <pc:docMk/>
            <pc:sldMk cId="3230160822" sldId="1885"/>
            <ac:spMk id="62" creationId="{54648EF8-560E-49BB-983C-564A3DCC779A}"/>
          </ac:spMkLst>
        </pc:spChg>
        <pc:spChg chg="mod">
          <ac:chgData name="Peter Laudati" userId="fc1173ac-280e-4cfe-aafb-65006f84bb93" providerId="ADAL" clId="{794EE67A-93C4-AE49-88C9-D46A7D782DCF}" dt="2022-08-19T03:10:43.206" v="1509" actId="207"/>
          <ac:spMkLst>
            <pc:docMk/>
            <pc:sldMk cId="3230160822" sldId="1885"/>
            <ac:spMk id="63" creationId="{24579C2F-BFE5-49D5-85A6-65673B715376}"/>
          </ac:spMkLst>
        </pc:spChg>
        <pc:spChg chg="mod">
          <ac:chgData name="Peter Laudati" userId="fc1173ac-280e-4cfe-aafb-65006f84bb93" providerId="ADAL" clId="{794EE67A-93C4-AE49-88C9-D46A7D782DCF}" dt="2022-08-19T03:10:53.308" v="1513" actId="1037"/>
          <ac:spMkLst>
            <pc:docMk/>
            <pc:sldMk cId="3230160822" sldId="1885"/>
            <ac:spMk id="64" creationId="{466DB65B-F82B-495C-807A-35E475B8F151}"/>
          </ac:spMkLst>
        </pc:spChg>
        <pc:spChg chg="mod">
          <ac:chgData name="Peter Laudati" userId="fc1173ac-280e-4cfe-aafb-65006f84bb93" providerId="ADAL" clId="{794EE67A-93C4-AE49-88C9-D46A7D782DCF}" dt="2022-08-19T03:10:25.055" v="1505" actId="207"/>
          <ac:spMkLst>
            <pc:docMk/>
            <pc:sldMk cId="3230160822" sldId="1885"/>
            <ac:spMk id="84" creationId="{F9DEA8BD-87AD-4E9D-8FC8-872C3F4F4059}"/>
          </ac:spMkLst>
        </pc:spChg>
        <pc:spChg chg="mod">
          <ac:chgData name="Peter Laudati" userId="fc1173ac-280e-4cfe-aafb-65006f84bb93" providerId="ADAL" clId="{794EE67A-93C4-AE49-88C9-D46A7D782DCF}" dt="2022-08-19T03:10:25.055" v="1505" actId="207"/>
          <ac:spMkLst>
            <pc:docMk/>
            <pc:sldMk cId="3230160822" sldId="1885"/>
            <ac:spMk id="85" creationId="{4D2D6A65-FECB-4946-B657-79BB0E3F468B}"/>
          </ac:spMkLst>
        </pc:spChg>
        <pc:spChg chg="mod">
          <ac:chgData name="Peter Laudati" userId="fc1173ac-280e-4cfe-aafb-65006f84bb93" providerId="ADAL" clId="{794EE67A-93C4-AE49-88C9-D46A7D782DCF}" dt="2022-08-19T03:10:25.055" v="1505" actId="207"/>
          <ac:spMkLst>
            <pc:docMk/>
            <pc:sldMk cId="3230160822" sldId="1885"/>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3:29:34.470" v="1938" actId="208"/>
        <pc:sldMkLst>
          <pc:docMk/>
          <pc:sldMk cId="724286592" sldId="1886"/>
        </pc:sldMkLst>
        <pc:spChg chg="mod">
          <ac:chgData name="Peter Laudati" userId="fc1173ac-280e-4cfe-aafb-65006f84bb93" providerId="ADAL" clId="{794EE67A-93C4-AE49-88C9-D46A7D782DCF}" dt="2022-08-19T03:29:15.483" v="1929" actId="207"/>
          <ac:spMkLst>
            <pc:docMk/>
            <pc:sldMk cId="724286592" sldId="1886"/>
            <ac:spMk id="5" creationId="{87529400-BB2F-44C2-A4F9-5ED218C50690}"/>
          </ac:spMkLst>
        </pc:spChg>
        <pc:spChg chg="add mod ord">
          <ac:chgData name="Peter Laudati" userId="fc1173ac-280e-4cfe-aafb-65006f84bb93" providerId="ADAL" clId="{794EE67A-93C4-AE49-88C9-D46A7D782DCF}" dt="2022-08-19T03:23:52.166" v="1767" actId="403"/>
          <ac:spMkLst>
            <pc:docMk/>
            <pc:sldMk cId="724286592" sldId="1886"/>
            <ac:spMk id="6" creationId="{7AED99EE-A80D-3BD8-3856-35341C32D83C}"/>
          </ac:spMkLst>
        </pc:spChg>
        <pc:spChg chg="add del mod ord">
          <ac:chgData name="Peter Laudati" userId="fc1173ac-280e-4cfe-aafb-65006f84bb93" providerId="ADAL" clId="{794EE67A-93C4-AE49-88C9-D46A7D782DCF}" dt="2022-08-19T03:23:46.118" v="1766" actId="478"/>
          <ac:spMkLst>
            <pc:docMk/>
            <pc:sldMk cId="724286592" sldId="1886"/>
            <ac:spMk id="7" creationId="{C9DEA5B4-3DC2-CD78-BF57-E9065ED1F571}"/>
          </ac:spMkLst>
        </pc:spChg>
        <pc:spChg chg="add mod ord">
          <ac:chgData name="Peter Laudati" userId="fc1173ac-280e-4cfe-aafb-65006f84bb93" providerId="ADAL" clId="{794EE67A-93C4-AE49-88C9-D46A7D782DCF}" dt="2022-08-19T03:23:38.200" v="1765" actId="20577"/>
          <ac:spMkLst>
            <pc:docMk/>
            <pc:sldMk cId="724286592" sldId="1886"/>
            <ac:spMk id="8" creationId="{159141AE-79F2-C1CA-07DF-F9AC8110F295}"/>
          </ac:spMkLst>
        </pc:spChg>
        <pc:spChg chg="mod">
          <ac:chgData name="Peter Laudati" userId="fc1173ac-280e-4cfe-aafb-65006f84bb93" providerId="ADAL" clId="{794EE67A-93C4-AE49-88C9-D46A7D782DCF}" dt="2022-08-19T03:29:25.763" v="1937" actId="1035"/>
          <ac:spMkLst>
            <pc:docMk/>
            <pc:sldMk cId="724286592" sldId="1886"/>
            <ac:spMk id="11" creationId="{95F8B57B-174F-44E4-9ECC-BABF66D71E43}"/>
          </ac:spMkLst>
        </pc:spChg>
        <pc:spChg chg="mod">
          <ac:chgData name="Peter Laudati" userId="fc1173ac-280e-4cfe-aafb-65006f84bb93" providerId="ADAL" clId="{794EE67A-93C4-AE49-88C9-D46A7D782DCF}" dt="2022-08-19T03:28:31.721" v="1924" actId="207"/>
          <ac:spMkLst>
            <pc:docMk/>
            <pc:sldMk cId="724286592" sldId="1886"/>
            <ac:spMk id="23" creationId="{1FB1D6F2-F1E4-4538-A949-F5F28BC9FF7C}"/>
          </ac:spMkLst>
        </pc:spChg>
        <pc:spChg chg="mod">
          <ac:chgData name="Peter Laudati" userId="fc1173ac-280e-4cfe-aafb-65006f84bb93" providerId="ADAL" clId="{794EE67A-93C4-AE49-88C9-D46A7D782DCF}" dt="2022-08-19T03:29:34.470" v="1938" actId="208"/>
          <ac:spMkLst>
            <pc:docMk/>
            <pc:sldMk cId="724286592" sldId="1886"/>
            <ac:spMk id="27" creationId="{81292616-68C3-4245-BB9A-9902484FABF2}"/>
          </ac:spMkLst>
        </pc:spChg>
        <pc:spChg chg="del">
          <ac:chgData name="Peter Laudati" userId="fc1173ac-280e-4cfe-aafb-65006f84bb93" providerId="ADAL" clId="{794EE67A-93C4-AE49-88C9-D46A7D782DCF}" dt="2022-08-19T03:23:28.681" v="1756" actId="478"/>
          <ac:spMkLst>
            <pc:docMk/>
            <pc:sldMk cId="724286592" sldId="1886"/>
            <ac:spMk id="31" creationId="{00000000-0000-0000-0000-000000000000}"/>
          </ac:spMkLst>
        </pc:spChg>
        <pc:spChg chg="mod">
          <ac:chgData name="Peter Laudati" userId="fc1173ac-280e-4cfe-aafb-65006f84bb93" providerId="ADAL" clId="{794EE67A-93C4-AE49-88C9-D46A7D782DCF}" dt="2022-08-19T03:28:14.628" v="1922" actId="108"/>
          <ac:spMkLst>
            <pc:docMk/>
            <pc:sldMk cId="724286592" sldId="1886"/>
            <ac:spMk id="34" creationId="{B6BE4BC5-7232-4854-BDFD-E0ABE75A909F}"/>
          </ac:spMkLst>
        </pc:spChg>
        <pc:spChg chg="mod">
          <ac:chgData name="Peter Laudati" userId="fc1173ac-280e-4cfe-aafb-65006f84bb93" providerId="ADAL" clId="{794EE67A-93C4-AE49-88C9-D46A7D782DCF}" dt="2022-08-19T03:28:57.735" v="1926" actId="207"/>
          <ac:spMkLst>
            <pc:docMk/>
            <pc:sldMk cId="724286592" sldId="1886"/>
            <ac:spMk id="35" creationId="{2CC083C1-D601-4910-BD73-B348AAFB3D75}"/>
          </ac:spMkLst>
        </pc:spChg>
        <pc:spChg chg="mod">
          <ac:chgData name="Peter Laudati" userId="fc1173ac-280e-4cfe-aafb-65006f84bb93" providerId="ADAL" clId="{794EE67A-93C4-AE49-88C9-D46A7D782DCF}" dt="2022-08-19T03:29:15.483" v="1929" actId="207"/>
          <ac:spMkLst>
            <pc:docMk/>
            <pc:sldMk cId="724286592" sldId="1886"/>
            <ac:spMk id="60" creationId="{52D3EE37-389D-4322-8D75-937768C8A14B}"/>
          </ac:spMkLst>
        </pc:spChg>
        <pc:spChg chg="mod">
          <ac:chgData name="Peter Laudati" userId="fc1173ac-280e-4cfe-aafb-65006f84bb93" providerId="ADAL" clId="{794EE67A-93C4-AE49-88C9-D46A7D782DCF}" dt="2022-08-19T03:29:15.483" v="1929" actId="207"/>
          <ac:spMkLst>
            <pc:docMk/>
            <pc:sldMk cId="724286592" sldId="1886"/>
            <ac:spMk id="61" creationId="{85DA711B-E67D-4FB6-A084-18A25120764D}"/>
          </ac:spMkLst>
        </pc:spChg>
        <pc:spChg chg="mod">
          <ac:chgData name="Peter Laudati" userId="fc1173ac-280e-4cfe-aafb-65006f84bb93" providerId="ADAL" clId="{794EE67A-93C4-AE49-88C9-D46A7D782DCF}" dt="2022-08-19T03:29:15.483" v="1929" actId="207"/>
          <ac:spMkLst>
            <pc:docMk/>
            <pc:sldMk cId="724286592" sldId="1886"/>
            <ac:spMk id="62" creationId="{54648EF8-560E-49BB-983C-564A3DCC779A}"/>
          </ac:spMkLst>
        </pc:spChg>
        <pc:spChg chg="mod">
          <ac:chgData name="Peter Laudati" userId="fc1173ac-280e-4cfe-aafb-65006f84bb93" providerId="ADAL" clId="{794EE67A-93C4-AE49-88C9-D46A7D782DCF}" dt="2022-08-19T03:29:15.483" v="1929" actId="207"/>
          <ac:spMkLst>
            <pc:docMk/>
            <pc:sldMk cId="724286592" sldId="1886"/>
            <ac:spMk id="63" creationId="{24579C2F-BFE5-49D5-85A6-65673B715376}"/>
          </ac:spMkLst>
        </pc:spChg>
        <pc:spChg chg="mod">
          <ac:chgData name="Peter Laudati" userId="fc1173ac-280e-4cfe-aafb-65006f84bb93" providerId="ADAL" clId="{794EE67A-93C4-AE49-88C9-D46A7D782DCF}" dt="2022-08-19T03:29:25.763" v="1937" actId="1035"/>
          <ac:spMkLst>
            <pc:docMk/>
            <pc:sldMk cId="724286592" sldId="1886"/>
            <ac:spMk id="64" creationId="{466DB65B-F82B-495C-807A-35E475B8F151}"/>
          </ac:spMkLst>
        </pc:spChg>
        <pc:spChg chg="mod">
          <ac:chgData name="Peter Laudati" userId="fc1173ac-280e-4cfe-aafb-65006f84bb93" providerId="ADAL" clId="{794EE67A-93C4-AE49-88C9-D46A7D782DCF}" dt="2022-08-19T03:29:15.483" v="1929" actId="207"/>
          <ac:spMkLst>
            <pc:docMk/>
            <pc:sldMk cId="724286592" sldId="1886"/>
            <ac:spMk id="84" creationId="{F9DEA8BD-87AD-4E9D-8FC8-872C3F4F4059}"/>
          </ac:spMkLst>
        </pc:spChg>
        <pc:spChg chg="mod">
          <ac:chgData name="Peter Laudati" userId="fc1173ac-280e-4cfe-aafb-65006f84bb93" providerId="ADAL" clId="{794EE67A-93C4-AE49-88C9-D46A7D782DCF}" dt="2022-08-19T03:29:15.483" v="1929" actId="207"/>
          <ac:spMkLst>
            <pc:docMk/>
            <pc:sldMk cId="724286592" sldId="1886"/>
            <ac:spMk id="85" creationId="{4D2D6A65-FECB-4946-B657-79BB0E3F468B}"/>
          </ac:spMkLst>
        </pc:spChg>
        <pc:spChg chg="mod">
          <ac:chgData name="Peter Laudati" userId="fc1173ac-280e-4cfe-aafb-65006f84bb93" providerId="ADAL" clId="{794EE67A-93C4-AE49-88C9-D46A7D782DCF}" dt="2022-08-19T03:29:15.483" v="1929" actId="207"/>
          <ac:spMkLst>
            <pc:docMk/>
            <pc:sldMk cId="724286592" sldId="1886"/>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3:31:39.159" v="1954" actId="208"/>
        <pc:sldMkLst>
          <pc:docMk/>
          <pc:sldMk cId="357455651" sldId="1887"/>
        </pc:sldMkLst>
        <pc:spChg chg="mod">
          <ac:chgData name="Peter Laudati" userId="fc1173ac-280e-4cfe-aafb-65006f84bb93" providerId="ADAL" clId="{794EE67A-93C4-AE49-88C9-D46A7D782DCF}" dt="2022-08-19T03:30:00.626" v="1942" actId="207"/>
          <ac:spMkLst>
            <pc:docMk/>
            <pc:sldMk cId="357455651" sldId="1887"/>
            <ac:spMk id="5" creationId="{87529400-BB2F-44C2-A4F9-5ED218C50690}"/>
          </ac:spMkLst>
        </pc:spChg>
        <pc:spChg chg="add mod ord">
          <ac:chgData name="Peter Laudati" userId="fc1173ac-280e-4cfe-aafb-65006f84bb93" providerId="ADAL" clId="{794EE67A-93C4-AE49-88C9-D46A7D782DCF}" dt="2022-08-19T03:24:25.987" v="1812" actId="404"/>
          <ac:spMkLst>
            <pc:docMk/>
            <pc:sldMk cId="357455651" sldId="1887"/>
            <ac:spMk id="6" creationId="{BBEB2AB6-79CA-F68B-259B-5D56D758FDFF}"/>
          </ac:spMkLst>
        </pc:spChg>
        <pc:spChg chg="add del mod ord">
          <ac:chgData name="Peter Laudati" userId="fc1173ac-280e-4cfe-aafb-65006f84bb93" providerId="ADAL" clId="{794EE67A-93C4-AE49-88C9-D46A7D782DCF}" dt="2022-08-19T03:24:38.924" v="1822" actId="478"/>
          <ac:spMkLst>
            <pc:docMk/>
            <pc:sldMk cId="357455651" sldId="1887"/>
            <ac:spMk id="7" creationId="{62ED62D0-7E31-ECF1-0741-D32BAE0D14AB}"/>
          </ac:spMkLst>
        </pc:spChg>
        <pc:spChg chg="add mod ord">
          <ac:chgData name="Peter Laudati" userId="fc1173ac-280e-4cfe-aafb-65006f84bb93" providerId="ADAL" clId="{794EE67A-93C4-AE49-88C9-D46A7D782DCF}" dt="2022-08-19T03:24:29.797" v="1820" actId="20577"/>
          <ac:spMkLst>
            <pc:docMk/>
            <pc:sldMk cId="357455651" sldId="1887"/>
            <ac:spMk id="8" creationId="{0093BF65-65A3-328B-E70F-0C988833F35D}"/>
          </ac:spMkLst>
        </pc:spChg>
        <pc:spChg chg="mod">
          <ac:chgData name="Peter Laudati" userId="fc1173ac-280e-4cfe-aafb-65006f84bb93" providerId="ADAL" clId="{794EE67A-93C4-AE49-88C9-D46A7D782DCF}" dt="2022-08-19T03:30:46.568" v="1953" actId="1038"/>
          <ac:spMkLst>
            <pc:docMk/>
            <pc:sldMk cId="357455651" sldId="1887"/>
            <ac:spMk id="11" creationId="{95F8B57B-174F-44E4-9ECC-BABF66D71E43}"/>
          </ac:spMkLst>
        </pc:spChg>
        <pc:spChg chg="mod">
          <ac:chgData name="Peter Laudati" userId="fc1173ac-280e-4cfe-aafb-65006f84bb93" providerId="ADAL" clId="{794EE67A-93C4-AE49-88C9-D46A7D782DCF}" dt="2022-08-19T03:31:39.159" v="1954" actId="208"/>
          <ac:spMkLst>
            <pc:docMk/>
            <pc:sldMk cId="357455651" sldId="1887"/>
            <ac:spMk id="27" creationId="{81292616-68C3-4245-BB9A-9902484FABF2}"/>
          </ac:spMkLst>
        </pc:spChg>
        <pc:spChg chg="del">
          <ac:chgData name="Peter Laudati" userId="fc1173ac-280e-4cfe-aafb-65006f84bb93" providerId="ADAL" clId="{794EE67A-93C4-AE49-88C9-D46A7D782DCF}" dt="2022-08-19T03:24:35.550" v="1821" actId="478"/>
          <ac:spMkLst>
            <pc:docMk/>
            <pc:sldMk cId="357455651" sldId="1887"/>
            <ac:spMk id="31" creationId="{00000000-0000-0000-0000-000000000000}"/>
          </ac:spMkLst>
        </pc:spChg>
        <pc:spChg chg="mod">
          <ac:chgData name="Peter Laudati" userId="fc1173ac-280e-4cfe-aafb-65006f84bb93" providerId="ADAL" clId="{794EE67A-93C4-AE49-88C9-D46A7D782DCF}" dt="2022-08-19T03:28:26.079" v="1923" actId="108"/>
          <ac:spMkLst>
            <pc:docMk/>
            <pc:sldMk cId="357455651" sldId="1887"/>
            <ac:spMk id="38" creationId="{11641719-12F7-4ECB-B081-FAFAAD2366B6}"/>
          </ac:spMkLst>
        </pc:spChg>
        <pc:spChg chg="mod">
          <ac:chgData name="Peter Laudati" userId="fc1173ac-280e-4cfe-aafb-65006f84bb93" providerId="ADAL" clId="{794EE67A-93C4-AE49-88C9-D46A7D782DCF}" dt="2022-08-19T03:29:44.375" v="1939" actId="207"/>
          <ac:spMkLst>
            <pc:docMk/>
            <pc:sldMk cId="357455651" sldId="1887"/>
            <ac:spMk id="39" creationId="{974EE3F8-01D1-442A-A81B-2F72B57E4FB6}"/>
          </ac:spMkLst>
        </pc:spChg>
        <pc:spChg chg="mod">
          <ac:chgData name="Peter Laudati" userId="fc1173ac-280e-4cfe-aafb-65006f84bb93" providerId="ADAL" clId="{794EE67A-93C4-AE49-88C9-D46A7D782DCF}" dt="2022-08-19T03:30:00.626" v="1942" actId="207"/>
          <ac:spMkLst>
            <pc:docMk/>
            <pc:sldMk cId="357455651" sldId="1887"/>
            <ac:spMk id="60" creationId="{52D3EE37-389D-4322-8D75-937768C8A14B}"/>
          </ac:spMkLst>
        </pc:spChg>
        <pc:spChg chg="mod">
          <ac:chgData name="Peter Laudati" userId="fc1173ac-280e-4cfe-aafb-65006f84bb93" providerId="ADAL" clId="{794EE67A-93C4-AE49-88C9-D46A7D782DCF}" dt="2022-08-19T03:30:00.626" v="1942" actId="207"/>
          <ac:spMkLst>
            <pc:docMk/>
            <pc:sldMk cId="357455651" sldId="1887"/>
            <ac:spMk id="61" creationId="{85DA711B-E67D-4FB6-A084-18A25120764D}"/>
          </ac:spMkLst>
        </pc:spChg>
        <pc:spChg chg="mod">
          <ac:chgData name="Peter Laudati" userId="fc1173ac-280e-4cfe-aafb-65006f84bb93" providerId="ADAL" clId="{794EE67A-93C4-AE49-88C9-D46A7D782DCF}" dt="2022-08-19T03:30:00.626" v="1942" actId="207"/>
          <ac:spMkLst>
            <pc:docMk/>
            <pc:sldMk cId="357455651" sldId="1887"/>
            <ac:spMk id="62" creationId="{54648EF8-560E-49BB-983C-564A3DCC779A}"/>
          </ac:spMkLst>
        </pc:spChg>
        <pc:spChg chg="mod">
          <ac:chgData name="Peter Laudati" userId="fc1173ac-280e-4cfe-aafb-65006f84bb93" providerId="ADAL" clId="{794EE67A-93C4-AE49-88C9-D46A7D782DCF}" dt="2022-08-19T03:30:00.626" v="1942" actId="207"/>
          <ac:spMkLst>
            <pc:docMk/>
            <pc:sldMk cId="357455651" sldId="1887"/>
            <ac:spMk id="63" creationId="{24579C2F-BFE5-49D5-85A6-65673B715376}"/>
          </ac:spMkLst>
        </pc:spChg>
        <pc:spChg chg="mod">
          <ac:chgData name="Peter Laudati" userId="fc1173ac-280e-4cfe-aafb-65006f84bb93" providerId="ADAL" clId="{794EE67A-93C4-AE49-88C9-D46A7D782DCF}" dt="2022-08-19T03:30:46.568" v="1953" actId="1038"/>
          <ac:spMkLst>
            <pc:docMk/>
            <pc:sldMk cId="357455651" sldId="1887"/>
            <ac:spMk id="64" creationId="{466DB65B-F82B-495C-807A-35E475B8F151}"/>
          </ac:spMkLst>
        </pc:spChg>
        <pc:spChg chg="mod">
          <ac:chgData name="Peter Laudati" userId="fc1173ac-280e-4cfe-aafb-65006f84bb93" providerId="ADAL" clId="{794EE67A-93C4-AE49-88C9-D46A7D782DCF}" dt="2022-08-19T03:30:00.626" v="1942" actId="207"/>
          <ac:spMkLst>
            <pc:docMk/>
            <pc:sldMk cId="357455651" sldId="1887"/>
            <ac:spMk id="84" creationId="{F9DEA8BD-87AD-4E9D-8FC8-872C3F4F4059}"/>
          </ac:spMkLst>
        </pc:spChg>
        <pc:spChg chg="mod">
          <ac:chgData name="Peter Laudati" userId="fc1173ac-280e-4cfe-aafb-65006f84bb93" providerId="ADAL" clId="{794EE67A-93C4-AE49-88C9-D46A7D782DCF}" dt="2022-08-19T03:30:00.626" v="1942" actId="207"/>
          <ac:spMkLst>
            <pc:docMk/>
            <pc:sldMk cId="357455651" sldId="1887"/>
            <ac:spMk id="85" creationId="{4D2D6A65-FECB-4946-B657-79BB0E3F468B}"/>
          </ac:spMkLst>
        </pc:spChg>
        <pc:spChg chg="mod">
          <ac:chgData name="Peter Laudati" userId="fc1173ac-280e-4cfe-aafb-65006f84bb93" providerId="ADAL" clId="{794EE67A-93C4-AE49-88C9-D46A7D782DCF}" dt="2022-08-19T03:30:00.626" v="1942" actId="207"/>
          <ac:spMkLst>
            <pc:docMk/>
            <pc:sldMk cId="357455651" sldId="1887"/>
            <ac:spMk id="86" creationId="{BF32DCD1-F8AA-4E96-9F3F-C7DD7F993B8D}"/>
          </ac:spMkLst>
        </pc:spChg>
      </pc:sldChg>
      <pc:sldChg chg="addSp delSp modSp add mod setBg modClrScheme chgLayout">
        <pc:chgData name="Peter Laudati" userId="fc1173ac-280e-4cfe-aafb-65006f84bb93" providerId="ADAL" clId="{794EE67A-93C4-AE49-88C9-D46A7D782DCF}" dt="2022-08-19T03:39:33.274" v="2067" actId="207"/>
        <pc:sldMkLst>
          <pc:docMk/>
          <pc:sldMk cId="881084308" sldId="1888"/>
        </pc:sldMkLst>
        <pc:spChg chg="mod">
          <ac:chgData name="Peter Laudati" userId="fc1173ac-280e-4cfe-aafb-65006f84bb93" providerId="ADAL" clId="{794EE67A-93C4-AE49-88C9-D46A7D782DCF}" dt="2022-08-19T03:39:02.949" v="2062" actId="108"/>
          <ac:spMkLst>
            <pc:docMk/>
            <pc:sldMk cId="881084308" sldId="1888"/>
            <ac:spMk id="3" creationId="{FB6D8D94-A755-4A7A-BFB3-D51AFBD47276}"/>
          </ac:spMkLst>
        </pc:spChg>
        <pc:spChg chg="add mod ord">
          <ac:chgData name="Peter Laudati" userId="fc1173ac-280e-4cfe-aafb-65006f84bb93" providerId="ADAL" clId="{794EE67A-93C4-AE49-88C9-D46A7D782DCF}" dt="2022-08-19T03:38:44.253" v="2060" actId="1035"/>
          <ac:spMkLst>
            <pc:docMk/>
            <pc:sldMk cId="881084308" sldId="1888"/>
            <ac:spMk id="4" creationId="{02CBA8EC-4782-F1EF-58B1-19798CD4213D}"/>
          </ac:spMkLst>
        </pc:spChg>
        <pc:spChg chg="mod">
          <ac:chgData name="Peter Laudati" userId="fc1173ac-280e-4cfe-aafb-65006f84bb93" providerId="ADAL" clId="{794EE67A-93C4-AE49-88C9-D46A7D782DCF}" dt="2022-08-19T03:39:27.461" v="2066" actId="207"/>
          <ac:spMkLst>
            <pc:docMk/>
            <pc:sldMk cId="881084308" sldId="1888"/>
            <ac:spMk id="10" creationId="{6A25682B-EBC9-4659-8F98-11CBFAFE6BBA}"/>
          </ac:spMkLst>
        </pc:spChg>
        <pc:spChg chg="mod">
          <ac:chgData name="Peter Laudati" userId="fc1173ac-280e-4cfe-aafb-65006f84bb93" providerId="ADAL" clId="{794EE67A-93C4-AE49-88C9-D46A7D782DCF}" dt="2022-08-19T03:39:33.274" v="2067" actId="207"/>
          <ac:spMkLst>
            <pc:docMk/>
            <pc:sldMk cId="881084308" sldId="1888"/>
            <ac:spMk id="12" creationId="{407FAD8A-4464-4F29-AF19-32536B2CE027}"/>
          </ac:spMkLst>
        </pc:spChg>
        <pc:spChg chg="mod">
          <ac:chgData name="Peter Laudati" userId="fc1173ac-280e-4cfe-aafb-65006f84bb93" providerId="ADAL" clId="{794EE67A-93C4-AE49-88C9-D46A7D782DCF}" dt="2022-08-19T03:39:33.274" v="2067" actId="207"/>
          <ac:spMkLst>
            <pc:docMk/>
            <pc:sldMk cId="881084308" sldId="1888"/>
            <ac:spMk id="18" creationId="{F76E2121-79F7-4E6B-810C-60020E1310E7}"/>
          </ac:spMkLst>
        </pc:spChg>
        <pc:spChg chg="mod">
          <ac:chgData name="Peter Laudati" userId="fc1173ac-280e-4cfe-aafb-65006f84bb93" providerId="ADAL" clId="{794EE67A-93C4-AE49-88C9-D46A7D782DCF}" dt="2022-08-19T03:39:33.274" v="2067" actId="207"/>
          <ac:spMkLst>
            <pc:docMk/>
            <pc:sldMk cId="881084308" sldId="1888"/>
            <ac:spMk id="21" creationId="{39AD5B4B-BBA7-4614-B626-677011666506}"/>
          </ac:spMkLst>
        </pc:spChg>
        <pc:spChg chg="mod">
          <ac:chgData name="Peter Laudati" userId="fc1173ac-280e-4cfe-aafb-65006f84bb93" providerId="ADAL" clId="{794EE67A-93C4-AE49-88C9-D46A7D782DCF}" dt="2022-08-19T03:39:16.193" v="2063" actId="108"/>
          <ac:spMkLst>
            <pc:docMk/>
            <pc:sldMk cId="881084308" sldId="1888"/>
            <ac:spMk id="24" creationId="{62D5884F-942B-4BB5-B15B-957DAE527E67}"/>
          </ac:spMkLst>
        </pc:spChg>
        <pc:spChg chg="mod">
          <ac:chgData name="Peter Laudati" userId="fc1173ac-280e-4cfe-aafb-65006f84bb93" providerId="ADAL" clId="{794EE67A-93C4-AE49-88C9-D46A7D782DCF}" dt="2022-08-19T03:37:47.987" v="2036" actId="208"/>
          <ac:spMkLst>
            <pc:docMk/>
            <pc:sldMk cId="881084308" sldId="1888"/>
            <ac:spMk id="27" creationId="{81292616-68C3-4245-BB9A-9902484FABF2}"/>
          </ac:spMkLst>
        </pc:spChg>
        <pc:spChg chg="del">
          <ac:chgData name="Peter Laudati" userId="fc1173ac-280e-4cfe-aafb-65006f84bb93" providerId="ADAL" clId="{794EE67A-93C4-AE49-88C9-D46A7D782DCF}" dt="2022-08-19T03:38:40.645" v="2052" actId="478"/>
          <ac:spMkLst>
            <pc:docMk/>
            <pc:sldMk cId="881084308" sldId="1888"/>
            <ac:spMk id="31" creationId="{00000000-0000-0000-0000-000000000000}"/>
          </ac:spMkLst>
        </pc:spChg>
      </pc:sldChg>
      <pc:sldChg chg="addSp delSp modSp add mod setBg modClrScheme chgLayout">
        <pc:chgData name="Peter Laudati" userId="fc1173ac-280e-4cfe-aafb-65006f84bb93" providerId="ADAL" clId="{794EE67A-93C4-AE49-88C9-D46A7D782DCF}" dt="2022-08-19T03:43:44.551" v="2102" actId="207"/>
        <pc:sldMkLst>
          <pc:docMk/>
          <pc:sldMk cId="2095740459" sldId="1889"/>
        </pc:sldMkLst>
        <pc:spChg chg="mod">
          <ac:chgData name="Peter Laudati" userId="fc1173ac-280e-4cfe-aafb-65006f84bb93" providerId="ADAL" clId="{794EE67A-93C4-AE49-88C9-D46A7D782DCF}" dt="2022-08-19T03:42:01.474" v="2095" actId="208"/>
          <ac:spMkLst>
            <pc:docMk/>
            <pc:sldMk cId="2095740459" sldId="1889"/>
            <ac:spMk id="6" creationId="{EE78A987-5539-4D95-9102-CBC69442F1A6}"/>
          </ac:spMkLst>
        </pc:spChg>
        <pc:spChg chg="mod">
          <ac:chgData name="Peter Laudati" userId="fc1173ac-280e-4cfe-aafb-65006f84bb93" providerId="ADAL" clId="{794EE67A-93C4-AE49-88C9-D46A7D782DCF}" dt="2022-08-19T03:43:44.551" v="2102" actId="207"/>
          <ac:spMkLst>
            <pc:docMk/>
            <pc:sldMk cId="2095740459" sldId="1889"/>
            <ac:spMk id="7" creationId="{04928E24-F2EE-42DC-A21D-1A07921754F5}"/>
          </ac:spMkLst>
        </pc:spChg>
        <pc:spChg chg="add mod ord">
          <ac:chgData name="Peter Laudati" userId="fc1173ac-280e-4cfe-aafb-65006f84bb93" providerId="ADAL" clId="{794EE67A-93C4-AE49-88C9-D46A7D782DCF}" dt="2022-08-19T03:40:05.349" v="2090" actId="1035"/>
          <ac:spMkLst>
            <pc:docMk/>
            <pc:sldMk cId="2095740459" sldId="1889"/>
            <ac:spMk id="8" creationId="{3F4D761E-A6CB-EFA8-C4CC-7D1218C604BF}"/>
          </ac:spMkLst>
        </pc:spChg>
        <pc:spChg chg="mod">
          <ac:chgData name="Peter Laudati" userId="fc1173ac-280e-4cfe-aafb-65006f84bb93" providerId="ADAL" clId="{794EE67A-93C4-AE49-88C9-D46A7D782DCF}" dt="2022-08-19T03:42:33.737" v="2097" actId="207"/>
          <ac:spMkLst>
            <pc:docMk/>
            <pc:sldMk cId="2095740459" sldId="1889"/>
            <ac:spMk id="10" creationId="{6A25682B-EBC9-4659-8F98-11CBFAFE6BBA}"/>
          </ac:spMkLst>
        </pc:spChg>
        <pc:spChg chg="mod">
          <ac:chgData name="Peter Laudati" userId="fc1173ac-280e-4cfe-aafb-65006f84bb93" providerId="ADAL" clId="{794EE67A-93C4-AE49-88C9-D46A7D782DCF}" dt="2022-08-19T03:42:13.440" v="2096" actId="108"/>
          <ac:spMkLst>
            <pc:docMk/>
            <pc:sldMk cId="2095740459" sldId="1889"/>
            <ac:spMk id="24" creationId="{62D5884F-942B-4BB5-B15B-957DAE527E67}"/>
          </ac:spMkLst>
        </pc:spChg>
        <pc:spChg chg="mod">
          <ac:chgData name="Peter Laudati" userId="fc1173ac-280e-4cfe-aafb-65006f84bb93" providerId="ADAL" clId="{794EE67A-93C4-AE49-88C9-D46A7D782DCF}" dt="2022-08-19T03:37:52.345" v="2037" actId="208"/>
          <ac:spMkLst>
            <pc:docMk/>
            <pc:sldMk cId="2095740459" sldId="1889"/>
            <ac:spMk id="27" creationId="{81292616-68C3-4245-BB9A-9902484FABF2}"/>
          </ac:spMkLst>
        </pc:spChg>
        <pc:spChg chg="mod">
          <ac:chgData name="Peter Laudati" userId="fc1173ac-280e-4cfe-aafb-65006f84bb93" providerId="ADAL" clId="{794EE67A-93C4-AE49-88C9-D46A7D782DCF}" dt="2022-08-19T03:41:20.953" v="2091" actId="207"/>
          <ac:spMkLst>
            <pc:docMk/>
            <pc:sldMk cId="2095740459" sldId="1889"/>
            <ac:spMk id="29" creationId="{DD8F9FAB-8F12-4F82-9FDA-9D8E1D1FC16D}"/>
          </ac:spMkLst>
        </pc:spChg>
        <pc:spChg chg="del">
          <ac:chgData name="Peter Laudati" userId="fc1173ac-280e-4cfe-aafb-65006f84bb93" providerId="ADAL" clId="{794EE67A-93C4-AE49-88C9-D46A7D782DCF}" dt="2022-08-19T03:39:52.185" v="2082" actId="478"/>
          <ac:spMkLst>
            <pc:docMk/>
            <pc:sldMk cId="2095740459" sldId="1889"/>
            <ac:spMk id="31" creationId="{00000000-0000-0000-0000-000000000000}"/>
          </ac:spMkLst>
        </pc:spChg>
        <pc:spChg chg="mod">
          <ac:chgData name="Peter Laudati" userId="fc1173ac-280e-4cfe-aafb-65006f84bb93" providerId="ADAL" clId="{794EE67A-93C4-AE49-88C9-D46A7D782DCF}" dt="2022-08-19T03:41:20.953" v="2091" actId="207"/>
          <ac:spMkLst>
            <pc:docMk/>
            <pc:sldMk cId="2095740459" sldId="1889"/>
            <ac:spMk id="32" creationId="{0C9AE881-86D3-45F3-B8B3-D17D04D0B594}"/>
          </ac:spMkLst>
        </pc:spChg>
        <pc:spChg chg="mod">
          <ac:chgData name="Peter Laudati" userId="fc1173ac-280e-4cfe-aafb-65006f84bb93" providerId="ADAL" clId="{794EE67A-93C4-AE49-88C9-D46A7D782DCF}" dt="2022-08-19T03:41:20.953" v="2091" actId="207"/>
          <ac:spMkLst>
            <pc:docMk/>
            <pc:sldMk cId="2095740459" sldId="1889"/>
            <ac:spMk id="34" creationId="{B03AE91A-B634-4D5D-96ED-9549273EE380}"/>
          </ac:spMkLst>
        </pc:spChg>
        <pc:spChg chg="mod">
          <ac:chgData name="Peter Laudati" userId="fc1173ac-280e-4cfe-aafb-65006f84bb93" providerId="ADAL" clId="{794EE67A-93C4-AE49-88C9-D46A7D782DCF}" dt="2022-08-19T03:42:33.737" v="2097" actId="207"/>
          <ac:spMkLst>
            <pc:docMk/>
            <pc:sldMk cId="2095740459" sldId="1889"/>
            <ac:spMk id="37" creationId="{E3FEEC20-3E96-42D9-9F3F-04A607D4289A}"/>
          </ac:spMkLst>
        </pc:spChg>
        <pc:spChg chg="mod">
          <ac:chgData name="Peter Laudati" userId="fc1173ac-280e-4cfe-aafb-65006f84bb93" providerId="ADAL" clId="{794EE67A-93C4-AE49-88C9-D46A7D782DCF}" dt="2022-08-19T03:42:33.737" v="2097" actId="207"/>
          <ac:spMkLst>
            <pc:docMk/>
            <pc:sldMk cId="2095740459" sldId="1889"/>
            <ac:spMk id="38" creationId="{9116CF20-8144-4838-B159-FB4909913626}"/>
          </ac:spMkLst>
        </pc:spChg>
        <pc:spChg chg="mod">
          <ac:chgData name="Peter Laudati" userId="fc1173ac-280e-4cfe-aafb-65006f84bb93" providerId="ADAL" clId="{794EE67A-93C4-AE49-88C9-D46A7D782DCF}" dt="2022-08-19T03:43:33.314" v="2100" actId="207"/>
          <ac:spMkLst>
            <pc:docMk/>
            <pc:sldMk cId="2095740459" sldId="1889"/>
            <ac:spMk id="39" creationId="{1240E5E2-7965-4EC0-BA1D-7877EB95188F}"/>
          </ac:spMkLst>
        </pc:spChg>
        <pc:spChg chg="mod">
          <ac:chgData name="Peter Laudati" userId="fc1173ac-280e-4cfe-aafb-65006f84bb93" providerId="ADAL" clId="{794EE67A-93C4-AE49-88C9-D46A7D782DCF}" dt="2022-08-19T03:43:36.914" v="2101" actId="207"/>
          <ac:spMkLst>
            <pc:docMk/>
            <pc:sldMk cId="2095740459" sldId="1889"/>
            <ac:spMk id="40" creationId="{FA459BC3-E6E1-48E5-BE76-A315EEB8A5FE}"/>
          </ac:spMkLst>
        </pc:spChg>
      </pc:sldChg>
      <pc:sldChg chg="modSp add mod setBg">
        <pc:chgData name="Peter Laudati" userId="fc1173ac-280e-4cfe-aafb-65006f84bb93" providerId="ADAL" clId="{794EE67A-93C4-AE49-88C9-D46A7D782DCF}" dt="2022-08-19T03:47:13.411" v="2126" actId="207"/>
        <pc:sldMkLst>
          <pc:docMk/>
          <pc:sldMk cId="2351876530" sldId="1891"/>
        </pc:sldMkLst>
        <pc:spChg chg="mod">
          <ac:chgData name="Peter Laudati" userId="fc1173ac-280e-4cfe-aafb-65006f84bb93" providerId="ADAL" clId="{794EE67A-93C4-AE49-88C9-D46A7D782DCF}" dt="2022-08-19T03:46:09.349" v="2118" actId="208"/>
          <ac:spMkLst>
            <pc:docMk/>
            <pc:sldMk cId="2351876530" sldId="1891"/>
            <ac:spMk id="6" creationId="{EE78A987-5539-4D95-9102-CBC69442F1A6}"/>
          </ac:spMkLst>
        </pc:spChg>
        <pc:spChg chg="mod">
          <ac:chgData name="Peter Laudati" userId="fc1173ac-280e-4cfe-aafb-65006f84bb93" providerId="ADAL" clId="{794EE67A-93C4-AE49-88C9-D46A7D782DCF}" dt="2022-08-19T03:47:13.411" v="2126" actId="207"/>
          <ac:spMkLst>
            <pc:docMk/>
            <pc:sldMk cId="2351876530" sldId="1891"/>
            <ac:spMk id="8" creationId="{C3C2A028-379A-4D47-8FBC-C33EC8312490}"/>
          </ac:spMkLst>
        </pc:spChg>
        <pc:spChg chg="mod">
          <ac:chgData name="Peter Laudati" userId="fc1173ac-280e-4cfe-aafb-65006f84bb93" providerId="ADAL" clId="{794EE67A-93C4-AE49-88C9-D46A7D782DCF}" dt="2022-08-19T03:45:37.222" v="2113" actId="207"/>
          <ac:spMkLst>
            <pc:docMk/>
            <pc:sldMk cId="2351876530" sldId="1891"/>
            <ac:spMk id="10" creationId="{6A25682B-EBC9-4659-8F98-11CBFAFE6BBA}"/>
          </ac:spMkLst>
        </pc:spChg>
        <pc:spChg chg="mod">
          <ac:chgData name="Peter Laudati" userId="fc1173ac-280e-4cfe-aafb-65006f84bb93" providerId="ADAL" clId="{794EE67A-93C4-AE49-88C9-D46A7D782DCF}" dt="2022-08-19T03:45:47.120" v="2114" actId="108"/>
          <ac:spMkLst>
            <pc:docMk/>
            <pc:sldMk cId="2351876530" sldId="1891"/>
            <ac:spMk id="24" creationId="{62D5884F-942B-4BB5-B15B-957DAE527E67}"/>
          </ac:spMkLst>
        </pc:spChg>
        <pc:spChg chg="mod">
          <ac:chgData name="Peter Laudati" userId="fc1173ac-280e-4cfe-aafb-65006f84bb93" providerId="ADAL" clId="{794EE67A-93C4-AE49-88C9-D46A7D782DCF}" dt="2022-08-19T03:37:56.479" v="2038" actId="208"/>
          <ac:spMkLst>
            <pc:docMk/>
            <pc:sldMk cId="2351876530" sldId="1891"/>
            <ac:spMk id="27" creationId="{81292616-68C3-4245-BB9A-9902484FABF2}"/>
          </ac:spMkLst>
        </pc:spChg>
        <pc:spChg chg="mod">
          <ac:chgData name="Peter Laudati" userId="fc1173ac-280e-4cfe-aafb-65006f84bb93" providerId="ADAL" clId="{794EE67A-93C4-AE49-88C9-D46A7D782DCF}" dt="2022-08-19T03:45:22.968" v="2111" actId="207"/>
          <ac:spMkLst>
            <pc:docMk/>
            <pc:sldMk cId="2351876530" sldId="1891"/>
            <ac:spMk id="29" creationId="{DD8F9FAB-8F12-4F82-9FDA-9D8E1D1FC16D}"/>
          </ac:spMkLst>
        </pc:spChg>
        <pc:spChg chg="mod">
          <ac:chgData name="Peter Laudati" userId="fc1173ac-280e-4cfe-aafb-65006f84bb93" providerId="ADAL" clId="{794EE67A-93C4-AE49-88C9-D46A7D782DCF}" dt="2022-08-19T03:44:57.526" v="2110" actId="207"/>
          <ac:spMkLst>
            <pc:docMk/>
            <pc:sldMk cId="2351876530" sldId="1891"/>
            <ac:spMk id="31" creationId="{00000000-0000-0000-0000-000000000000}"/>
          </ac:spMkLst>
        </pc:spChg>
        <pc:spChg chg="mod">
          <ac:chgData name="Peter Laudati" userId="fc1173ac-280e-4cfe-aafb-65006f84bb93" providerId="ADAL" clId="{794EE67A-93C4-AE49-88C9-D46A7D782DCF}" dt="2022-08-19T03:45:22.968" v="2111" actId="207"/>
          <ac:spMkLst>
            <pc:docMk/>
            <pc:sldMk cId="2351876530" sldId="1891"/>
            <ac:spMk id="32" creationId="{0C9AE881-86D3-45F3-B8B3-D17D04D0B594}"/>
          </ac:spMkLst>
        </pc:spChg>
        <pc:spChg chg="mod">
          <ac:chgData name="Peter Laudati" userId="fc1173ac-280e-4cfe-aafb-65006f84bb93" providerId="ADAL" clId="{794EE67A-93C4-AE49-88C9-D46A7D782DCF}" dt="2022-08-19T03:45:22.968" v="2111" actId="207"/>
          <ac:spMkLst>
            <pc:docMk/>
            <pc:sldMk cId="2351876530" sldId="1891"/>
            <ac:spMk id="34" creationId="{B03AE91A-B634-4D5D-96ED-9549273EE380}"/>
          </ac:spMkLst>
        </pc:spChg>
        <pc:spChg chg="mod">
          <ac:chgData name="Peter Laudati" userId="fc1173ac-280e-4cfe-aafb-65006f84bb93" providerId="ADAL" clId="{794EE67A-93C4-AE49-88C9-D46A7D782DCF}" dt="2022-08-19T03:45:37.222" v="2113" actId="207"/>
          <ac:spMkLst>
            <pc:docMk/>
            <pc:sldMk cId="2351876530" sldId="1891"/>
            <ac:spMk id="37" creationId="{E3FEEC20-3E96-42D9-9F3F-04A607D4289A}"/>
          </ac:spMkLst>
        </pc:spChg>
        <pc:spChg chg="mod">
          <ac:chgData name="Peter Laudati" userId="fc1173ac-280e-4cfe-aafb-65006f84bb93" providerId="ADAL" clId="{794EE67A-93C4-AE49-88C9-D46A7D782DCF}" dt="2022-08-19T03:45:37.222" v="2113" actId="207"/>
          <ac:spMkLst>
            <pc:docMk/>
            <pc:sldMk cId="2351876530" sldId="1891"/>
            <ac:spMk id="38" creationId="{9116CF20-8144-4838-B159-FB4909913626}"/>
          </ac:spMkLst>
        </pc:spChg>
      </pc:sldChg>
      <pc:sldChg chg="add del">
        <pc:chgData name="Peter Laudati" userId="fc1173ac-280e-4cfe-aafb-65006f84bb93" providerId="ADAL" clId="{794EE67A-93C4-AE49-88C9-D46A7D782DCF}" dt="2022-08-19T02:17:30.521" v="721"/>
        <pc:sldMkLst>
          <pc:docMk/>
          <pc:sldMk cId="3039733563" sldId="1895"/>
        </pc:sldMkLst>
      </pc:sldChg>
      <pc:sldChg chg="add del">
        <pc:chgData name="Peter Laudati" userId="fc1173ac-280e-4cfe-aafb-65006f84bb93" providerId="ADAL" clId="{794EE67A-93C4-AE49-88C9-D46A7D782DCF}" dt="2022-08-19T02:17:30.521" v="721"/>
        <pc:sldMkLst>
          <pc:docMk/>
          <pc:sldMk cId="3484133568" sldId="1900"/>
        </pc:sldMkLst>
      </pc:sldChg>
      <pc:sldChg chg="addSp delSp modSp add del mod modTransition setBg modClrScheme chgLayout">
        <pc:chgData name="Peter Laudati" userId="fc1173ac-280e-4cfe-aafb-65006f84bb93" providerId="ADAL" clId="{794EE67A-93C4-AE49-88C9-D46A7D782DCF}" dt="2022-08-19T01:49:39.967" v="243" actId="478"/>
        <pc:sldMkLst>
          <pc:docMk/>
          <pc:sldMk cId="2891418705" sldId="1921"/>
        </pc:sldMkLst>
        <pc:spChg chg="add mod ord">
          <ac:chgData name="Peter Laudati" userId="fc1173ac-280e-4cfe-aafb-65006f84bb93" providerId="ADAL" clId="{794EE67A-93C4-AE49-88C9-D46A7D782DCF}" dt="2022-08-19T01:49:35.661" v="242" actId="20577"/>
          <ac:spMkLst>
            <pc:docMk/>
            <pc:sldMk cId="2891418705" sldId="1921"/>
            <ac:spMk id="2" creationId="{1C8EE963-B365-BABB-2A5E-F9721BE18754}"/>
          </ac:spMkLst>
        </pc:spChg>
        <pc:spChg chg="add mod ord">
          <ac:chgData name="Peter Laudati" userId="fc1173ac-280e-4cfe-aafb-65006f84bb93" providerId="ADAL" clId="{794EE67A-93C4-AE49-88C9-D46A7D782DCF}" dt="2022-08-19T01:49:09.841" v="202" actId="700"/>
          <ac:spMkLst>
            <pc:docMk/>
            <pc:sldMk cId="2891418705" sldId="1921"/>
            <ac:spMk id="3" creationId="{32E4AF14-C7C0-53DD-A9E4-65784FD20DFB}"/>
          </ac:spMkLst>
        </pc:spChg>
        <pc:spChg chg="del">
          <ac:chgData name="Peter Laudati" userId="fc1173ac-280e-4cfe-aafb-65006f84bb93" providerId="ADAL" clId="{794EE67A-93C4-AE49-88C9-D46A7D782DCF}" dt="2022-08-19T01:49:39.967" v="243" actId="478"/>
          <ac:spMkLst>
            <pc:docMk/>
            <pc:sldMk cId="2891418705" sldId="1921"/>
            <ac:spMk id="4" creationId="{E36804ED-DD66-8942-9EEB-CBEF35996912}"/>
          </ac:spMkLst>
        </pc:spChg>
      </pc:sldChg>
      <pc:sldChg chg="addSp delSp modSp add mod modClrScheme chgLayout">
        <pc:chgData name="Peter Laudati" userId="fc1173ac-280e-4cfe-aafb-65006f84bb93" providerId="ADAL" clId="{794EE67A-93C4-AE49-88C9-D46A7D782DCF}" dt="2022-08-19T03:31:53.765" v="1956" actId="113"/>
        <pc:sldMkLst>
          <pc:docMk/>
          <pc:sldMk cId="587661274" sldId="1923"/>
        </pc:sldMkLst>
        <pc:spChg chg="add mod ord">
          <ac:chgData name="Peter Laudati" userId="fc1173ac-280e-4cfe-aafb-65006f84bb93" providerId="ADAL" clId="{794EE67A-93C4-AE49-88C9-D46A7D782DCF}" dt="2022-08-19T03:25:03.494" v="1848" actId="20577"/>
          <ac:spMkLst>
            <pc:docMk/>
            <pc:sldMk cId="587661274" sldId="1923"/>
            <ac:spMk id="2" creationId="{3FB34089-0A6C-5DE1-FCA8-81AE0B0E872B}"/>
          </ac:spMkLst>
        </pc:spChg>
        <pc:spChg chg="add mod ord">
          <ac:chgData name="Peter Laudati" userId="fc1173ac-280e-4cfe-aafb-65006f84bb93" providerId="ADAL" clId="{794EE67A-93C4-AE49-88C9-D46A7D782DCF}" dt="2022-08-19T03:26:24.670" v="1859" actId="2711"/>
          <ac:spMkLst>
            <pc:docMk/>
            <pc:sldMk cId="587661274" sldId="1923"/>
            <ac:spMk id="3" creationId="{7129D3C9-7B3B-582C-6248-422CAE12DC18}"/>
          </ac:spMkLst>
        </pc:spChg>
        <pc:spChg chg="del">
          <ac:chgData name="Peter Laudati" userId="fc1173ac-280e-4cfe-aafb-65006f84bb93" providerId="ADAL" clId="{794EE67A-93C4-AE49-88C9-D46A7D782DCF}" dt="2022-08-19T03:25:10.627" v="1849" actId="478"/>
          <ac:spMkLst>
            <pc:docMk/>
            <pc:sldMk cId="587661274" sldId="1923"/>
            <ac:spMk id="5" creationId="{0DADFA8C-24AF-3540-80D8-FFEAB44EB08A}"/>
          </ac:spMkLst>
        </pc:spChg>
        <pc:spChg chg="del">
          <ac:chgData name="Peter Laudati" userId="fc1173ac-280e-4cfe-aafb-65006f84bb93" providerId="ADAL" clId="{794EE67A-93C4-AE49-88C9-D46A7D782DCF}" dt="2022-08-19T03:25:34.579" v="1851" actId="478"/>
          <ac:spMkLst>
            <pc:docMk/>
            <pc:sldMk cId="587661274" sldId="1923"/>
            <ac:spMk id="6" creationId="{ED78CB3D-3F0F-44E5-8618-0DBA9592032F}"/>
          </ac:spMkLst>
        </pc:spChg>
        <pc:spChg chg="mod">
          <ac:chgData name="Peter Laudati" userId="fc1173ac-280e-4cfe-aafb-65006f84bb93" providerId="ADAL" clId="{794EE67A-93C4-AE49-88C9-D46A7D782DCF}" dt="2022-08-19T03:31:53.765" v="1956" actId="113"/>
          <ac:spMkLst>
            <pc:docMk/>
            <pc:sldMk cId="587661274" sldId="1923"/>
            <ac:spMk id="15" creationId="{314BDBED-F4AB-4DD5-9408-FB3FC7E681B8}"/>
          </ac:spMkLst>
        </pc:spChg>
      </pc:sldChg>
      <pc:sldChg chg="modSp add mod modNotesTx">
        <pc:chgData name="Peter Laudati" userId="fc1173ac-280e-4cfe-aafb-65006f84bb93" providerId="ADAL" clId="{794EE67A-93C4-AE49-88C9-D46A7D782DCF}" dt="2022-08-19T01:50:54.782" v="244" actId="18331"/>
        <pc:sldMkLst>
          <pc:docMk/>
          <pc:sldMk cId="405060387" sldId="3681"/>
        </pc:sldMkLst>
        <pc:spChg chg="mod">
          <ac:chgData name="Peter Laudati" userId="fc1173ac-280e-4cfe-aafb-65006f84bb93" providerId="ADAL" clId="{794EE67A-93C4-AE49-88C9-D46A7D782DCF}" dt="2022-08-19T01:45:29.931" v="197" actId="27636"/>
          <ac:spMkLst>
            <pc:docMk/>
            <pc:sldMk cId="405060387" sldId="3681"/>
            <ac:spMk id="15" creationId="{E6B5D386-D6F2-5CD8-19F9-5EF9A4694394}"/>
          </ac:spMkLst>
        </pc:spChg>
        <pc:picChg chg="mod">
          <ac:chgData name="Peter Laudati" userId="fc1173ac-280e-4cfe-aafb-65006f84bb93" providerId="ADAL" clId="{794EE67A-93C4-AE49-88C9-D46A7D782DCF}" dt="2022-08-19T01:50:54.782" v="244" actId="18331"/>
          <ac:picMkLst>
            <pc:docMk/>
            <pc:sldMk cId="405060387" sldId="3681"/>
            <ac:picMk id="5" creationId="{5A9AD7A9-203E-B757-FE14-A39885572A46}"/>
          </ac:picMkLst>
        </pc:picChg>
      </pc:sldChg>
      <pc:sldChg chg="addSp modSp add mod modAnim modNotesTx">
        <pc:chgData name="Peter Laudati" userId="fc1173ac-280e-4cfe-aafb-65006f84bb93" providerId="ADAL" clId="{794EE67A-93C4-AE49-88C9-D46A7D782DCF}" dt="2022-08-19T01:53:03.658" v="303" actId="207"/>
        <pc:sldMkLst>
          <pc:docMk/>
          <pc:sldMk cId="3937597678" sldId="3682"/>
        </pc:sldMkLst>
        <pc:spChg chg="add mod">
          <ac:chgData name="Peter Laudati" userId="fc1173ac-280e-4cfe-aafb-65006f84bb93" providerId="ADAL" clId="{794EE67A-93C4-AE49-88C9-D46A7D782DCF}" dt="2022-08-19T01:53:03.658" v="303" actId="207"/>
          <ac:spMkLst>
            <pc:docMk/>
            <pc:sldMk cId="3937597678" sldId="3682"/>
            <ac:spMk id="2" creationId="{AA8EC2E4-4D76-E6C1-CD14-7BF397EEC80B}"/>
          </ac:spMkLst>
        </pc:spChg>
        <pc:spChg chg="mod">
          <ac:chgData name="Peter Laudati" userId="fc1173ac-280e-4cfe-aafb-65006f84bb93" providerId="ADAL" clId="{794EE67A-93C4-AE49-88C9-D46A7D782DCF}" dt="2022-08-19T01:52:01.359" v="300" actId="20577"/>
          <ac:spMkLst>
            <pc:docMk/>
            <pc:sldMk cId="3937597678" sldId="3682"/>
            <ac:spMk id="15" creationId="{E6B5D386-D6F2-5CD8-19F9-5EF9A4694394}"/>
          </ac:spMkLst>
        </pc:spChg>
      </pc:sldChg>
      <pc:sldChg chg="modSp add mod">
        <pc:chgData name="Peter Laudati" userId="fc1173ac-280e-4cfe-aafb-65006f84bb93" providerId="ADAL" clId="{794EE67A-93C4-AE49-88C9-D46A7D782DCF}" dt="2022-08-19T02:18:16.547" v="752" actId="20577"/>
        <pc:sldMkLst>
          <pc:docMk/>
          <pc:sldMk cId="3170615887" sldId="3683"/>
        </pc:sldMkLst>
        <pc:spChg chg="mod">
          <ac:chgData name="Peter Laudati" userId="fc1173ac-280e-4cfe-aafb-65006f84bb93" providerId="ADAL" clId="{794EE67A-93C4-AE49-88C9-D46A7D782DCF}" dt="2022-08-19T02:18:11.409" v="732" actId="20577"/>
          <ac:spMkLst>
            <pc:docMk/>
            <pc:sldMk cId="3170615887" sldId="3683"/>
            <ac:spMk id="2" creationId="{1C8EE963-B365-BABB-2A5E-F9721BE18754}"/>
          </ac:spMkLst>
        </pc:spChg>
        <pc:spChg chg="mod">
          <ac:chgData name="Peter Laudati" userId="fc1173ac-280e-4cfe-aafb-65006f84bb93" providerId="ADAL" clId="{794EE67A-93C4-AE49-88C9-D46A7D782DCF}" dt="2022-08-19T02:18:16.547" v="752" actId="20577"/>
          <ac:spMkLst>
            <pc:docMk/>
            <pc:sldMk cId="3170615887" sldId="3683"/>
            <ac:spMk id="3" creationId="{32E4AF14-C7C0-53DD-A9E4-65784FD20DFB}"/>
          </ac:spMkLst>
        </pc:spChg>
      </pc:sldChg>
      <pc:sldChg chg="modSp add mod">
        <pc:chgData name="Peter Laudati" userId="fc1173ac-280e-4cfe-aafb-65006f84bb93" providerId="ADAL" clId="{794EE67A-93C4-AE49-88C9-D46A7D782DCF}" dt="2022-08-19T02:20:28.970" v="880" actId="20577"/>
        <pc:sldMkLst>
          <pc:docMk/>
          <pc:sldMk cId="2923684991" sldId="3684"/>
        </pc:sldMkLst>
        <pc:spChg chg="mod">
          <ac:chgData name="Peter Laudati" userId="fc1173ac-280e-4cfe-aafb-65006f84bb93" providerId="ADAL" clId="{794EE67A-93C4-AE49-88C9-D46A7D782DCF}" dt="2022-08-19T02:20:04.037" v="841" actId="20577"/>
          <ac:spMkLst>
            <pc:docMk/>
            <pc:sldMk cId="2923684991" sldId="3684"/>
            <ac:spMk id="2" creationId="{1C8EE963-B365-BABB-2A5E-F9721BE18754}"/>
          </ac:spMkLst>
        </pc:spChg>
        <pc:spChg chg="mod">
          <ac:chgData name="Peter Laudati" userId="fc1173ac-280e-4cfe-aafb-65006f84bb93" providerId="ADAL" clId="{794EE67A-93C4-AE49-88C9-D46A7D782DCF}" dt="2022-08-19T02:20:28.970" v="880" actId="20577"/>
          <ac:spMkLst>
            <pc:docMk/>
            <pc:sldMk cId="2923684991" sldId="3684"/>
            <ac:spMk id="3" creationId="{32E4AF14-C7C0-53DD-A9E4-65784FD20DFB}"/>
          </ac:spMkLst>
        </pc:spChg>
      </pc:sldChg>
      <pc:sldChg chg="addSp delSp modSp add mod setBg modClrScheme chgLayout">
        <pc:chgData name="Peter Laudati" userId="fc1173ac-280e-4cfe-aafb-65006f84bb93" providerId="ADAL" clId="{794EE67A-93C4-AE49-88C9-D46A7D782DCF}" dt="2022-08-19T02:36:51.993" v="1006" actId="313"/>
        <pc:sldMkLst>
          <pc:docMk/>
          <pc:sldMk cId="2806286172" sldId="3685"/>
        </pc:sldMkLst>
        <pc:spChg chg="add mod ord">
          <ac:chgData name="Peter Laudati" userId="fc1173ac-280e-4cfe-aafb-65006f84bb93" providerId="ADAL" clId="{794EE67A-93C4-AE49-88C9-D46A7D782DCF}" dt="2022-08-19T02:36:51.993" v="1006" actId="313"/>
          <ac:spMkLst>
            <pc:docMk/>
            <pc:sldMk cId="2806286172" sldId="3685"/>
            <ac:spMk id="4" creationId="{108A1145-AE15-3747-83BF-B3A2F02CD3EA}"/>
          </ac:spMkLst>
        </pc:spChg>
        <pc:spChg chg="mod">
          <ac:chgData name="Peter Laudati" userId="fc1173ac-280e-4cfe-aafb-65006f84bb93" providerId="ADAL" clId="{794EE67A-93C4-AE49-88C9-D46A7D782DCF}" dt="2022-08-19T02:33:53.186" v="950" actId="108"/>
          <ac:spMkLst>
            <pc:docMk/>
            <pc:sldMk cId="2806286172" sldId="3685"/>
            <ac:spMk id="5" creationId="{87529400-BB2F-44C2-A4F9-5ED218C50690}"/>
          </ac:spMkLst>
        </pc:spChg>
        <pc:spChg chg="mod">
          <ac:chgData name="Peter Laudati" userId="fc1173ac-280e-4cfe-aafb-65006f84bb93" providerId="ADAL" clId="{794EE67A-93C4-AE49-88C9-D46A7D782DCF}" dt="2022-08-19T02:36:10.311" v="964" actId="208"/>
          <ac:spMkLst>
            <pc:docMk/>
            <pc:sldMk cId="2806286172" sldId="3685"/>
            <ac:spMk id="27" creationId="{81292616-68C3-4245-BB9A-9902484FABF2}"/>
          </ac:spMkLst>
        </pc:spChg>
        <pc:spChg chg="del">
          <ac:chgData name="Peter Laudati" userId="fc1173ac-280e-4cfe-aafb-65006f84bb93" providerId="ADAL" clId="{794EE67A-93C4-AE49-88C9-D46A7D782DCF}" dt="2022-08-19T02:36:47.696" v="1005" actId="478"/>
          <ac:spMkLst>
            <pc:docMk/>
            <pc:sldMk cId="2806286172" sldId="3685"/>
            <ac:spMk id="31" creationId="{00000000-0000-0000-0000-000000000000}"/>
          </ac:spMkLst>
        </pc:spChg>
        <pc:spChg chg="mod">
          <ac:chgData name="Peter Laudati" userId="fc1173ac-280e-4cfe-aafb-65006f84bb93" providerId="ADAL" clId="{794EE67A-93C4-AE49-88C9-D46A7D782DCF}" dt="2022-08-19T02:36:05.908" v="963" actId="3064"/>
          <ac:spMkLst>
            <pc:docMk/>
            <pc:sldMk cId="2806286172" sldId="3685"/>
            <ac:spMk id="84" creationId="{F9DEA8BD-87AD-4E9D-8FC8-872C3F4F4059}"/>
          </ac:spMkLst>
        </pc:spChg>
        <pc:spChg chg="mod">
          <ac:chgData name="Peter Laudati" userId="fc1173ac-280e-4cfe-aafb-65006f84bb93" providerId="ADAL" clId="{794EE67A-93C4-AE49-88C9-D46A7D782DCF}" dt="2022-08-19T02:34:07.195" v="952" actId="108"/>
          <ac:spMkLst>
            <pc:docMk/>
            <pc:sldMk cId="2806286172" sldId="3685"/>
            <ac:spMk id="85" creationId="{4D2D6A65-FECB-4946-B657-79BB0E3F468B}"/>
          </ac:spMkLst>
        </pc:spChg>
        <pc:spChg chg="mod">
          <ac:chgData name="Peter Laudati" userId="fc1173ac-280e-4cfe-aafb-65006f84bb93" providerId="ADAL" clId="{794EE67A-93C4-AE49-88C9-D46A7D782DCF}" dt="2022-08-19T02:34:09.850" v="953" actId="108"/>
          <ac:spMkLst>
            <pc:docMk/>
            <pc:sldMk cId="2806286172" sldId="3685"/>
            <ac:spMk id="86" creationId="{BF32DCD1-F8AA-4E96-9F3F-C7DD7F993B8D}"/>
          </ac:spMkLst>
        </pc:spChg>
      </pc:sldChg>
      <pc:sldChg chg="delSp modSp add mod">
        <pc:chgData name="Peter Laudati" userId="fc1173ac-280e-4cfe-aafb-65006f84bb93" providerId="ADAL" clId="{794EE67A-93C4-AE49-88C9-D46A7D782DCF}" dt="2022-08-19T03:33:28.307" v="1986" actId="478"/>
        <pc:sldMkLst>
          <pc:docMk/>
          <pc:sldMk cId="2984658527" sldId="3686"/>
        </pc:sldMkLst>
        <pc:spChg chg="mod">
          <ac:chgData name="Peter Laudati" userId="fc1173ac-280e-4cfe-aafb-65006f84bb93" providerId="ADAL" clId="{794EE67A-93C4-AE49-88C9-D46A7D782DCF}" dt="2022-08-19T03:33:20.543" v="1984" actId="20577"/>
          <ac:spMkLst>
            <pc:docMk/>
            <pc:sldMk cId="2984658527" sldId="3686"/>
            <ac:spMk id="2" creationId="{1C8EE963-B365-BABB-2A5E-F9721BE18754}"/>
          </ac:spMkLst>
        </pc:spChg>
        <pc:spChg chg="del mod">
          <ac:chgData name="Peter Laudati" userId="fc1173ac-280e-4cfe-aafb-65006f84bb93" providerId="ADAL" clId="{794EE67A-93C4-AE49-88C9-D46A7D782DCF}" dt="2022-08-19T03:33:28.307" v="1986" actId="478"/>
          <ac:spMkLst>
            <pc:docMk/>
            <pc:sldMk cId="2984658527" sldId="3686"/>
            <ac:spMk id="3" creationId="{32E4AF14-C7C0-53DD-A9E4-65784FD20DFB}"/>
          </ac:spMkLst>
        </pc:spChg>
      </pc:sldChg>
      <pc:sldChg chg="add del setBg">
        <pc:chgData name="Peter Laudati" userId="fc1173ac-280e-4cfe-aafb-65006f84bb93" providerId="ADAL" clId="{794EE67A-93C4-AE49-88C9-D46A7D782DCF}" dt="2022-08-19T02:51:57.160" v="1245" actId="2696"/>
        <pc:sldMkLst>
          <pc:docMk/>
          <pc:sldMk cId="4169035508" sldId="3686"/>
        </pc:sldMkLst>
      </pc:sldChg>
      <pc:sldChg chg="modSp add mod">
        <pc:chgData name="Peter Laudati" userId="fc1173ac-280e-4cfe-aafb-65006f84bb93" providerId="ADAL" clId="{794EE67A-93C4-AE49-88C9-D46A7D782DCF}" dt="2022-08-19T03:49:21.310" v="2146" actId="20577"/>
        <pc:sldMkLst>
          <pc:docMk/>
          <pc:sldMk cId="1232712405" sldId="3687"/>
        </pc:sldMkLst>
        <pc:spChg chg="mod">
          <ac:chgData name="Peter Laudati" userId="fc1173ac-280e-4cfe-aafb-65006f84bb93" providerId="ADAL" clId="{794EE67A-93C4-AE49-88C9-D46A7D782DCF}" dt="2022-08-19T03:49:21.310" v="2146" actId="20577"/>
          <ac:spMkLst>
            <pc:docMk/>
            <pc:sldMk cId="1232712405" sldId="3687"/>
            <ac:spMk id="2" creationId="{1C8EE963-B365-BABB-2A5E-F9721BE18754}"/>
          </ac:spMkLst>
        </pc:spChg>
      </pc:sldChg>
      <pc:sldMasterChg chg="delSldLayout">
        <pc:chgData name="Peter Laudati" userId="fc1173ac-280e-4cfe-aafb-65006f84bb93" providerId="ADAL" clId="{794EE67A-93C4-AE49-88C9-D46A7D782DCF}" dt="2022-08-19T03:51:31.267" v="2152" actId="2696"/>
        <pc:sldMasterMkLst>
          <pc:docMk/>
          <pc:sldMasterMk cId="4029705734" sldId="2147483986"/>
        </pc:sldMasterMkLst>
        <pc:sldLayoutChg chg="del">
          <pc:chgData name="Peter Laudati" userId="fc1173ac-280e-4cfe-aafb-65006f84bb93" providerId="ADAL" clId="{794EE67A-93C4-AE49-88C9-D46A7D782DCF}" dt="2022-08-19T03:51:31.234" v="2147" actId="2696"/>
          <pc:sldLayoutMkLst>
            <pc:docMk/>
            <pc:sldMasterMk cId="4029705734" sldId="2147483986"/>
            <pc:sldLayoutMk cId="3569616055" sldId="2147484061"/>
          </pc:sldLayoutMkLst>
        </pc:sldLayoutChg>
        <pc:sldLayoutChg chg="del">
          <pc:chgData name="Peter Laudati" userId="fc1173ac-280e-4cfe-aafb-65006f84bb93" providerId="ADAL" clId="{794EE67A-93C4-AE49-88C9-D46A7D782DCF}" dt="2022-08-19T02:37:46.011" v="1007" actId="2696"/>
          <pc:sldLayoutMkLst>
            <pc:docMk/>
            <pc:sldMasterMk cId="4029705734" sldId="2147483986"/>
            <pc:sldLayoutMk cId="832137490" sldId="2147484062"/>
          </pc:sldLayoutMkLst>
        </pc:sldLayoutChg>
        <pc:sldLayoutChg chg="del">
          <pc:chgData name="Peter Laudati" userId="fc1173ac-280e-4cfe-aafb-65006f84bb93" providerId="ADAL" clId="{794EE67A-93C4-AE49-88C9-D46A7D782DCF}" dt="2022-08-19T02:37:46.038" v="1008" actId="2696"/>
          <pc:sldLayoutMkLst>
            <pc:docMk/>
            <pc:sldMasterMk cId="4029705734" sldId="2147483986"/>
            <pc:sldLayoutMk cId="1523518103" sldId="2147484063"/>
          </pc:sldLayoutMkLst>
        </pc:sldLayoutChg>
        <pc:sldLayoutChg chg="del">
          <pc:chgData name="Peter Laudati" userId="fc1173ac-280e-4cfe-aafb-65006f84bb93" providerId="ADAL" clId="{794EE67A-93C4-AE49-88C9-D46A7D782DCF}" dt="2022-08-19T02:37:46.054" v="1009" actId="2696"/>
          <pc:sldLayoutMkLst>
            <pc:docMk/>
            <pc:sldMasterMk cId="4029705734" sldId="2147483986"/>
            <pc:sldLayoutMk cId="1077168143" sldId="2147484064"/>
          </pc:sldLayoutMkLst>
        </pc:sldLayoutChg>
        <pc:sldLayoutChg chg="del">
          <pc:chgData name="Peter Laudati" userId="fc1173ac-280e-4cfe-aafb-65006f84bb93" providerId="ADAL" clId="{794EE67A-93C4-AE49-88C9-D46A7D782DCF}" dt="2022-08-19T02:37:46.072" v="1010" actId="2696"/>
          <pc:sldLayoutMkLst>
            <pc:docMk/>
            <pc:sldMasterMk cId="4029705734" sldId="2147483986"/>
            <pc:sldLayoutMk cId="2340200398" sldId="2147484067"/>
          </pc:sldLayoutMkLst>
        </pc:sldLayoutChg>
        <pc:sldLayoutChg chg="del">
          <pc:chgData name="Peter Laudati" userId="fc1173ac-280e-4cfe-aafb-65006f84bb93" providerId="ADAL" clId="{794EE67A-93C4-AE49-88C9-D46A7D782DCF}" dt="2022-08-19T03:51:31.262" v="2148" actId="2696"/>
          <pc:sldLayoutMkLst>
            <pc:docMk/>
            <pc:sldMasterMk cId="4029705734" sldId="2147483986"/>
            <pc:sldLayoutMk cId="125712061" sldId="2147484068"/>
          </pc:sldLayoutMkLst>
        </pc:sldLayoutChg>
        <pc:sldLayoutChg chg="del">
          <pc:chgData name="Peter Laudati" userId="fc1173ac-280e-4cfe-aafb-65006f84bb93" providerId="ADAL" clId="{794EE67A-93C4-AE49-88C9-D46A7D782DCF}" dt="2022-08-19T03:51:31.263" v="2149" actId="2696"/>
          <pc:sldLayoutMkLst>
            <pc:docMk/>
            <pc:sldMasterMk cId="4029705734" sldId="2147483986"/>
            <pc:sldLayoutMk cId="4177399857" sldId="2147484069"/>
          </pc:sldLayoutMkLst>
        </pc:sldLayoutChg>
        <pc:sldLayoutChg chg="del">
          <pc:chgData name="Peter Laudati" userId="fc1173ac-280e-4cfe-aafb-65006f84bb93" providerId="ADAL" clId="{794EE67A-93C4-AE49-88C9-D46A7D782DCF}" dt="2022-08-19T03:51:31.265" v="2150" actId="2696"/>
          <pc:sldLayoutMkLst>
            <pc:docMk/>
            <pc:sldMasterMk cId="4029705734" sldId="2147483986"/>
            <pc:sldLayoutMk cId="1177493335" sldId="2147484073"/>
          </pc:sldLayoutMkLst>
        </pc:sldLayoutChg>
        <pc:sldLayoutChg chg="del">
          <pc:chgData name="Peter Laudati" userId="fc1173ac-280e-4cfe-aafb-65006f84bb93" providerId="ADAL" clId="{794EE67A-93C4-AE49-88C9-D46A7D782DCF}" dt="2022-08-19T03:51:31.266" v="2151" actId="2696"/>
          <pc:sldLayoutMkLst>
            <pc:docMk/>
            <pc:sldMasterMk cId="4029705734" sldId="2147483986"/>
            <pc:sldLayoutMk cId="3617033072" sldId="2147484074"/>
          </pc:sldLayoutMkLst>
        </pc:sldLayoutChg>
        <pc:sldLayoutChg chg="del">
          <pc:chgData name="Peter Laudati" userId="fc1173ac-280e-4cfe-aafb-65006f84bb93" providerId="ADAL" clId="{794EE67A-93C4-AE49-88C9-D46A7D782DCF}" dt="2022-08-19T03:51:31.267" v="2152" actId="2696"/>
          <pc:sldLayoutMkLst>
            <pc:docMk/>
            <pc:sldMasterMk cId="4029705734" sldId="2147483986"/>
            <pc:sldLayoutMk cId="2657795687" sldId="2147484075"/>
          </pc:sldLayoutMkLst>
        </pc:sldLayoutChg>
      </pc:sldMasterChg>
    </pc:docChg>
  </pc:docChgLst>
  <pc:docChgLst>
    <pc:chgData name="Peter Laudati" userId="fc1173ac-280e-4cfe-aafb-65006f84bb93" providerId="ADAL" clId="{F35A8537-8F12-6A4D-9E1D-0B44685A20D2}"/>
    <pc:docChg chg="undo redo custSel addSld delSld modSld modMainMaster">
      <pc:chgData name="Peter Laudati" userId="fc1173ac-280e-4cfe-aafb-65006f84bb93" providerId="ADAL" clId="{F35A8537-8F12-6A4D-9E1D-0B44685A20D2}" dt="2022-09-20T20:21:07.498" v="2857" actId="20577"/>
      <pc:docMkLst>
        <pc:docMk/>
      </pc:docMkLst>
      <pc:sldChg chg="modSp add mod modClrScheme chgLayout">
        <pc:chgData name="Peter Laudati" userId="fc1173ac-280e-4cfe-aafb-65006f84bb93" providerId="ADAL" clId="{F35A8537-8F12-6A4D-9E1D-0B44685A20D2}" dt="2022-09-09T03:00:12.797" v="2694" actId="403"/>
        <pc:sldMkLst>
          <pc:docMk/>
          <pc:sldMk cId="581401480" sldId="467"/>
        </pc:sldMkLst>
        <pc:spChg chg="mod ord">
          <ac:chgData name="Peter Laudati" userId="fc1173ac-280e-4cfe-aafb-65006f84bb93" providerId="ADAL" clId="{F35A8537-8F12-6A4D-9E1D-0B44685A20D2}" dt="2022-09-09T03:00:12.797" v="2694" actId="403"/>
          <ac:spMkLst>
            <pc:docMk/>
            <pc:sldMk cId="581401480" sldId="467"/>
            <ac:spMk id="2" creationId="{00000000-0000-0000-0000-000000000000}"/>
          </ac:spMkLst>
        </pc:spChg>
        <pc:spChg chg="mod ord">
          <ac:chgData name="Peter Laudati" userId="fc1173ac-280e-4cfe-aafb-65006f84bb93" providerId="ADAL" clId="{F35A8537-8F12-6A4D-9E1D-0B44685A20D2}" dt="2022-09-09T03:00:03.079" v="2689" actId="700"/>
          <ac:spMkLst>
            <pc:docMk/>
            <pc:sldMk cId="581401480" sldId="467"/>
            <ac:spMk id="3" creationId="{00000000-0000-0000-0000-000000000000}"/>
          </ac:spMkLst>
        </pc:spChg>
      </pc:sldChg>
      <pc:sldChg chg="addSp modSp add mod modClrScheme chgLayout">
        <pc:chgData name="Peter Laudati" userId="fc1173ac-280e-4cfe-aafb-65006f84bb93" providerId="ADAL" clId="{F35A8537-8F12-6A4D-9E1D-0B44685A20D2}" dt="2022-09-09T03:01:31.668" v="2743" actId="403"/>
        <pc:sldMkLst>
          <pc:docMk/>
          <pc:sldMk cId="303014580" sldId="468"/>
        </pc:sldMkLst>
        <pc:spChg chg="mod ord">
          <ac:chgData name="Peter Laudati" userId="fc1173ac-280e-4cfe-aafb-65006f84bb93" providerId="ADAL" clId="{F35A8537-8F12-6A4D-9E1D-0B44685A20D2}" dt="2022-09-09T03:01:31.668" v="2743" actId="403"/>
          <ac:spMkLst>
            <pc:docMk/>
            <pc:sldMk cId="303014580" sldId="468"/>
            <ac:spMk id="2" creationId="{00000000-0000-0000-0000-000000000000}"/>
          </ac:spMkLst>
        </pc:spChg>
        <pc:spChg chg="mod ord">
          <ac:chgData name="Peter Laudati" userId="fc1173ac-280e-4cfe-aafb-65006f84bb93" providerId="ADAL" clId="{F35A8537-8F12-6A4D-9E1D-0B44685A20D2}" dt="2022-09-09T03:01:12.623" v="2700" actId="700"/>
          <ac:spMkLst>
            <pc:docMk/>
            <pc:sldMk cId="303014580" sldId="468"/>
            <ac:spMk id="3" creationId="{00000000-0000-0000-0000-000000000000}"/>
          </ac:spMkLst>
        </pc:spChg>
        <pc:spChg chg="add mod ord">
          <ac:chgData name="Peter Laudati" userId="fc1173ac-280e-4cfe-aafb-65006f84bb93" providerId="ADAL" clId="{F35A8537-8F12-6A4D-9E1D-0B44685A20D2}" dt="2022-09-09T03:01:22.816" v="2737" actId="20577"/>
          <ac:spMkLst>
            <pc:docMk/>
            <pc:sldMk cId="303014580" sldId="468"/>
            <ac:spMk id="4" creationId="{C6E5DB67-C3EE-71E8-89D7-065C46078683}"/>
          </ac:spMkLst>
        </pc:spChg>
      </pc:sldChg>
      <pc:sldChg chg="modSp add mod modClrScheme chgLayout">
        <pc:chgData name="Peter Laudati" userId="fc1173ac-280e-4cfe-aafb-65006f84bb93" providerId="ADAL" clId="{F35A8537-8F12-6A4D-9E1D-0B44685A20D2}" dt="2022-09-09T03:01:51.949" v="2749" actId="403"/>
        <pc:sldMkLst>
          <pc:docMk/>
          <pc:sldMk cId="1650536884" sldId="469"/>
        </pc:sldMkLst>
        <pc:spChg chg="mod ord">
          <ac:chgData name="Peter Laudati" userId="fc1173ac-280e-4cfe-aafb-65006f84bb93" providerId="ADAL" clId="{F35A8537-8F12-6A4D-9E1D-0B44685A20D2}" dt="2022-09-09T03:01:51.949" v="2749" actId="403"/>
          <ac:spMkLst>
            <pc:docMk/>
            <pc:sldMk cId="1650536884" sldId="469"/>
            <ac:spMk id="2" creationId="{00000000-0000-0000-0000-000000000000}"/>
          </ac:spMkLst>
        </pc:spChg>
        <pc:spChg chg="mod ord">
          <ac:chgData name="Peter Laudati" userId="fc1173ac-280e-4cfe-aafb-65006f84bb93" providerId="ADAL" clId="{F35A8537-8F12-6A4D-9E1D-0B44685A20D2}" dt="2022-09-09T03:01:46.692" v="2744" actId="700"/>
          <ac:spMkLst>
            <pc:docMk/>
            <pc:sldMk cId="1650536884" sldId="469"/>
            <ac:spMk id="3" creationId="{00000000-0000-0000-0000-000000000000}"/>
          </ac:spMkLst>
        </pc:spChg>
      </pc:sldChg>
      <pc:sldChg chg="addSp delSp modSp add del mod modClrScheme chgLayout">
        <pc:chgData name="Peter Laudati" userId="fc1173ac-280e-4cfe-aafb-65006f84bb93" providerId="ADAL" clId="{F35A8537-8F12-6A4D-9E1D-0B44685A20D2}" dt="2022-09-09T02:57:10.896" v="2687" actId="478"/>
        <pc:sldMkLst>
          <pc:docMk/>
          <pc:sldMk cId="3670731366" sldId="558"/>
        </pc:sldMkLst>
        <pc:spChg chg="mod ord">
          <ac:chgData name="Peter Laudati" userId="fc1173ac-280e-4cfe-aafb-65006f84bb93" providerId="ADAL" clId="{F35A8537-8F12-6A4D-9E1D-0B44685A20D2}" dt="2022-09-09T02:57:06.767" v="2686" actId="20577"/>
          <ac:spMkLst>
            <pc:docMk/>
            <pc:sldMk cId="3670731366" sldId="558"/>
            <ac:spMk id="2" creationId="{F5F9A0B9-16EA-674C-9F51-93BF10956EE7}"/>
          </ac:spMkLst>
        </pc:spChg>
        <pc:spChg chg="add mod ord">
          <ac:chgData name="Peter Laudati" userId="fc1173ac-280e-4cfe-aafb-65006f84bb93" providerId="ADAL" clId="{F35A8537-8F12-6A4D-9E1D-0B44685A20D2}" dt="2022-09-09T02:56:56.420" v="2640" actId="20577"/>
          <ac:spMkLst>
            <pc:docMk/>
            <pc:sldMk cId="3670731366" sldId="558"/>
            <ac:spMk id="3" creationId="{6E9FBF5B-1833-EE9D-2143-CA9AEAD57045}"/>
          </ac:spMkLst>
        </pc:spChg>
        <pc:spChg chg="add mod ord">
          <ac:chgData name="Peter Laudati" userId="fc1173ac-280e-4cfe-aafb-65006f84bb93" providerId="ADAL" clId="{F35A8537-8F12-6A4D-9E1D-0B44685A20D2}" dt="2022-09-09T02:56:50.436" v="2628" actId="20577"/>
          <ac:spMkLst>
            <pc:docMk/>
            <pc:sldMk cId="3670731366" sldId="558"/>
            <ac:spMk id="4" creationId="{B311C0FE-D341-18FC-3D6D-1A3FFB760BCA}"/>
          </ac:spMkLst>
        </pc:spChg>
        <pc:spChg chg="del">
          <ac:chgData name="Peter Laudati" userId="fc1173ac-280e-4cfe-aafb-65006f84bb93" providerId="ADAL" clId="{F35A8537-8F12-6A4D-9E1D-0B44685A20D2}" dt="2022-09-09T02:57:10.896" v="2687" actId="478"/>
          <ac:spMkLst>
            <pc:docMk/>
            <pc:sldMk cId="3670731366" sldId="558"/>
            <ac:spMk id="5" creationId="{0DADFA8C-24AF-3540-80D8-FFEAB44EB08A}"/>
          </ac:spMkLst>
        </pc:spChg>
      </pc:sldChg>
      <pc:sldChg chg="modSp mod modAnim">
        <pc:chgData name="Peter Laudati" userId="fc1173ac-280e-4cfe-aafb-65006f84bb93" providerId="ADAL" clId="{F35A8537-8F12-6A4D-9E1D-0B44685A20D2}" dt="2022-09-20T20:21:07.498" v="2857" actId="20577"/>
        <pc:sldMkLst>
          <pc:docMk/>
          <pc:sldMk cId="96773298" sldId="566"/>
        </pc:sldMkLst>
        <pc:spChg chg="mod">
          <ac:chgData name="Peter Laudati" userId="fc1173ac-280e-4cfe-aafb-65006f84bb93" providerId="ADAL" clId="{F35A8537-8F12-6A4D-9E1D-0B44685A20D2}" dt="2022-09-20T20:21:07.498" v="2857" actId="20577"/>
          <ac:spMkLst>
            <pc:docMk/>
            <pc:sldMk cId="96773298" sldId="566"/>
            <ac:spMk id="2" creationId="{F5F9A0B9-16EA-674C-9F51-93BF10956EE7}"/>
          </ac:spMkLst>
        </pc:spChg>
      </pc:sldChg>
      <pc:sldChg chg="modSp add del mod modClrScheme chgLayout">
        <pc:chgData name="Peter Laudati" userId="fc1173ac-280e-4cfe-aafb-65006f84bb93" providerId="ADAL" clId="{F35A8537-8F12-6A4D-9E1D-0B44685A20D2}" dt="2022-09-09T02:56:01.208" v="2620" actId="27636"/>
        <pc:sldMkLst>
          <pc:docMk/>
          <pc:sldMk cId="306799738" sldId="576"/>
        </pc:sldMkLst>
        <pc:spChg chg="mod ord">
          <ac:chgData name="Peter Laudati" userId="fc1173ac-280e-4cfe-aafb-65006f84bb93" providerId="ADAL" clId="{F35A8537-8F12-6A4D-9E1D-0B44685A20D2}" dt="2022-09-09T02:56:01.208" v="2620" actId="27636"/>
          <ac:spMkLst>
            <pc:docMk/>
            <pc:sldMk cId="306799738" sldId="576"/>
            <ac:spMk id="2" creationId="{C5B05B39-D3AB-4E98-A14E-DE01F75D1C01}"/>
          </ac:spMkLst>
        </pc:spChg>
        <pc:spChg chg="mod ord">
          <ac:chgData name="Peter Laudati" userId="fc1173ac-280e-4cfe-aafb-65006f84bb93" providerId="ADAL" clId="{F35A8537-8F12-6A4D-9E1D-0B44685A20D2}" dt="2022-09-09T02:56:01.171" v="2619" actId="700"/>
          <ac:spMkLst>
            <pc:docMk/>
            <pc:sldMk cId="306799738" sldId="576"/>
            <ac:spMk id="3" creationId="{3AA01939-5AF8-496B-8A94-55FB6E381F5D}"/>
          </ac:spMkLst>
        </pc:spChg>
      </pc:sldChg>
      <pc:sldChg chg="addSp delSp modSp add del mod modClrScheme chgLayout">
        <pc:chgData name="Peter Laudati" userId="fc1173ac-280e-4cfe-aafb-65006f84bb93" providerId="ADAL" clId="{F35A8537-8F12-6A4D-9E1D-0B44685A20D2}" dt="2022-09-09T02:07:08.555" v="710" actId="478"/>
        <pc:sldMkLst>
          <pc:docMk/>
          <pc:sldMk cId="3101084009" sldId="608"/>
        </pc:sldMkLst>
        <pc:spChg chg="mod ord">
          <ac:chgData name="Peter Laudati" userId="fc1173ac-280e-4cfe-aafb-65006f84bb93" providerId="ADAL" clId="{F35A8537-8F12-6A4D-9E1D-0B44685A20D2}" dt="2022-09-09T02:07:02.205" v="709" actId="20577"/>
          <ac:spMkLst>
            <pc:docMk/>
            <pc:sldMk cId="3101084009" sldId="608"/>
            <ac:spMk id="2" creationId="{F5F9A0B9-16EA-674C-9F51-93BF10956EE7}"/>
          </ac:spMkLst>
        </pc:spChg>
        <pc:spChg chg="add mod ord">
          <ac:chgData name="Peter Laudati" userId="fc1173ac-280e-4cfe-aafb-65006f84bb93" providerId="ADAL" clId="{F35A8537-8F12-6A4D-9E1D-0B44685A20D2}" dt="2022-09-09T02:06:51.755" v="679" actId="20577"/>
          <ac:spMkLst>
            <pc:docMk/>
            <pc:sldMk cId="3101084009" sldId="608"/>
            <ac:spMk id="3" creationId="{D1E3A217-212A-8E33-5B67-BF7105A9FBC3}"/>
          </ac:spMkLst>
        </pc:spChg>
        <pc:spChg chg="add mod ord">
          <ac:chgData name="Peter Laudati" userId="fc1173ac-280e-4cfe-aafb-65006f84bb93" providerId="ADAL" clId="{F35A8537-8F12-6A4D-9E1D-0B44685A20D2}" dt="2022-09-09T02:06:43.617" v="658" actId="113"/>
          <ac:spMkLst>
            <pc:docMk/>
            <pc:sldMk cId="3101084009" sldId="608"/>
            <ac:spMk id="4" creationId="{E0A1ED94-239E-70B5-DCE4-03DA960E4350}"/>
          </ac:spMkLst>
        </pc:spChg>
        <pc:spChg chg="del mod">
          <ac:chgData name="Peter Laudati" userId="fc1173ac-280e-4cfe-aafb-65006f84bb93" providerId="ADAL" clId="{F35A8537-8F12-6A4D-9E1D-0B44685A20D2}" dt="2022-09-09T02:07:08.555" v="710" actId="478"/>
          <ac:spMkLst>
            <pc:docMk/>
            <pc:sldMk cId="3101084009" sldId="608"/>
            <ac:spMk id="5" creationId="{0DADFA8C-24AF-3540-80D8-FFEAB44EB08A}"/>
          </ac:spMkLst>
        </pc:spChg>
      </pc:sldChg>
      <pc:sldChg chg="addSp delSp modSp add del mod modClrScheme chgLayout">
        <pc:chgData name="Peter Laudati" userId="fc1173ac-280e-4cfe-aafb-65006f84bb93" providerId="ADAL" clId="{F35A8537-8F12-6A4D-9E1D-0B44685A20D2}" dt="2022-09-09T02:38:08.660" v="2069" actId="20577"/>
        <pc:sldMkLst>
          <pc:docMk/>
          <pc:sldMk cId="1931726776" sldId="626"/>
        </pc:sldMkLst>
        <pc:spChg chg="add mod ord">
          <ac:chgData name="Peter Laudati" userId="fc1173ac-280e-4cfe-aafb-65006f84bb93" providerId="ADAL" clId="{F35A8537-8F12-6A4D-9E1D-0B44685A20D2}" dt="2022-09-09T02:38:08.660" v="2069" actId="20577"/>
          <ac:spMkLst>
            <pc:docMk/>
            <pc:sldMk cId="1931726776" sldId="626"/>
            <ac:spMk id="2" creationId="{107F49C1-821D-FDDD-471D-9B18FA572C53}"/>
          </ac:spMkLst>
        </pc:spChg>
        <pc:spChg chg="add mod ord">
          <ac:chgData name="Peter Laudati" userId="fc1173ac-280e-4cfe-aafb-65006f84bb93" providerId="ADAL" clId="{F35A8537-8F12-6A4D-9E1D-0B44685A20D2}" dt="2022-09-09T02:36:33.091" v="1900" actId="20577"/>
          <ac:spMkLst>
            <pc:docMk/>
            <pc:sldMk cId="1931726776" sldId="626"/>
            <ac:spMk id="4" creationId="{9FAB1F68-D60E-4F02-4892-F978B271E14A}"/>
          </ac:spMkLst>
        </pc:spChg>
        <pc:spChg chg="del">
          <ac:chgData name="Peter Laudati" userId="fc1173ac-280e-4cfe-aafb-65006f84bb93" providerId="ADAL" clId="{F35A8537-8F12-6A4D-9E1D-0B44685A20D2}" dt="2022-09-09T02:36:36.912" v="1901" actId="478"/>
          <ac:spMkLst>
            <pc:docMk/>
            <pc:sldMk cId="1931726776" sldId="626"/>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37:04.598" v="1949" actId="478"/>
        <pc:sldMkLst>
          <pc:docMk/>
          <pc:sldMk cId="99679443" sldId="627"/>
        </pc:sldMkLst>
        <pc:spChg chg="add mod ord">
          <ac:chgData name="Peter Laudati" userId="fc1173ac-280e-4cfe-aafb-65006f84bb93" providerId="ADAL" clId="{F35A8537-8F12-6A4D-9E1D-0B44685A20D2}" dt="2022-09-09T02:36:57.751" v="1925" actId="20577"/>
          <ac:spMkLst>
            <pc:docMk/>
            <pc:sldMk cId="99679443" sldId="627"/>
            <ac:spMk id="3" creationId="{47CE07EF-D1FC-AC98-D2B6-3A2A5D0D2F30}"/>
          </ac:spMkLst>
        </pc:spChg>
        <pc:spChg chg="add del mod ord">
          <ac:chgData name="Peter Laudati" userId="fc1173ac-280e-4cfe-aafb-65006f84bb93" providerId="ADAL" clId="{F35A8537-8F12-6A4D-9E1D-0B44685A20D2}" dt="2022-09-09T02:36:52.956" v="1904" actId="700"/>
          <ac:spMkLst>
            <pc:docMk/>
            <pc:sldMk cId="99679443" sldId="627"/>
            <ac:spMk id="6" creationId="{A49D9A3A-0894-1F40-F271-B22AF8A1BF7C}"/>
          </ac:spMkLst>
        </pc:spChg>
        <pc:spChg chg="add del mod ord">
          <ac:chgData name="Peter Laudati" userId="fc1173ac-280e-4cfe-aafb-65006f84bb93" providerId="ADAL" clId="{F35A8537-8F12-6A4D-9E1D-0B44685A20D2}" dt="2022-09-09T02:36:52.956" v="1904" actId="700"/>
          <ac:spMkLst>
            <pc:docMk/>
            <pc:sldMk cId="99679443" sldId="627"/>
            <ac:spMk id="7" creationId="{6719BAC1-2CC5-9EB3-E9DF-15053AA2DAC7}"/>
          </ac:spMkLst>
        </pc:spChg>
        <pc:spChg chg="add mod ord">
          <ac:chgData name="Peter Laudati" userId="fc1173ac-280e-4cfe-aafb-65006f84bb93" providerId="ADAL" clId="{F35A8537-8F12-6A4D-9E1D-0B44685A20D2}" dt="2022-09-09T02:37:02.213" v="1948" actId="20577"/>
          <ac:spMkLst>
            <pc:docMk/>
            <pc:sldMk cId="99679443" sldId="627"/>
            <ac:spMk id="8" creationId="{3F3E385A-0A9C-162F-BB44-7444ABCDCC31}"/>
          </ac:spMkLst>
        </pc:spChg>
        <pc:spChg chg="del">
          <ac:chgData name="Peter Laudati" userId="fc1173ac-280e-4cfe-aafb-65006f84bb93" providerId="ADAL" clId="{F35A8537-8F12-6A4D-9E1D-0B44685A20D2}" dt="2022-09-09T02:37:04.598" v="1949" actId="478"/>
          <ac:spMkLst>
            <pc:docMk/>
            <pc:sldMk cId="99679443" sldId="627"/>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49:52.412" v="2560" actId="207"/>
        <pc:sldMkLst>
          <pc:docMk/>
          <pc:sldMk cId="1454463786" sldId="628"/>
        </pc:sldMkLst>
        <pc:spChg chg="add mod ord">
          <ac:chgData name="Peter Laudati" userId="fc1173ac-280e-4cfe-aafb-65006f84bb93" providerId="ADAL" clId="{F35A8537-8F12-6A4D-9E1D-0B44685A20D2}" dt="2022-09-09T02:37:16.682" v="1970" actId="20577"/>
          <ac:spMkLst>
            <pc:docMk/>
            <pc:sldMk cId="1454463786" sldId="628"/>
            <ac:spMk id="3" creationId="{6C7B63F1-6BD3-D3A3-BB82-31D422B88885}"/>
          </ac:spMkLst>
        </pc:spChg>
        <pc:spChg chg="mod">
          <ac:chgData name="Peter Laudati" userId="fc1173ac-280e-4cfe-aafb-65006f84bb93" providerId="ADAL" clId="{F35A8537-8F12-6A4D-9E1D-0B44685A20D2}" dt="2022-09-09T02:49:14.012" v="2555" actId="207"/>
          <ac:spMkLst>
            <pc:docMk/>
            <pc:sldMk cId="1454463786" sldId="628"/>
            <ac:spMk id="4" creationId="{5A6666EA-B90E-4F4C-8881-A0FA67CE8581}"/>
          </ac:spMkLst>
        </pc:spChg>
        <pc:spChg chg="add mod ord">
          <ac:chgData name="Peter Laudati" userId="fc1173ac-280e-4cfe-aafb-65006f84bb93" providerId="ADAL" clId="{F35A8537-8F12-6A4D-9E1D-0B44685A20D2}" dt="2022-09-09T02:37:19.487" v="1982" actId="20577"/>
          <ac:spMkLst>
            <pc:docMk/>
            <pc:sldMk cId="1454463786" sldId="628"/>
            <ac:spMk id="6" creationId="{D54D6B94-CF83-BB98-7E8C-3AD105DC03D9}"/>
          </ac:spMkLst>
        </pc:spChg>
        <pc:spChg chg="del">
          <ac:chgData name="Peter Laudati" userId="fc1173ac-280e-4cfe-aafb-65006f84bb93" providerId="ADAL" clId="{F35A8537-8F12-6A4D-9E1D-0B44685A20D2}" dt="2022-09-09T02:37:22.403" v="1983" actId="478"/>
          <ac:spMkLst>
            <pc:docMk/>
            <pc:sldMk cId="1454463786" sldId="628"/>
            <ac:spMk id="11" creationId="{F47C1FD8-AF3E-4F53-9E69-70B5977E0EA6}"/>
          </ac:spMkLst>
        </pc:spChg>
        <pc:spChg chg="mod">
          <ac:chgData name="Peter Laudati" userId="fc1173ac-280e-4cfe-aafb-65006f84bb93" providerId="ADAL" clId="{F35A8537-8F12-6A4D-9E1D-0B44685A20D2}" dt="2022-09-09T02:49:39.841" v="2557" actId="207"/>
          <ac:spMkLst>
            <pc:docMk/>
            <pc:sldMk cId="1454463786" sldId="628"/>
            <ac:spMk id="34" creationId="{B4184EC7-98F8-4068-B25E-C23E4817F282}"/>
          </ac:spMkLst>
        </pc:spChg>
        <pc:spChg chg="mod">
          <ac:chgData name="Peter Laudati" userId="fc1173ac-280e-4cfe-aafb-65006f84bb93" providerId="ADAL" clId="{F35A8537-8F12-6A4D-9E1D-0B44685A20D2}" dt="2022-09-09T02:49:43.532" v="2558" actId="207"/>
          <ac:spMkLst>
            <pc:docMk/>
            <pc:sldMk cId="1454463786" sldId="628"/>
            <ac:spMk id="37" creationId="{3282C0E6-48F0-4971-8BD1-429B0CB74452}"/>
          </ac:spMkLst>
        </pc:spChg>
        <pc:spChg chg="mod">
          <ac:chgData name="Peter Laudati" userId="fc1173ac-280e-4cfe-aafb-65006f84bb93" providerId="ADAL" clId="{F35A8537-8F12-6A4D-9E1D-0B44685A20D2}" dt="2022-09-09T02:49:47.053" v="2559" actId="207"/>
          <ac:spMkLst>
            <pc:docMk/>
            <pc:sldMk cId="1454463786" sldId="628"/>
            <ac:spMk id="40" creationId="{A68603BF-B951-4BC6-9870-A8B44AC9EB68}"/>
          </ac:spMkLst>
        </pc:spChg>
        <pc:spChg chg="mod">
          <ac:chgData name="Peter Laudati" userId="fc1173ac-280e-4cfe-aafb-65006f84bb93" providerId="ADAL" clId="{F35A8537-8F12-6A4D-9E1D-0B44685A20D2}" dt="2022-09-09T02:49:52.412" v="2560" actId="207"/>
          <ac:spMkLst>
            <pc:docMk/>
            <pc:sldMk cId="1454463786" sldId="628"/>
            <ac:spMk id="44" creationId="{F45486C7-ED39-45CE-8489-3FB66D5CA3D5}"/>
          </ac:spMkLst>
        </pc:spChg>
        <pc:picChg chg="mod">
          <ac:chgData name="Peter Laudati" userId="fc1173ac-280e-4cfe-aafb-65006f84bb93" providerId="ADAL" clId="{F35A8537-8F12-6A4D-9E1D-0B44685A20D2}" dt="2022-09-09T02:49:35.710" v="2556" actId="108"/>
          <ac:picMkLst>
            <pc:docMk/>
            <pc:sldMk cId="1454463786" sldId="628"/>
            <ac:picMk id="33" creationId="{446CB1A0-D320-4B0F-B2F0-E42462B8C3B1}"/>
          </ac:picMkLst>
        </pc:picChg>
      </pc:sldChg>
      <pc:sldChg chg="addSp delSp modSp add del mod modClrScheme chgLayout">
        <pc:chgData name="Peter Laudati" userId="fc1173ac-280e-4cfe-aafb-65006f84bb93" providerId="ADAL" clId="{F35A8537-8F12-6A4D-9E1D-0B44685A20D2}" dt="2022-09-09T02:51:10.634" v="2564" actId="207"/>
        <pc:sldMkLst>
          <pc:docMk/>
          <pc:sldMk cId="3504643954" sldId="630"/>
        </pc:sldMkLst>
        <pc:spChg chg="add mod ord">
          <ac:chgData name="Peter Laudati" userId="fc1173ac-280e-4cfe-aafb-65006f84bb93" providerId="ADAL" clId="{F35A8537-8F12-6A4D-9E1D-0B44685A20D2}" dt="2022-09-09T02:37:32.578" v="2004" actId="20577"/>
          <ac:spMkLst>
            <pc:docMk/>
            <pc:sldMk cId="3504643954" sldId="630"/>
            <ac:spMk id="3" creationId="{9026282E-0BB2-AD91-DA95-EFFF5D6D4E9E}"/>
          </ac:spMkLst>
        </pc:spChg>
        <pc:spChg chg="mod">
          <ac:chgData name="Peter Laudati" userId="fc1173ac-280e-4cfe-aafb-65006f84bb93" providerId="ADAL" clId="{F35A8537-8F12-6A4D-9E1D-0B44685A20D2}" dt="2022-09-09T02:51:00.671" v="2561" actId="207"/>
          <ac:spMkLst>
            <pc:docMk/>
            <pc:sldMk cId="3504643954" sldId="630"/>
            <ac:spMk id="4" creationId="{5A6666EA-B90E-4F4C-8881-A0FA67CE8581}"/>
          </ac:spMkLst>
        </pc:spChg>
        <pc:spChg chg="add mod ord">
          <ac:chgData name="Peter Laudati" userId="fc1173ac-280e-4cfe-aafb-65006f84bb93" providerId="ADAL" clId="{F35A8537-8F12-6A4D-9E1D-0B44685A20D2}" dt="2022-09-09T02:37:35.441" v="2016" actId="20577"/>
          <ac:spMkLst>
            <pc:docMk/>
            <pc:sldMk cId="3504643954" sldId="630"/>
            <ac:spMk id="6" creationId="{2B1AF7EB-759C-C03F-6F71-0DAFDE0C0A26}"/>
          </ac:spMkLst>
        </pc:spChg>
        <pc:spChg chg="del">
          <ac:chgData name="Peter Laudati" userId="fc1173ac-280e-4cfe-aafb-65006f84bb93" providerId="ADAL" clId="{F35A8537-8F12-6A4D-9E1D-0B44685A20D2}" dt="2022-09-09T02:37:38.146" v="2017" actId="478"/>
          <ac:spMkLst>
            <pc:docMk/>
            <pc:sldMk cId="3504643954" sldId="630"/>
            <ac:spMk id="11" creationId="{F47C1FD8-AF3E-4F53-9E69-70B5977E0EA6}"/>
          </ac:spMkLst>
        </pc:spChg>
        <pc:spChg chg="mod">
          <ac:chgData name="Peter Laudati" userId="fc1173ac-280e-4cfe-aafb-65006f84bb93" providerId="ADAL" clId="{F35A8537-8F12-6A4D-9E1D-0B44685A20D2}" dt="2022-09-09T02:51:03.901" v="2562" actId="207"/>
          <ac:spMkLst>
            <pc:docMk/>
            <pc:sldMk cId="3504643954" sldId="630"/>
            <ac:spMk id="34" creationId="{B4184EC7-98F8-4068-B25E-C23E4817F282}"/>
          </ac:spMkLst>
        </pc:spChg>
        <pc:spChg chg="mod">
          <ac:chgData name="Peter Laudati" userId="fc1173ac-280e-4cfe-aafb-65006f84bb93" providerId="ADAL" clId="{F35A8537-8F12-6A4D-9E1D-0B44685A20D2}" dt="2022-09-09T02:51:07.340" v="2563" actId="207"/>
          <ac:spMkLst>
            <pc:docMk/>
            <pc:sldMk cId="3504643954" sldId="630"/>
            <ac:spMk id="37" creationId="{3282C0E6-48F0-4971-8BD1-429B0CB74452}"/>
          </ac:spMkLst>
        </pc:spChg>
        <pc:spChg chg="mod">
          <ac:chgData name="Peter Laudati" userId="fc1173ac-280e-4cfe-aafb-65006f84bb93" providerId="ADAL" clId="{F35A8537-8F12-6A4D-9E1D-0B44685A20D2}" dt="2022-09-09T02:51:10.634" v="2564" actId="207"/>
          <ac:spMkLst>
            <pc:docMk/>
            <pc:sldMk cId="3504643954" sldId="630"/>
            <ac:spMk id="44" creationId="{F45486C7-ED39-45CE-8489-3FB66D5CA3D5}"/>
          </ac:spMkLst>
        </pc:spChg>
      </pc:sldChg>
      <pc:sldChg chg="modSp add del mod modClrScheme chgLayout">
        <pc:chgData name="Peter Laudati" userId="fc1173ac-280e-4cfe-aafb-65006f84bb93" providerId="ADAL" clId="{F35A8537-8F12-6A4D-9E1D-0B44685A20D2}" dt="2022-09-09T02:36:03.027" v="1857" actId="207"/>
        <pc:sldMkLst>
          <pc:docMk/>
          <pc:sldMk cId="1074188129" sldId="632"/>
        </pc:sldMkLst>
        <pc:spChg chg="mod ord">
          <ac:chgData name="Peter Laudati" userId="fc1173ac-280e-4cfe-aafb-65006f84bb93" providerId="ADAL" clId="{F35A8537-8F12-6A4D-9E1D-0B44685A20D2}" dt="2022-09-09T02:36:03.027" v="1857" actId="207"/>
          <ac:spMkLst>
            <pc:docMk/>
            <pc:sldMk cId="1074188129" sldId="632"/>
            <ac:spMk id="2" creationId="{00000000-0000-0000-0000-000000000000}"/>
          </ac:spMkLst>
        </pc:spChg>
        <pc:spChg chg="mod ord">
          <ac:chgData name="Peter Laudati" userId="fc1173ac-280e-4cfe-aafb-65006f84bb93" providerId="ADAL" clId="{F35A8537-8F12-6A4D-9E1D-0B44685A20D2}" dt="2022-09-09T02:35:57.018" v="1856" actId="700"/>
          <ac:spMkLst>
            <pc:docMk/>
            <pc:sldMk cId="1074188129" sldId="632"/>
            <ac:spMk id="3" creationId="{00000000-0000-0000-0000-000000000000}"/>
          </ac:spMkLst>
        </pc:spChg>
      </pc:sldChg>
      <pc:sldChg chg="addSp delSp modSp add del mod modClrScheme chgLayout">
        <pc:chgData name="Peter Laudati" userId="fc1173ac-280e-4cfe-aafb-65006f84bb93" providerId="ADAL" clId="{F35A8537-8F12-6A4D-9E1D-0B44685A20D2}" dt="2022-09-09T02:53:41.490" v="2576" actId="108"/>
        <pc:sldMkLst>
          <pc:docMk/>
          <pc:sldMk cId="2910590070" sldId="633"/>
        </pc:sldMkLst>
        <pc:spChg chg="add mod ord">
          <ac:chgData name="Peter Laudati" userId="fc1173ac-280e-4cfe-aafb-65006f84bb93" providerId="ADAL" clId="{F35A8537-8F12-6A4D-9E1D-0B44685A20D2}" dt="2022-09-09T02:37:46.490" v="2038" actId="20577"/>
          <ac:spMkLst>
            <pc:docMk/>
            <pc:sldMk cId="2910590070" sldId="633"/>
            <ac:spMk id="3" creationId="{8E63D5EC-FE83-2FEC-B03B-768579CAA4A9}"/>
          </ac:spMkLst>
        </pc:spChg>
        <pc:spChg chg="add mod ord">
          <ac:chgData name="Peter Laudati" userId="fc1173ac-280e-4cfe-aafb-65006f84bb93" providerId="ADAL" clId="{F35A8537-8F12-6A4D-9E1D-0B44685A20D2}" dt="2022-09-09T02:44:34.104" v="2514" actId="20577"/>
          <ac:spMkLst>
            <pc:docMk/>
            <pc:sldMk cId="2910590070" sldId="633"/>
            <ac:spMk id="6" creationId="{74B58590-791E-CC5D-7E4B-8707C65A260F}"/>
          </ac:spMkLst>
        </pc:spChg>
        <pc:spChg chg="del">
          <ac:chgData name="Peter Laudati" userId="fc1173ac-280e-4cfe-aafb-65006f84bb93" providerId="ADAL" clId="{F35A8537-8F12-6A4D-9E1D-0B44685A20D2}" dt="2022-09-09T02:37:58.958" v="2068" actId="478"/>
          <ac:spMkLst>
            <pc:docMk/>
            <pc:sldMk cId="2910590070" sldId="633"/>
            <ac:spMk id="11" creationId="{F47C1FD8-AF3E-4F53-9E69-70B5977E0EA6}"/>
          </ac:spMkLst>
        </pc:spChg>
        <pc:spChg chg="mod">
          <ac:chgData name="Peter Laudati" userId="fc1173ac-280e-4cfe-aafb-65006f84bb93" providerId="ADAL" clId="{F35A8537-8F12-6A4D-9E1D-0B44685A20D2}" dt="2022-09-09T02:52:45.658" v="2567" actId="207"/>
          <ac:spMkLst>
            <pc:docMk/>
            <pc:sldMk cId="2910590070" sldId="633"/>
            <ac:spMk id="61" creationId="{8D3E7C71-B8A2-4BBF-BA56-EC4E6311E32A}"/>
          </ac:spMkLst>
        </pc:spChg>
        <pc:spChg chg="mod">
          <ac:chgData name="Peter Laudati" userId="fc1173ac-280e-4cfe-aafb-65006f84bb93" providerId="ADAL" clId="{F35A8537-8F12-6A4D-9E1D-0B44685A20D2}" dt="2022-09-09T02:53:05.652" v="2571" actId="207"/>
          <ac:spMkLst>
            <pc:docMk/>
            <pc:sldMk cId="2910590070" sldId="633"/>
            <ac:spMk id="62" creationId="{1636D2A9-6A40-4D56-B6CD-A4B42D0517F5}"/>
          </ac:spMkLst>
        </pc:spChg>
        <pc:spChg chg="mod">
          <ac:chgData name="Peter Laudati" userId="fc1173ac-280e-4cfe-aafb-65006f84bb93" providerId="ADAL" clId="{F35A8537-8F12-6A4D-9E1D-0B44685A20D2}" dt="2022-09-09T02:52:49.910" v="2568" actId="108"/>
          <ac:spMkLst>
            <pc:docMk/>
            <pc:sldMk cId="2910590070" sldId="633"/>
            <ac:spMk id="63" creationId="{9BB91EA5-80F6-43E5-8194-5A9995DB5775}"/>
          </ac:spMkLst>
        </pc:spChg>
        <pc:spChg chg="mod">
          <ac:chgData name="Peter Laudati" userId="fc1173ac-280e-4cfe-aafb-65006f84bb93" providerId="ADAL" clId="{F35A8537-8F12-6A4D-9E1D-0B44685A20D2}" dt="2022-09-09T02:53:11.408" v="2572" actId="108"/>
          <ac:spMkLst>
            <pc:docMk/>
            <pc:sldMk cId="2910590070" sldId="633"/>
            <ac:spMk id="64" creationId="{15B20AAF-8DFD-425A-889E-81238D8D18A4}"/>
          </ac:spMkLst>
        </pc:spChg>
        <pc:spChg chg="mod">
          <ac:chgData name="Peter Laudati" userId="fc1173ac-280e-4cfe-aafb-65006f84bb93" providerId="ADAL" clId="{F35A8537-8F12-6A4D-9E1D-0B44685A20D2}" dt="2022-09-09T02:52:57.010" v="2570" actId="108"/>
          <ac:spMkLst>
            <pc:docMk/>
            <pc:sldMk cId="2910590070" sldId="633"/>
            <ac:spMk id="65" creationId="{0E7AC586-6FDF-40FA-BF53-87BE0A77F69A}"/>
          </ac:spMkLst>
        </pc:spChg>
        <pc:spChg chg="mod">
          <ac:chgData name="Peter Laudati" userId="fc1173ac-280e-4cfe-aafb-65006f84bb93" providerId="ADAL" clId="{F35A8537-8F12-6A4D-9E1D-0B44685A20D2}" dt="2022-09-09T02:53:22.134" v="2574" actId="108"/>
          <ac:spMkLst>
            <pc:docMk/>
            <pc:sldMk cId="2910590070" sldId="633"/>
            <ac:spMk id="66" creationId="{E67AF503-E40F-4F4B-9F21-530F24988387}"/>
          </ac:spMkLst>
        </pc:spChg>
        <pc:spChg chg="mod">
          <ac:chgData name="Peter Laudati" userId="fc1173ac-280e-4cfe-aafb-65006f84bb93" providerId="ADAL" clId="{F35A8537-8F12-6A4D-9E1D-0B44685A20D2}" dt="2022-09-09T02:52:53.041" v="2569" actId="108"/>
          <ac:spMkLst>
            <pc:docMk/>
            <pc:sldMk cId="2910590070" sldId="633"/>
            <ac:spMk id="69" creationId="{D96F339B-875B-40EF-93DD-A3AE552C5CC9}"/>
          </ac:spMkLst>
        </pc:spChg>
        <pc:spChg chg="mod">
          <ac:chgData name="Peter Laudati" userId="fc1173ac-280e-4cfe-aafb-65006f84bb93" providerId="ADAL" clId="{F35A8537-8F12-6A4D-9E1D-0B44685A20D2}" dt="2022-09-09T02:53:14.198" v="2573" actId="108"/>
          <ac:spMkLst>
            <pc:docMk/>
            <pc:sldMk cId="2910590070" sldId="633"/>
            <ac:spMk id="70" creationId="{1FA996A5-EF30-43DC-872E-095246ADF35D}"/>
          </ac:spMkLst>
        </pc:spChg>
        <pc:spChg chg="mod">
          <ac:chgData name="Peter Laudati" userId="fc1173ac-280e-4cfe-aafb-65006f84bb93" providerId="ADAL" clId="{F35A8537-8F12-6A4D-9E1D-0B44685A20D2}" dt="2022-09-09T02:53:37.218" v="2575" actId="108"/>
          <ac:spMkLst>
            <pc:docMk/>
            <pc:sldMk cId="2910590070" sldId="633"/>
            <ac:spMk id="75" creationId="{C41BC559-3AC5-42C2-8D36-593433C222E7}"/>
          </ac:spMkLst>
        </pc:spChg>
        <pc:spChg chg="mod">
          <ac:chgData name="Peter Laudati" userId="fc1173ac-280e-4cfe-aafb-65006f84bb93" providerId="ADAL" clId="{F35A8537-8F12-6A4D-9E1D-0B44685A20D2}" dt="2022-09-09T02:53:41.490" v="2576" actId="108"/>
          <ac:spMkLst>
            <pc:docMk/>
            <pc:sldMk cId="2910590070" sldId="633"/>
            <ac:spMk id="76" creationId="{0C8ECEDB-8B61-4F4E-ABA6-3A0E02516B46}"/>
          </ac:spMkLst>
        </pc:spChg>
      </pc:sldChg>
      <pc:sldChg chg="addSp delSp modSp add del mod modClrScheme chgLayout">
        <pc:chgData name="Peter Laudati" userId="fc1173ac-280e-4cfe-aafb-65006f84bb93" providerId="ADAL" clId="{F35A8537-8F12-6A4D-9E1D-0B44685A20D2}" dt="2022-09-09T02:40:05.869" v="2152" actId="403"/>
        <pc:sldMkLst>
          <pc:docMk/>
          <pc:sldMk cId="1775550094" sldId="634"/>
        </pc:sldMkLst>
        <pc:spChg chg="add mod ord">
          <ac:chgData name="Peter Laudati" userId="fc1173ac-280e-4cfe-aafb-65006f84bb93" providerId="ADAL" clId="{F35A8537-8F12-6A4D-9E1D-0B44685A20D2}" dt="2022-09-09T02:38:37.217" v="2101" actId="20577"/>
          <ac:spMkLst>
            <pc:docMk/>
            <pc:sldMk cId="1775550094" sldId="634"/>
            <ac:spMk id="2" creationId="{E3C2EAE1-45AA-E6F0-80CB-70A80C5A1948}"/>
          </ac:spMkLst>
        </pc:spChg>
        <pc:spChg chg="del mod">
          <ac:chgData name="Peter Laudati" userId="fc1173ac-280e-4cfe-aafb-65006f84bb93" providerId="ADAL" clId="{F35A8537-8F12-6A4D-9E1D-0B44685A20D2}" dt="2022-09-09T02:40:00.694" v="2144" actId="478"/>
          <ac:spMkLst>
            <pc:docMk/>
            <pc:sldMk cId="1775550094" sldId="634"/>
            <ac:spMk id="3" creationId="{DB3EC662-B94C-4EF3-B8F6-7DBCF5E6DBEC}"/>
          </ac:spMkLst>
        </pc:spChg>
        <pc:spChg chg="add mod ord">
          <ac:chgData name="Peter Laudati" userId="fc1173ac-280e-4cfe-aafb-65006f84bb93" providerId="ADAL" clId="{F35A8537-8F12-6A4D-9E1D-0B44685A20D2}" dt="2022-09-09T02:40:05.869" v="2152" actId="403"/>
          <ac:spMkLst>
            <pc:docMk/>
            <pc:sldMk cId="1775550094" sldId="634"/>
            <ac:spMk id="4" creationId="{BA33D8D2-F0F6-8C5D-B3E8-F250F351FE85}"/>
          </ac:spMkLst>
        </pc:spChg>
        <pc:spChg chg="del mod">
          <ac:chgData name="Peter Laudati" userId="fc1173ac-280e-4cfe-aafb-65006f84bb93" providerId="ADAL" clId="{F35A8537-8F12-6A4D-9E1D-0B44685A20D2}" dt="2022-09-09T02:38:48.133" v="2103" actId="478"/>
          <ac:spMkLst>
            <pc:docMk/>
            <pc:sldMk cId="1775550094" sldId="634"/>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44:21.675" v="2512" actId="20577"/>
        <pc:sldMkLst>
          <pc:docMk/>
          <pc:sldMk cId="3127889922" sldId="636"/>
        </pc:sldMkLst>
        <pc:spChg chg="add mod ord">
          <ac:chgData name="Peter Laudati" userId="fc1173ac-280e-4cfe-aafb-65006f84bb93" providerId="ADAL" clId="{F35A8537-8F12-6A4D-9E1D-0B44685A20D2}" dt="2022-09-09T02:42:43.519" v="2375" actId="404"/>
          <ac:spMkLst>
            <pc:docMk/>
            <pc:sldMk cId="3127889922" sldId="636"/>
            <ac:spMk id="2" creationId="{9E993154-12DB-EB26-02CD-19B06BD415FD}"/>
          </ac:spMkLst>
        </pc:spChg>
        <pc:spChg chg="add mod ord">
          <ac:chgData name="Peter Laudati" userId="fc1173ac-280e-4cfe-aafb-65006f84bb93" providerId="ADAL" clId="{F35A8537-8F12-6A4D-9E1D-0B44685A20D2}" dt="2022-09-09T02:44:21.675" v="2512" actId="20577"/>
          <ac:spMkLst>
            <pc:docMk/>
            <pc:sldMk cId="3127889922" sldId="636"/>
            <ac:spMk id="6" creationId="{D91901FF-B265-D041-D226-7E84B8A989DE}"/>
          </ac:spMkLst>
        </pc:spChg>
        <pc:spChg chg="del">
          <ac:chgData name="Peter Laudati" userId="fc1173ac-280e-4cfe-aafb-65006f84bb93" providerId="ADAL" clId="{F35A8537-8F12-6A4D-9E1D-0B44685A20D2}" dt="2022-09-09T02:42:52.442" v="2406" actId="478"/>
          <ac:spMkLst>
            <pc:docMk/>
            <pc:sldMk cId="3127889922" sldId="636"/>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44:17.235" v="2510" actId="20577"/>
        <pc:sldMkLst>
          <pc:docMk/>
          <pc:sldMk cId="2815355455" sldId="637"/>
        </pc:sldMkLst>
        <pc:spChg chg="add mod ord">
          <ac:chgData name="Peter Laudati" userId="fc1173ac-280e-4cfe-aafb-65006f84bb93" providerId="ADAL" clId="{F35A8537-8F12-6A4D-9E1D-0B44685A20D2}" dt="2022-09-09T02:41:34.162" v="2298" actId="404"/>
          <ac:spMkLst>
            <pc:docMk/>
            <pc:sldMk cId="2815355455" sldId="637"/>
            <ac:spMk id="2" creationId="{D47A2024-108C-0159-F6F4-02DC6808E8BD}"/>
          </ac:spMkLst>
        </pc:spChg>
        <pc:spChg chg="add mod ord">
          <ac:chgData name="Peter Laudati" userId="fc1173ac-280e-4cfe-aafb-65006f84bb93" providerId="ADAL" clId="{F35A8537-8F12-6A4D-9E1D-0B44685A20D2}" dt="2022-09-09T02:44:17.235" v="2510" actId="20577"/>
          <ac:spMkLst>
            <pc:docMk/>
            <pc:sldMk cId="2815355455" sldId="637"/>
            <ac:spMk id="3" creationId="{CC85911D-6CC9-E248-A985-70CFB74AA524}"/>
          </ac:spMkLst>
        </pc:spChg>
        <pc:spChg chg="del mod">
          <ac:chgData name="Peter Laudati" userId="fc1173ac-280e-4cfe-aafb-65006f84bb93" providerId="ADAL" clId="{F35A8537-8F12-6A4D-9E1D-0B44685A20D2}" dt="2022-09-09T02:41:50.591" v="2342" actId="478"/>
          <ac:spMkLst>
            <pc:docMk/>
            <pc:sldMk cId="2815355455" sldId="637"/>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43:38.989" v="2506" actId="1038"/>
        <pc:sldMkLst>
          <pc:docMk/>
          <pc:sldMk cId="3938336389" sldId="638"/>
        </pc:sldMkLst>
        <pc:spChg chg="add mod ord">
          <ac:chgData name="Peter Laudati" userId="fc1173ac-280e-4cfe-aafb-65006f84bb93" providerId="ADAL" clId="{F35A8537-8F12-6A4D-9E1D-0B44685A20D2}" dt="2022-09-09T02:43:10.160" v="2427" actId="20577"/>
          <ac:spMkLst>
            <pc:docMk/>
            <pc:sldMk cId="3938336389" sldId="638"/>
            <ac:spMk id="2" creationId="{D4BE75BC-7068-6D1F-1478-D396C33573C2}"/>
          </ac:spMkLst>
        </pc:spChg>
        <pc:spChg chg="add mod ord">
          <ac:chgData name="Peter Laudati" userId="fc1173ac-280e-4cfe-aafb-65006f84bb93" providerId="ADAL" clId="{F35A8537-8F12-6A4D-9E1D-0B44685A20D2}" dt="2022-09-09T02:43:29.413" v="2470" actId="20577"/>
          <ac:spMkLst>
            <pc:docMk/>
            <pc:sldMk cId="3938336389" sldId="638"/>
            <ac:spMk id="7" creationId="{93C65368-8CE4-F453-5DE7-3791D3E5FEFA}"/>
          </ac:spMkLst>
        </pc:spChg>
        <pc:spChg chg="del">
          <ac:chgData name="Peter Laudati" userId="fc1173ac-280e-4cfe-aafb-65006f84bb93" providerId="ADAL" clId="{F35A8537-8F12-6A4D-9E1D-0B44685A20D2}" dt="2022-09-09T02:43:20.886" v="2466" actId="478"/>
          <ac:spMkLst>
            <pc:docMk/>
            <pc:sldMk cId="3938336389" sldId="638"/>
            <ac:spMk id="11" creationId="{F47C1FD8-AF3E-4F53-9E69-70B5977E0EA6}"/>
          </ac:spMkLst>
        </pc:spChg>
        <pc:picChg chg="mod">
          <ac:chgData name="Peter Laudati" userId="fc1173ac-280e-4cfe-aafb-65006f84bb93" providerId="ADAL" clId="{F35A8537-8F12-6A4D-9E1D-0B44685A20D2}" dt="2022-09-09T02:43:38.989" v="2506" actId="1038"/>
          <ac:picMkLst>
            <pc:docMk/>
            <pc:sldMk cId="3938336389" sldId="638"/>
            <ac:picMk id="6" creationId="{4F6D5125-64BE-4FC0-9689-419380E44AC0}"/>
          </ac:picMkLst>
        </pc:picChg>
      </pc:sldChg>
      <pc:sldChg chg="modSp add del mod chgLayout">
        <pc:chgData name="Peter Laudati" userId="fc1173ac-280e-4cfe-aafb-65006f84bb93" providerId="ADAL" clId="{F35A8537-8F12-6A4D-9E1D-0B44685A20D2}" dt="2022-09-09T02:45:24.241" v="2516" actId="207"/>
        <pc:sldMkLst>
          <pc:docMk/>
          <pc:sldMk cId="4226188357" sldId="639"/>
        </pc:sldMkLst>
        <pc:spChg chg="mod ord">
          <ac:chgData name="Peter Laudati" userId="fc1173ac-280e-4cfe-aafb-65006f84bb93" providerId="ADAL" clId="{F35A8537-8F12-6A4D-9E1D-0B44685A20D2}" dt="2022-09-09T02:45:24.241" v="2516" actId="207"/>
          <ac:spMkLst>
            <pc:docMk/>
            <pc:sldMk cId="4226188357" sldId="639"/>
            <ac:spMk id="2" creationId="{00000000-0000-0000-0000-000000000000}"/>
          </ac:spMkLst>
        </pc:spChg>
        <pc:spChg chg="mod ord">
          <ac:chgData name="Peter Laudati" userId="fc1173ac-280e-4cfe-aafb-65006f84bb93" providerId="ADAL" clId="{F35A8537-8F12-6A4D-9E1D-0B44685A20D2}" dt="2022-09-09T02:45:20.581" v="2515" actId="700"/>
          <ac:spMkLst>
            <pc:docMk/>
            <pc:sldMk cId="4226188357" sldId="639"/>
            <ac:spMk id="3" creationId="{00000000-0000-0000-0000-000000000000}"/>
          </ac:spMkLst>
        </pc:spChg>
      </pc:sldChg>
      <pc:sldChg chg="addSp delSp modSp add del mod modClrScheme chgLayout">
        <pc:chgData name="Peter Laudati" userId="fc1173ac-280e-4cfe-aafb-65006f84bb93" providerId="ADAL" clId="{F35A8537-8F12-6A4D-9E1D-0B44685A20D2}" dt="2022-09-09T02:10:55.727" v="769" actId="2711"/>
        <pc:sldMkLst>
          <pc:docMk/>
          <pc:sldMk cId="4138381584" sldId="643"/>
        </pc:sldMkLst>
        <pc:spChg chg="add mod ord">
          <ac:chgData name="Peter Laudati" userId="fc1173ac-280e-4cfe-aafb-65006f84bb93" providerId="ADAL" clId="{F35A8537-8F12-6A4D-9E1D-0B44685A20D2}" dt="2022-09-09T02:10:31.860" v="747" actId="20577"/>
          <ac:spMkLst>
            <pc:docMk/>
            <pc:sldMk cId="4138381584" sldId="643"/>
            <ac:spMk id="2" creationId="{B40069F4-5352-F69C-E162-683617D58A7B}"/>
          </ac:spMkLst>
        </pc:spChg>
        <pc:spChg chg="add mod ord">
          <ac:chgData name="Peter Laudati" userId="fc1173ac-280e-4cfe-aafb-65006f84bb93" providerId="ADAL" clId="{F35A8537-8F12-6A4D-9E1D-0B44685A20D2}" dt="2022-09-09T02:10:40.863" v="767" actId="20577"/>
          <ac:spMkLst>
            <pc:docMk/>
            <pc:sldMk cId="4138381584" sldId="643"/>
            <ac:spMk id="3" creationId="{DD8EEF1E-5045-DCBA-F0A8-62E58D74C3D0}"/>
          </ac:spMkLst>
        </pc:spChg>
        <pc:spChg chg="del">
          <ac:chgData name="Peter Laudati" userId="fc1173ac-280e-4cfe-aafb-65006f84bb93" providerId="ADAL" clId="{F35A8537-8F12-6A4D-9E1D-0B44685A20D2}" dt="2022-09-09T02:10:47.860" v="768" actId="478"/>
          <ac:spMkLst>
            <pc:docMk/>
            <pc:sldMk cId="4138381584" sldId="643"/>
            <ac:spMk id="11" creationId="{F47C1FD8-AF3E-4F53-9E69-70B5977E0EA6}"/>
          </ac:spMkLst>
        </pc:spChg>
        <pc:spChg chg="mod">
          <ac:chgData name="Peter Laudati" userId="fc1173ac-280e-4cfe-aafb-65006f84bb93" providerId="ADAL" clId="{F35A8537-8F12-6A4D-9E1D-0B44685A20D2}" dt="2022-09-09T02:10:55.727" v="769" actId="2711"/>
          <ac:spMkLst>
            <pc:docMk/>
            <pc:sldMk cId="4138381584" sldId="643"/>
            <ac:spMk id="28" creationId="{2D9DD11F-05A2-4B33-99C4-11D2F3EA5511}"/>
          </ac:spMkLst>
        </pc:spChg>
      </pc:sldChg>
      <pc:sldChg chg="addSp delSp modSp add del mod modClrScheme chgLayout">
        <pc:chgData name="Peter Laudati" userId="fc1173ac-280e-4cfe-aafb-65006f84bb93" providerId="ADAL" clId="{F35A8537-8F12-6A4D-9E1D-0B44685A20D2}" dt="2022-09-09T02:11:39.925" v="813" actId="478"/>
        <pc:sldMkLst>
          <pc:docMk/>
          <pc:sldMk cId="410084912" sldId="644"/>
        </pc:sldMkLst>
        <pc:spChg chg="add mod ord">
          <ac:chgData name="Peter Laudati" userId="fc1173ac-280e-4cfe-aafb-65006f84bb93" providerId="ADAL" clId="{F35A8537-8F12-6A4D-9E1D-0B44685A20D2}" dt="2022-09-09T02:11:27.416" v="793" actId="20577"/>
          <ac:spMkLst>
            <pc:docMk/>
            <pc:sldMk cId="410084912" sldId="644"/>
            <ac:spMk id="3" creationId="{BC3B4836-C700-EAED-313A-2BBAEE30355F}"/>
          </ac:spMkLst>
        </pc:spChg>
        <pc:spChg chg="add mod ord">
          <ac:chgData name="Peter Laudati" userId="fc1173ac-280e-4cfe-aafb-65006f84bb93" providerId="ADAL" clId="{F35A8537-8F12-6A4D-9E1D-0B44685A20D2}" dt="2022-09-09T02:11:31.764" v="812" actId="20577"/>
          <ac:spMkLst>
            <pc:docMk/>
            <pc:sldMk cId="410084912" sldId="644"/>
            <ac:spMk id="4" creationId="{07DEDDAF-E2BD-7DE2-2B00-DD4EDBF8AEE3}"/>
          </ac:spMkLst>
        </pc:spChg>
        <pc:spChg chg="del">
          <ac:chgData name="Peter Laudati" userId="fc1173ac-280e-4cfe-aafb-65006f84bb93" providerId="ADAL" clId="{F35A8537-8F12-6A4D-9E1D-0B44685A20D2}" dt="2022-09-09T02:11:39.925" v="813" actId="478"/>
          <ac:spMkLst>
            <pc:docMk/>
            <pc:sldMk cId="410084912" sldId="644"/>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2:07.677" v="870" actId="478"/>
        <pc:sldMkLst>
          <pc:docMk/>
          <pc:sldMk cId="3910956186" sldId="645"/>
        </pc:sldMkLst>
        <pc:spChg chg="add mod ord">
          <ac:chgData name="Peter Laudati" userId="fc1173ac-280e-4cfe-aafb-65006f84bb93" providerId="ADAL" clId="{F35A8537-8F12-6A4D-9E1D-0B44685A20D2}" dt="2022-09-09T02:11:54.075" v="835" actId="20577"/>
          <ac:spMkLst>
            <pc:docMk/>
            <pc:sldMk cId="3910956186" sldId="645"/>
            <ac:spMk id="3" creationId="{992A7579-AA50-829E-239C-9EFEB0D1F344}"/>
          </ac:spMkLst>
        </pc:spChg>
        <pc:spChg chg="add mod ord">
          <ac:chgData name="Peter Laudati" userId="fc1173ac-280e-4cfe-aafb-65006f84bb93" providerId="ADAL" clId="{F35A8537-8F12-6A4D-9E1D-0B44685A20D2}" dt="2022-09-09T02:12:01.159" v="869" actId="20577"/>
          <ac:spMkLst>
            <pc:docMk/>
            <pc:sldMk cId="3910956186" sldId="645"/>
            <ac:spMk id="4" creationId="{0B0FFE5E-5499-0AEF-029A-C9C0536BFA70}"/>
          </ac:spMkLst>
        </pc:spChg>
        <pc:spChg chg="del">
          <ac:chgData name="Peter Laudati" userId="fc1173ac-280e-4cfe-aafb-65006f84bb93" providerId="ADAL" clId="{F35A8537-8F12-6A4D-9E1D-0B44685A20D2}" dt="2022-09-09T02:12:07.677" v="870" actId="478"/>
          <ac:spMkLst>
            <pc:docMk/>
            <pc:sldMk cId="3910956186" sldId="645"/>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3:55.768" v="1028" actId="478"/>
        <pc:sldMkLst>
          <pc:docMk/>
          <pc:sldMk cId="1027012199" sldId="647"/>
        </pc:sldMkLst>
        <pc:spChg chg="add mod ord">
          <ac:chgData name="Peter Laudati" userId="fc1173ac-280e-4cfe-aafb-65006f84bb93" providerId="ADAL" clId="{F35A8537-8F12-6A4D-9E1D-0B44685A20D2}" dt="2022-09-09T02:13:45.891" v="991" actId="20577"/>
          <ac:spMkLst>
            <pc:docMk/>
            <pc:sldMk cId="1027012199" sldId="647"/>
            <ac:spMk id="2" creationId="{693787C0-920B-6CC2-0CCB-944A65433724}"/>
          </ac:spMkLst>
        </pc:spChg>
        <pc:spChg chg="add mod ord">
          <ac:chgData name="Peter Laudati" userId="fc1173ac-280e-4cfe-aafb-65006f84bb93" providerId="ADAL" clId="{F35A8537-8F12-6A4D-9E1D-0B44685A20D2}" dt="2022-09-09T02:13:52.384" v="1027" actId="20577"/>
          <ac:spMkLst>
            <pc:docMk/>
            <pc:sldMk cId="1027012199" sldId="647"/>
            <ac:spMk id="3" creationId="{A2F40760-70BF-1056-5186-8294BE2CC257}"/>
          </ac:spMkLst>
        </pc:spChg>
        <pc:spChg chg="del">
          <ac:chgData name="Peter Laudati" userId="fc1173ac-280e-4cfe-aafb-65006f84bb93" providerId="ADAL" clId="{F35A8537-8F12-6A4D-9E1D-0B44685A20D2}" dt="2022-09-09T02:13:55.768" v="1028" actId="478"/>
          <ac:spMkLst>
            <pc:docMk/>
            <pc:sldMk cId="1027012199" sldId="647"/>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3:04.221" v="969" actId="1076"/>
        <pc:sldMkLst>
          <pc:docMk/>
          <pc:sldMk cId="3321953064" sldId="648"/>
        </pc:sldMkLst>
        <pc:spChg chg="add mod ord">
          <ac:chgData name="Peter Laudati" userId="fc1173ac-280e-4cfe-aafb-65006f84bb93" providerId="ADAL" clId="{F35A8537-8F12-6A4D-9E1D-0B44685A20D2}" dt="2022-09-09T02:12:49.053" v="932" actId="20577"/>
          <ac:spMkLst>
            <pc:docMk/>
            <pc:sldMk cId="3321953064" sldId="648"/>
            <ac:spMk id="3" creationId="{3C6F00D4-1475-0118-9B25-6F2229766217}"/>
          </ac:spMkLst>
        </pc:spChg>
        <pc:spChg chg="add mod ord">
          <ac:chgData name="Peter Laudati" userId="fc1173ac-280e-4cfe-aafb-65006f84bb93" providerId="ADAL" clId="{F35A8537-8F12-6A4D-9E1D-0B44685A20D2}" dt="2022-09-09T02:12:56.065" v="967" actId="20577"/>
          <ac:spMkLst>
            <pc:docMk/>
            <pc:sldMk cId="3321953064" sldId="648"/>
            <ac:spMk id="7" creationId="{BB124FB3-6C45-9FA2-AEFF-07971ECB2E36}"/>
          </ac:spMkLst>
        </pc:spChg>
        <pc:spChg chg="del">
          <ac:chgData name="Peter Laudati" userId="fc1173ac-280e-4cfe-aafb-65006f84bb93" providerId="ADAL" clId="{F35A8537-8F12-6A4D-9E1D-0B44685A20D2}" dt="2022-09-09T02:13:00.333" v="968" actId="478"/>
          <ac:spMkLst>
            <pc:docMk/>
            <pc:sldMk cId="3321953064" sldId="648"/>
            <ac:spMk id="11" creationId="{F47C1FD8-AF3E-4F53-9E69-70B5977E0EA6}"/>
          </ac:spMkLst>
        </pc:spChg>
        <pc:picChg chg="mod">
          <ac:chgData name="Peter Laudati" userId="fc1173ac-280e-4cfe-aafb-65006f84bb93" providerId="ADAL" clId="{F35A8537-8F12-6A4D-9E1D-0B44685A20D2}" dt="2022-09-09T02:13:04.221" v="969" actId="1076"/>
          <ac:picMkLst>
            <pc:docMk/>
            <pc:sldMk cId="3321953064" sldId="648"/>
            <ac:picMk id="4" creationId="{54B6F997-B871-45CC-A9E2-8B09F8A2FFDC}"/>
          </ac:picMkLst>
        </pc:picChg>
      </pc:sldChg>
      <pc:sldChg chg="addSp delSp modSp add del mod modClrScheme chgLayout">
        <pc:chgData name="Peter Laudati" userId="fc1173ac-280e-4cfe-aafb-65006f84bb93" providerId="ADAL" clId="{F35A8537-8F12-6A4D-9E1D-0B44685A20D2}" dt="2022-09-09T01:54:08.014" v="194" actId="478"/>
        <pc:sldMkLst>
          <pc:docMk/>
          <pc:sldMk cId="1276363116" sldId="656"/>
        </pc:sldMkLst>
        <pc:spChg chg="mod ord">
          <ac:chgData name="Peter Laudati" userId="fc1173ac-280e-4cfe-aafb-65006f84bb93" providerId="ADAL" clId="{F35A8537-8F12-6A4D-9E1D-0B44685A20D2}" dt="2022-09-09T01:54:02.970" v="193" actId="20577"/>
          <ac:spMkLst>
            <pc:docMk/>
            <pc:sldMk cId="1276363116" sldId="656"/>
            <ac:spMk id="2" creationId="{F5F9A0B9-16EA-674C-9F51-93BF10956EE7}"/>
          </ac:spMkLst>
        </pc:spChg>
        <pc:spChg chg="add mod ord">
          <ac:chgData name="Peter Laudati" userId="fc1173ac-280e-4cfe-aafb-65006f84bb93" providerId="ADAL" clId="{F35A8537-8F12-6A4D-9E1D-0B44685A20D2}" dt="2022-09-09T01:53:56.162" v="168" actId="20577"/>
          <ac:spMkLst>
            <pc:docMk/>
            <pc:sldMk cId="1276363116" sldId="656"/>
            <ac:spMk id="3" creationId="{7A706AF0-6431-F666-AAB4-0E523D89C691}"/>
          </ac:spMkLst>
        </pc:spChg>
        <pc:spChg chg="add mod ord">
          <ac:chgData name="Peter Laudati" userId="fc1173ac-280e-4cfe-aafb-65006f84bb93" providerId="ADAL" clId="{F35A8537-8F12-6A4D-9E1D-0B44685A20D2}" dt="2022-09-09T01:53:47.402" v="156" actId="113"/>
          <ac:spMkLst>
            <pc:docMk/>
            <pc:sldMk cId="1276363116" sldId="656"/>
            <ac:spMk id="4" creationId="{B79B58FC-4D40-D577-136D-149D283B2DB2}"/>
          </ac:spMkLst>
        </pc:spChg>
        <pc:spChg chg="del mod">
          <ac:chgData name="Peter Laudati" userId="fc1173ac-280e-4cfe-aafb-65006f84bb93" providerId="ADAL" clId="{F35A8537-8F12-6A4D-9E1D-0B44685A20D2}" dt="2022-09-09T01:54:08.014" v="194" actId="478"/>
          <ac:spMkLst>
            <pc:docMk/>
            <pc:sldMk cId="1276363116" sldId="656"/>
            <ac:spMk id="5" creationId="{0DADFA8C-24AF-3540-80D8-FFEAB44EB08A}"/>
          </ac:spMkLst>
        </pc:spChg>
      </pc:sldChg>
      <pc:sldChg chg="addSp delSp modSp add del mod modClrScheme modAnim chgLayout">
        <pc:chgData name="Peter Laudati" userId="fc1173ac-280e-4cfe-aafb-65006f84bb93" providerId="ADAL" clId="{F35A8537-8F12-6A4D-9E1D-0B44685A20D2}" dt="2022-09-09T01:53:13.647" v="149" actId="113"/>
        <pc:sldMkLst>
          <pc:docMk/>
          <pc:sldMk cId="1450784135" sldId="657"/>
        </pc:sldMkLst>
        <pc:spChg chg="mod ord">
          <ac:chgData name="Peter Laudati" userId="fc1173ac-280e-4cfe-aafb-65006f84bb93" providerId="ADAL" clId="{F35A8537-8F12-6A4D-9E1D-0B44685A20D2}" dt="2022-09-09T01:52:43.977" v="147" actId="20577"/>
          <ac:spMkLst>
            <pc:docMk/>
            <pc:sldMk cId="1450784135" sldId="657"/>
            <ac:spMk id="2" creationId="{F5F9A0B9-16EA-674C-9F51-93BF10956EE7}"/>
          </ac:spMkLst>
        </pc:spChg>
        <pc:spChg chg="add mod ord">
          <ac:chgData name="Peter Laudati" userId="fc1173ac-280e-4cfe-aafb-65006f84bb93" providerId="ADAL" clId="{F35A8537-8F12-6A4D-9E1D-0B44685A20D2}" dt="2022-09-09T01:52:36.995" v="115" actId="20577"/>
          <ac:spMkLst>
            <pc:docMk/>
            <pc:sldMk cId="1450784135" sldId="657"/>
            <ac:spMk id="3" creationId="{BE6B93B3-442D-C1F8-0A74-50D3026590C2}"/>
          </ac:spMkLst>
        </pc:spChg>
        <pc:spChg chg="add mod ord">
          <ac:chgData name="Peter Laudati" userId="fc1173ac-280e-4cfe-aafb-65006f84bb93" providerId="ADAL" clId="{F35A8537-8F12-6A4D-9E1D-0B44685A20D2}" dt="2022-09-09T01:53:13.647" v="149" actId="113"/>
          <ac:spMkLst>
            <pc:docMk/>
            <pc:sldMk cId="1450784135" sldId="657"/>
            <ac:spMk id="4" creationId="{C9C8B175-162B-0F7C-6911-4714BD0B2EE1}"/>
          </ac:spMkLst>
        </pc:spChg>
        <pc:spChg chg="del mod">
          <ac:chgData name="Peter Laudati" userId="fc1173ac-280e-4cfe-aafb-65006f84bb93" providerId="ADAL" clId="{F35A8537-8F12-6A4D-9E1D-0B44685A20D2}" dt="2022-09-09T01:52:47.318" v="148" actId="478"/>
          <ac:spMkLst>
            <pc:docMk/>
            <pc:sldMk cId="1450784135" sldId="657"/>
            <ac:spMk id="5" creationId="{0DADFA8C-24AF-3540-80D8-FFEAB44EB08A}"/>
          </ac:spMkLst>
        </pc:spChg>
      </pc:sldChg>
      <pc:sldChg chg="add modTransition">
        <pc:chgData name="Peter Laudati" userId="fc1173ac-280e-4cfe-aafb-65006f84bb93" providerId="ADAL" clId="{F35A8537-8F12-6A4D-9E1D-0B44685A20D2}" dt="2022-09-09T02:23:59.238" v="1591"/>
        <pc:sldMkLst>
          <pc:docMk/>
          <pc:sldMk cId="328674980" sldId="658"/>
        </pc:sldMkLst>
      </pc:sldChg>
      <pc:sldChg chg="add modTransition">
        <pc:chgData name="Peter Laudati" userId="fc1173ac-280e-4cfe-aafb-65006f84bb93" providerId="ADAL" clId="{F35A8537-8F12-6A4D-9E1D-0B44685A20D2}" dt="2022-09-09T02:23:59.238" v="1591"/>
        <pc:sldMkLst>
          <pc:docMk/>
          <pc:sldMk cId="3708242178" sldId="659"/>
        </pc:sldMkLst>
      </pc:sldChg>
      <pc:sldChg chg="modSp add mod modClrScheme chgLayout">
        <pc:chgData name="Peter Laudati" userId="fc1173ac-280e-4cfe-aafb-65006f84bb93" providerId="ADAL" clId="{F35A8537-8F12-6A4D-9E1D-0B44685A20D2}" dt="2022-09-09T02:25:53.982" v="1604" actId="27636"/>
        <pc:sldMkLst>
          <pc:docMk/>
          <pc:sldMk cId="1974809998" sldId="660"/>
        </pc:sldMkLst>
        <pc:spChg chg="mod ord">
          <ac:chgData name="Peter Laudati" userId="fc1173ac-280e-4cfe-aafb-65006f84bb93" providerId="ADAL" clId="{F35A8537-8F12-6A4D-9E1D-0B44685A20D2}" dt="2022-09-09T02:25:53.843" v="1603" actId="700"/>
          <ac:spMkLst>
            <pc:docMk/>
            <pc:sldMk cId="1974809998" sldId="660"/>
            <ac:spMk id="2" creationId="{00000000-0000-0000-0000-000000000000}"/>
          </ac:spMkLst>
        </pc:spChg>
        <pc:spChg chg="mod ord">
          <ac:chgData name="Peter Laudati" userId="fc1173ac-280e-4cfe-aafb-65006f84bb93" providerId="ADAL" clId="{F35A8537-8F12-6A4D-9E1D-0B44685A20D2}" dt="2022-09-09T02:25:53.982" v="1604" actId="27636"/>
          <ac:spMkLst>
            <pc:docMk/>
            <pc:sldMk cId="1974809998" sldId="660"/>
            <ac:spMk id="3" creationId="{00000000-0000-0000-0000-000000000000}"/>
          </ac:spMkLst>
        </pc:spChg>
      </pc:sldChg>
      <pc:sldChg chg="modSp add mod modClrScheme chgLayout">
        <pc:chgData name="Peter Laudati" userId="fc1173ac-280e-4cfe-aafb-65006f84bb93" providerId="ADAL" clId="{F35A8537-8F12-6A4D-9E1D-0B44685A20D2}" dt="2022-09-09T02:28:15.644" v="1610" actId="3064"/>
        <pc:sldMkLst>
          <pc:docMk/>
          <pc:sldMk cId="910882531" sldId="661"/>
        </pc:sldMkLst>
        <pc:spChg chg="mod ord">
          <ac:chgData name="Peter Laudati" userId="fc1173ac-280e-4cfe-aafb-65006f84bb93" providerId="ADAL" clId="{F35A8537-8F12-6A4D-9E1D-0B44685A20D2}" dt="2022-09-09T02:28:15.644" v="1610" actId="3064"/>
          <ac:spMkLst>
            <pc:docMk/>
            <pc:sldMk cId="910882531" sldId="661"/>
            <ac:spMk id="342" creationId="{00000000-0000-0000-0000-000000000000}"/>
          </ac:spMkLst>
        </pc:spChg>
        <pc:spChg chg="mod ord">
          <ac:chgData name="Peter Laudati" userId="fc1173ac-280e-4cfe-aafb-65006f84bb93" providerId="ADAL" clId="{F35A8537-8F12-6A4D-9E1D-0B44685A20D2}" dt="2022-09-09T02:27:17.313" v="1606" actId="700"/>
          <ac:spMkLst>
            <pc:docMk/>
            <pc:sldMk cId="910882531" sldId="661"/>
            <ac:spMk id="343" creationId="{00000000-0000-0000-0000-000000000000}"/>
          </ac:spMkLst>
        </pc:spChg>
      </pc:sldChg>
      <pc:sldChg chg="addSp modSp add mod modClrScheme chgLayout">
        <pc:chgData name="Peter Laudati" userId="fc1173ac-280e-4cfe-aafb-65006f84bb93" providerId="ADAL" clId="{F35A8537-8F12-6A4D-9E1D-0B44685A20D2}" dt="2022-09-09T02:29:54.806" v="1651" actId="207"/>
        <pc:sldMkLst>
          <pc:docMk/>
          <pc:sldMk cId="2493348205" sldId="662"/>
        </pc:sldMkLst>
        <pc:spChg chg="add mod ord">
          <ac:chgData name="Peter Laudati" userId="fc1173ac-280e-4cfe-aafb-65006f84bb93" providerId="ADAL" clId="{F35A8537-8F12-6A4D-9E1D-0B44685A20D2}" dt="2022-09-09T02:28:57.215" v="1630" actId="20577"/>
          <ac:spMkLst>
            <pc:docMk/>
            <pc:sldMk cId="2493348205" sldId="662"/>
            <ac:spMk id="2" creationId="{1BEAAA99-2476-749C-81C4-3C8B229597E9}"/>
          </ac:spMkLst>
        </pc:spChg>
        <pc:spChg chg="mod ord">
          <ac:chgData name="Peter Laudati" userId="fc1173ac-280e-4cfe-aafb-65006f84bb93" providerId="ADAL" clId="{F35A8537-8F12-6A4D-9E1D-0B44685A20D2}" dt="2022-09-09T02:29:07.736" v="1645" actId="20577"/>
          <ac:spMkLst>
            <pc:docMk/>
            <pc:sldMk cId="2493348205" sldId="662"/>
            <ac:spMk id="392" creationId="{00000000-0000-0000-0000-000000000000}"/>
          </ac:spMkLst>
        </pc:spChg>
        <pc:spChg chg="mod ord">
          <ac:chgData name="Peter Laudati" userId="fc1173ac-280e-4cfe-aafb-65006f84bb93" providerId="ADAL" clId="{F35A8537-8F12-6A4D-9E1D-0B44685A20D2}" dt="2022-09-09T02:29:54.806" v="1651" actId="207"/>
          <ac:spMkLst>
            <pc:docMk/>
            <pc:sldMk cId="2493348205" sldId="662"/>
            <ac:spMk id="393" creationId="{00000000-0000-0000-0000-000000000000}"/>
          </ac:spMkLst>
        </pc:spChg>
      </pc:sldChg>
      <pc:sldChg chg="addSp delSp modSp add del mod modClrScheme chgLayout">
        <pc:chgData name="Peter Laudati" userId="fc1173ac-280e-4cfe-aafb-65006f84bb93" providerId="ADAL" clId="{F35A8537-8F12-6A4D-9E1D-0B44685A20D2}" dt="2022-09-09T02:20:24.532" v="1532" actId="478"/>
        <pc:sldMkLst>
          <pc:docMk/>
          <pc:sldMk cId="1578438017" sldId="665"/>
        </pc:sldMkLst>
        <pc:spChg chg="mod ord">
          <ac:chgData name="Peter Laudati" userId="fc1173ac-280e-4cfe-aafb-65006f84bb93" providerId="ADAL" clId="{F35A8537-8F12-6A4D-9E1D-0B44685A20D2}" dt="2022-09-09T02:20:18.747" v="1531" actId="20577"/>
          <ac:spMkLst>
            <pc:docMk/>
            <pc:sldMk cId="1578438017" sldId="665"/>
            <ac:spMk id="2" creationId="{F5F9A0B9-16EA-674C-9F51-93BF10956EE7}"/>
          </ac:spMkLst>
        </pc:spChg>
        <pc:spChg chg="add mod ord">
          <ac:chgData name="Peter Laudati" userId="fc1173ac-280e-4cfe-aafb-65006f84bb93" providerId="ADAL" clId="{F35A8537-8F12-6A4D-9E1D-0B44685A20D2}" dt="2022-09-09T02:19:46.844" v="1514" actId="20577"/>
          <ac:spMkLst>
            <pc:docMk/>
            <pc:sldMk cId="1578438017" sldId="665"/>
            <ac:spMk id="3" creationId="{AC737FE8-3981-DBF5-0141-8147AF696A62}"/>
          </ac:spMkLst>
        </pc:spChg>
        <pc:spChg chg="add mod ord">
          <ac:chgData name="Peter Laudati" userId="fc1173ac-280e-4cfe-aafb-65006f84bb93" providerId="ADAL" clId="{F35A8537-8F12-6A4D-9E1D-0B44685A20D2}" dt="2022-09-09T02:20:12.320" v="1518" actId="113"/>
          <ac:spMkLst>
            <pc:docMk/>
            <pc:sldMk cId="1578438017" sldId="665"/>
            <ac:spMk id="4" creationId="{ED22A563-B960-AF1B-48AB-A3966F5B7872}"/>
          </ac:spMkLst>
        </pc:spChg>
        <pc:spChg chg="del mod">
          <ac:chgData name="Peter Laudati" userId="fc1173ac-280e-4cfe-aafb-65006f84bb93" providerId="ADAL" clId="{F35A8537-8F12-6A4D-9E1D-0B44685A20D2}" dt="2022-09-09T02:20:24.532" v="1532" actId="478"/>
          <ac:spMkLst>
            <pc:docMk/>
            <pc:sldMk cId="1578438017" sldId="665"/>
            <ac:spMk id="5" creationId="{0DADFA8C-24AF-3540-80D8-FFEAB44EB08A}"/>
          </ac:spMkLst>
        </pc:spChg>
      </pc:sldChg>
      <pc:sldChg chg="addSp delSp modSp add mod modClrScheme chgLayout">
        <pc:chgData name="Peter Laudati" userId="fc1173ac-280e-4cfe-aafb-65006f84bb93" providerId="ADAL" clId="{F35A8537-8F12-6A4D-9E1D-0B44685A20D2}" dt="2022-09-09T02:33:00.912" v="1755" actId="403"/>
        <pc:sldMkLst>
          <pc:docMk/>
          <pc:sldMk cId="2092831754" sldId="666"/>
        </pc:sldMkLst>
        <pc:spChg chg="mod ord">
          <ac:chgData name="Peter Laudati" userId="fc1173ac-280e-4cfe-aafb-65006f84bb93" providerId="ADAL" clId="{F35A8537-8F12-6A4D-9E1D-0B44685A20D2}" dt="2022-09-09T02:33:00.912" v="1755" actId="403"/>
          <ac:spMkLst>
            <pc:docMk/>
            <pc:sldMk cId="2092831754" sldId="666"/>
            <ac:spMk id="2" creationId="{F5F9A0B9-16EA-674C-9F51-93BF10956EE7}"/>
          </ac:spMkLst>
        </pc:spChg>
        <pc:spChg chg="add mod ord">
          <ac:chgData name="Peter Laudati" userId="fc1173ac-280e-4cfe-aafb-65006f84bb93" providerId="ADAL" clId="{F35A8537-8F12-6A4D-9E1D-0B44685A20D2}" dt="2022-09-09T02:31:00.928" v="1673" actId="20577"/>
          <ac:spMkLst>
            <pc:docMk/>
            <pc:sldMk cId="2092831754" sldId="666"/>
            <ac:spMk id="3" creationId="{B8036436-AB5A-4322-920D-443B9E52B291}"/>
          </ac:spMkLst>
        </pc:spChg>
        <pc:spChg chg="add del mod ord">
          <ac:chgData name="Peter Laudati" userId="fc1173ac-280e-4cfe-aafb-65006f84bb93" providerId="ADAL" clId="{F35A8537-8F12-6A4D-9E1D-0B44685A20D2}" dt="2022-09-09T02:30:55.360" v="1659"/>
          <ac:spMkLst>
            <pc:docMk/>
            <pc:sldMk cId="2092831754" sldId="666"/>
            <ac:spMk id="4" creationId="{C4FD9ADD-9DAA-DA11-2955-5871BBD25BD9}"/>
          </ac:spMkLst>
        </pc:spChg>
        <pc:spChg chg="add del mod">
          <ac:chgData name="Peter Laudati" userId="fc1173ac-280e-4cfe-aafb-65006f84bb93" providerId="ADAL" clId="{F35A8537-8F12-6A4D-9E1D-0B44685A20D2}" dt="2022-09-09T02:31:30.489" v="1713" actId="478"/>
          <ac:spMkLst>
            <pc:docMk/>
            <pc:sldMk cId="2092831754" sldId="666"/>
            <ac:spMk id="5" creationId="{0DADFA8C-24AF-3540-80D8-FFEAB44EB08A}"/>
          </ac:spMkLst>
        </pc:spChg>
      </pc:sldChg>
      <pc:sldChg chg="addSp delSp modSp add del mod modClrScheme chgLayout">
        <pc:chgData name="Peter Laudati" userId="fc1173ac-280e-4cfe-aafb-65006f84bb93" providerId="ADAL" clId="{F35A8537-8F12-6A4D-9E1D-0B44685A20D2}" dt="2022-09-09T02:46:24.288" v="2551" actId="478"/>
        <pc:sldMkLst>
          <pc:docMk/>
          <pc:sldMk cId="3541181324" sldId="667"/>
        </pc:sldMkLst>
        <pc:spChg chg="mod ord">
          <ac:chgData name="Peter Laudati" userId="fc1173ac-280e-4cfe-aafb-65006f84bb93" providerId="ADAL" clId="{F35A8537-8F12-6A4D-9E1D-0B44685A20D2}" dt="2022-09-09T02:46:21.724" v="2550" actId="20577"/>
          <ac:spMkLst>
            <pc:docMk/>
            <pc:sldMk cId="3541181324" sldId="667"/>
            <ac:spMk id="2" creationId="{F5F9A0B9-16EA-674C-9F51-93BF10956EE7}"/>
          </ac:spMkLst>
        </pc:spChg>
        <pc:spChg chg="add mod ord">
          <ac:chgData name="Peter Laudati" userId="fc1173ac-280e-4cfe-aafb-65006f84bb93" providerId="ADAL" clId="{F35A8537-8F12-6A4D-9E1D-0B44685A20D2}" dt="2022-09-09T02:46:17.751" v="2540" actId="20577"/>
          <ac:spMkLst>
            <pc:docMk/>
            <pc:sldMk cId="3541181324" sldId="667"/>
            <ac:spMk id="3" creationId="{CF90D62B-A67F-05FF-FE28-C2AD29A36603}"/>
          </ac:spMkLst>
        </pc:spChg>
        <pc:spChg chg="add mod ord">
          <ac:chgData name="Peter Laudati" userId="fc1173ac-280e-4cfe-aafb-65006f84bb93" providerId="ADAL" clId="{F35A8537-8F12-6A4D-9E1D-0B44685A20D2}" dt="2022-09-09T02:46:13.730" v="2528" actId="20577"/>
          <ac:spMkLst>
            <pc:docMk/>
            <pc:sldMk cId="3541181324" sldId="667"/>
            <ac:spMk id="4" creationId="{09B5FD6E-FA3A-D99D-2074-F7CC3745811A}"/>
          </ac:spMkLst>
        </pc:spChg>
        <pc:spChg chg="del mod">
          <ac:chgData name="Peter Laudati" userId="fc1173ac-280e-4cfe-aafb-65006f84bb93" providerId="ADAL" clId="{F35A8537-8F12-6A4D-9E1D-0B44685A20D2}" dt="2022-09-09T02:46:24.288" v="2551" actId="478"/>
          <ac:spMkLst>
            <pc:docMk/>
            <pc:sldMk cId="3541181324" sldId="667"/>
            <ac:spMk id="5" creationId="{0DADFA8C-24AF-3540-80D8-FFEAB44EB08A}"/>
          </ac:spMkLst>
        </pc:spChg>
        <pc:spChg chg="add mod">
          <ac:chgData name="Peter Laudati" userId="fc1173ac-280e-4cfe-aafb-65006f84bb93" providerId="ADAL" clId="{F35A8537-8F12-6A4D-9E1D-0B44685A20D2}" dt="2022-09-09T02:45:55.512" v="2519" actId="767"/>
          <ac:spMkLst>
            <pc:docMk/>
            <pc:sldMk cId="3541181324" sldId="667"/>
            <ac:spMk id="6" creationId="{3833B0B0-AA58-DD24-173C-456D0AF89805}"/>
          </ac:spMkLst>
        </pc:spChg>
      </pc:sldChg>
      <pc:sldChg chg="modSp add mod modTransition">
        <pc:chgData name="Peter Laudati" userId="fc1173ac-280e-4cfe-aafb-65006f84bb93" providerId="ADAL" clId="{F35A8537-8F12-6A4D-9E1D-0B44685A20D2}" dt="2022-09-09T02:24:33.224" v="1596" actId="404"/>
        <pc:sldMkLst>
          <pc:docMk/>
          <pc:sldMk cId="3267418822" sldId="668"/>
        </pc:sldMkLst>
        <pc:spChg chg="mod">
          <ac:chgData name="Peter Laudati" userId="fc1173ac-280e-4cfe-aafb-65006f84bb93" providerId="ADAL" clId="{F35A8537-8F12-6A4D-9E1D-0B44685A20D2}" dt="2022-09-09T02:24:33.224" v="1596" actId="404"/>
          <ac:spMkLst>
            <pc:docMk/>
            <pc:sldMk cId="3267418822" sldId="668"/>
            <ac:spMk id="2" creationId="{D4BC5D9A-EA2E-4F63-89B2-7030A7AE7B6A}"/>
          </ac:spMkLst>
        </pc:spChg>
      </pc:sldChg>
      <pc:sldChg chg="modSp add mod modTransition">
        <pc:chgData name="Peter Laudati" userId="fc1173ac-280e-4cfe-aafb-65006f84bb93" providerId="ADAL" clId="{F35A8537-8F12-6A4D-9E1D-0B44685A20D2}" dt="2022-09-09T02:24:44.294" v="1598" actId="404"/>
        <pc:sldMkLst>
          <pc:docMk/>
          <pc:sldMk cId="4022735017" sldId="669"/>
        </pc:sldMkLst>
        <pc:spChg chg="mod">
          <ac:chgData name="Peter Laudati" userId="fc1173ac-280e-4cfe-aafb-65006f84bb93" providerId="ADAL" clId="{F35A8537-8F12-6A4D-9E1D-0B44685A20D2}" dt="2022-09-09T02:24:44.294" v="1598" actId="404"/>
          <ac:spMkLst>
            <pc:docMk/>
            <pc:sldMk cId="4022735017" sldId="669"/>
            <ac:spMk id="2" creationId="{2C47673D-4C89-439A-8BEF-7E614E87BD42}"/>
          </ac:spMkLst>
        </pc:spChg>
      </pc:sldChg>
      <pc:sldChg chg="modSp add mod modTransition">
        <pc:chgData name="Peter Laudati" userId="fc1173ac-280e-4cfe-aafb-65006f84bb93" providerId="ADAL" clId="{F35A8537-8F12-6A4D-9E1D-0B44685A20D2}" dt="2022-09-09T02:24:56.727" v="1600" actId="20577"/>
        <pc:sldMkLst>
          <pc:docMk/>
          <pc:sldMk cId="3350121935" sldId="670"/>
        </pc:sldMkLst>
        <pc:spChg chg="mod">
          <ac:chgData name="Peter Laudati" userId="fc1173ac-280e-4cfe-aafb-65006f84bb93" providerId="ADAL" clId="{F35A8537-8F12-6A4D-9E1D-0B44685A20D2}" dt="2022-09-09T02:24:56.727" v="1600" actId="20577"/>
          <ac:spMkLst>
            <pc:docMk/>
            <pc:sldMk cId="3350121935" sldId="670"/>
            <ac:spMk id="2" creationId="{F551CE81-6F19-48CC-AB42-6D801776F7FC}"/>
          </ac:spMkLst>
        </pc:spChg>
      </pc:sldChg>
      <pc:sldChg chg="addSp delSp modSp add mod modClrScheme chgLayout">
        <pc:chgData name="Peter Laudati" userId="fc1173ac-280e-4cfe-aafb-65006f84bb93" providerId="ADAL" clId="{F35A8537-8F12-6A4D-9E1D-0B44685A20D2}" dt="2022-09-09T02:33:31.631" v="1760" actId="5793"/>
        <pc:sldMkLst>
          <pc:docMk/>
          <pc:sldMk cId="1220459903" sldId="672"/>
        </pc:sldMkLst>
        <pc:spChg chg="mod ord">
          <ac:chgData name="Peter Laudati" userId="fc1173ac-280e-4cfe-aafb-65006f84bb93" providerId="ADAL" clId="{F35A8537-8F12-6A4D-9E1D-0B44685A20D2}" dt="2022-09-09T02:33:07.255" v="1758" actId="403"/>
          <ac:spMkLst>
            <pc:docMk/>
            <pc:sldMk cId="1220459903" sldId="672"/>
            <ac:spMk id="2" creationId="{F5F9A0B9-16EA-674C-9F51-93BF10956EE7}"/>
          </ac:spMkLst>
        </pc:spChg>
        <pc:spChg chg="add mod ord">
          <ac:chgData name="Peter Laudati" userId="fc1173ac-280e-4cfe-aafb-65006f84bb93" providerId="ADAL" clId="{F35A8537-8F12-6A4D-9E1D-0B44685A20D2}" dt="2022-09-09T02:32:28.748" v="1731" actId="20577"/>
          <ac:spMkLst>
            <pc:docMk/>
            <pc:sldMk cId="1220459903" sldId="672"/>
            <ac:spMk id="3" creationId="{1FAF2371-EE6B-47EF-3448-273CB7B950E9}"/>
          </ac:spMkLst>
        </pc:spChg>
        <pc:spChg chg="add mod ord">
          <ac:chgData name="Peter Laudati" userId="fc1173ac-280e-4cfe-aafb-65006f84bb93" providerId="ADAL" clId="{F35A8537-8F12-6A4D-9E1D-0B44685A20D2}" dt="2022-09-09T02:33:31.631" v="1760" actId="5793"/>
          <ac:spMkLst>
            <pc:docMk/>
            <pc:sldMk cId="1220459903" sldId="672"/>
            <ac:spMk id="4" creationId="{F15DA7B7-DA11-FF3E-3A10-87B02C309E65}"/>
          </ac:spMkLst>
        </pc:spChg>
        <pc:spChg chg="del mod">
          <ac:chgData name="Peter Laudati" userId="fc1173ac-280e-4cfe-aafb-65006f84bb93" providerId="ADAL" clId="{F35A8537-8F12-6A4D-9E1D-0B44685A20D2}" dt="2022-09-09T02:32:38.901" v="1754" actId="478"/>
          <ac:spMkLst>
            <pc:docMk/>
            <pc:sldMk cId="1220459903" sldId="672"/>
            <ac:spMk id="5" creationId="{0DADFA8C-24AF-3540-80D8-FFEAB44EB08A}"/>
          </ac:spMkLst>
        </pc:spChg>
      </pc:sldChg>
      <pc:sldChg chg="addSp delSp modSp add mod modClrScheme chgLayout">
        <pc:chgData name="Peter Laudati" userId="fc1173ac-280e-4cfe-aafb-65006f84bb93" providerId="ADAL" clId="{F35A8537-8F12-6A4D-9E1D-0B44685A20D2}" dt="2022-09-09T02:34:15.579" v="1836" actId="5793"/>
        <pc:sldMkLst>
          <pc:docMk/>
          <pc:sldMk cId="3872615506" sldId="673"/>
        </pc:sldMkLst>
        <pc:spChg chg="mod ord">
          <ac:chgData name="Peter Laudati" userId="fc1173ac-280e-4cfe-aafb-65006f84bb93" providerId="ADAL" clId="{F35A8537-8F12-6A4D-9E1D-0B44685A20D2}" dt="2022-09-09T02:34:10.246" v="1834" actId="403"/>
          <ac:spMkLst>
            <pc:docMk/>
            <pc:sldMk cId="3872615506" sldId="673"/>
            <ac:spMk id="2" creationId="{F5F9A0B9-16EA-674C-9F51-93BF10956EE7}"/>
          </ac:spMkLst>
        </pc:spChg>
        <pc:spChg chg="add mod ord">
          <ac:chgData name="Peter Laudati" userId="fc1173ac-280e-4cfe-aafb-65006f84bb93" providerId="ADAL" clId="{F35A8537-8F12-6A4D-9E1D-0B44685A20D2}" dt="2022-09-09T02:33:53.088" v="1778" actId="20577"/>
          <ac:spMkLst>
            <pc:docMk/>
            <pc:sldMk cId="3872615506" sldId="673"/>
            <ac:spMk id="3" creationId="{19769672-FF86-159D-0F1D-BFE38E0CA966}"/>
          </ac:spMkLst>
        </pc:spChg>
        <pc:spChg chg="add mod ord">
          <ac:chgData name="Peter Laudati" userId="fc1173ac-280e-4cfe-aafb-65006f84bb93" providerId="ADAL" clId="{F35A8537-8F12-6A4D-9E1D-0B44685A20D2}" dt="2022-09-09T02:34:15.579" v="1836" actId="5793"/>
          <ac:spMkLst>
            <pc:docMk/>
            <pc:sldMk cId="3872615506" sldId="673"/>
            <ac:spMk id="4" creationId="{EDDEE382-6AA6-43D4-ECDD-C6FAA7CC1108}"/>
          </ac:spMkLst>
        </pc:spChg>
        <pc:spChg chg="del mod">
          <ac:chgData name="Peter Laudati" userId="fc1173ac-280e-4cfe-aafb-65006f84bb93" providerId="ADAL" clId="{F35A8537-8F12-6A4D-9E1D-0B44685A20D2}" dt="2022-09-09T02:34:13.552" v="1835" actId="478"/>
          <ac:spMkLst>
            <pc:docMk/>
            <pc:sldMk cId="3872615506" sldId="673"/>
            <ac:spMk id="5" creationId="{0DADFA8C-24AF-3540-80D8-FFEAB44EB08A}"/>
          </ac:spMkLst>
        </pc:spChg>
      </pc:sldChg>
      <pc:sldChg chg="modSp add del mod modClrScheme chgLayout">
        <pc:chgData name="Peter Laudati" userId="fc1173ac-280e-4cfe-aafb-65006f84bb93" providerId="ADAL" clId="{F35A8537-8F12-6A4D-9E1D-0B44685A20D2}" dt="2022-09-09T02:56:21.767" v="2621" actId="700"/>
        <pc:sldMkLst>
          <pc:docMk/>
          <pc:sldMk cId="3451162890" sldId="677"/>
        </pc:sldMkLst>
        <pc:spChg chg="mod ord">
          <ac:chgData name="Peter Laudati" userId="fc1173ac-280e-4cfe-aafb-65006f84bb93" providerId="ADAL" clId="{F35A8537-8F12-6A4D-9E1D-0B44685A20D2}" dt="2022-09-09T02:56:21.767" v="2621" actId="700"/>
          <ac:spMkLst>
            <pc:docMk/>
            <pc:sldMk cId="3451162890" sldId="677"/>
            <ac:spMk id="2" creationId="{C5B05B39-D3AB-4E98-A14E-DE01F75D1C01}"/>
          </ac:spMkLst>
        </pc:spChg>
        <pc:spChg chg="mod ord">
          <ac:chgData name="Peter Laudati" userId="fc1173ac-280e-4cfe-aafb-65006f84bb93" providerId="ADAL" clId="{F35A8537-8F12-6A4D-9E1D-0B44685A20D2}" dt="2022-09-09T02:56:21.767" v="2621" actId="700"/>
          <ac:spMkLst>
            <pc:docMk/>
            <pc:sldMk cId="3451162890" sldId="677"/>
            <ac:spMk id="3" creationId="{3AA01939-5AF8-496B-8A94-55FB6E381F5D}"/>
          </ac:spMkLst>
        </pc:spChg>
      </pc:sldChg>
      <pc:sldChg chg="addSp delSp modSp add del mod modTransition setBg modClrScheme chgLayout">
        <pc:chgData name="Peter Laudati" userId="fc1173ac-280e-4cfe-aafb-65006f84bb93" providerId="ADAL" clId="{F35A8537-8F12-6A4D-9E1D-0B44685A20D2}" dt="2022-09-09T02:04:29.741" v="615" actId="108"/>
        <pc:sldMkLst>
          <pc:docMk/>
          <pc:sldMk cId="977948635" sldId="1870"/>
        </pc:sldMkLst>
        <pc:spChg chg="mod">
          <ac:chgData name="Peter Laudati" userId="fc1173ac-280e-4cfe-aafb-65006f84bb93" providerId="ADAL" clId="{F35A8537-8F12-6A4D-9E1D-0B44685A20D2}" dt="2022-09-09T02:01:51.948" v="592" actId="108"/>
          <ac:spMkLst>
            <pc:docMk/>
            <pc:sldMk cId="977948635" sldId="1870"/>
            <ac:spMk id="3" creationId="{FB6D8D94-A755-4A7A-BFB3-D51AFBD47276}"/>
          </ac:spMkLst>
        </pc:spChg>
        <pc:spChg chg="add mod ord">
          <ac:chgData name="Peter Laudati" userId="fc1173ac-280e-4cfe-aafb-65006f84bb93" providerId="ADAL" clId="{F35A8537-8F12-6A4D-9E1D-0B44685A20D2}" dt="2022-09-09T02:01:39.837" v="589" actId="1076"/>
          <ac:spMkLst>
            <pc:docMk/>
            <pc:sldMk cId="977948635" sldId="1870"/>
            <ac:spMk id="4" creationId="{BBD51121-0489-15E4-348F-48E362BF4114}"/>
          </ac:spMkLst>
        </pc:spChg>
        <pc:spChg chg="mod">
          <ac:chgData name="Peter Laudati" userId="fc1173ac-280e-4cfe-aafb-65006f84bb93" providerId="ADAL" clId="{F35A8537-8F12-6A4D-9E1D-0B44685A20D2}" dt="2022-09-09T02:02:09.559" v="594" actId="108"/>
          <ac:spMkLst>
            <pc:docMk/>
            <pc:sldMk cId="977948635" sldId="1870"/>
            <ac:spMk id="10" creationId="{6A25682B-EBC9-4659-8F98-11CBFAFE6BBA}"/>
          </ac:spMkLst>
        </pc:spChg>
        <pc:spChg chg="mod">
          <ac:chgData name="Peter Laudati" userId="fc1173ac-280e-4cfe-aafb-65006f84bb93" providerId="ADAL" clId="{F35A8537-8F12-6A4D-9E1D-0B44685A20D2}" dt="2022-09-09T02:02:51.616" v="599" actId="108"/>
          <ac:spMkLst>
            <pc:docMk/>
            <pc:sldMk cId="977948635" sldId="1870"/>
            <ac:spMk id="12" creationId="{407FAD8A-4464-4F29-AF19-32536B2CE027}"/>
          </ac:spMkLst>
        </pc:spChg>
        <pc:spChg chg="mod">
          <ac:chgData name="Peter Laudati" userId="fc1173ac-280e-4cfe-aafb-65006f84bb93" providerId="ADAL" clId="{F35A8537-8F12-6A4D-9E1D-0B44685A20D2}" dt="2022-09-09T02:02:00.555" v="593" actId="108"/>
          <ac:spMkLst>
            <pc:docMk/>
            <pc:sldMk cId="977948635" sldId="1870"/>
            <ac:spMk id="24" creationId="{62D5884F-942B-4BB5-B15B-957DAE527E67}"/>
          </ac:spMkLst>
        </pc:spChg>
        <pc:spChg chg="mod">
          <ac:chgData name="Peter Laudati" userId="fc1173ac-280e-4cfe-aafb-65006f84bb93" providerId="ADAL" clId="{F35A8537-8F12-6A4D-9E1D-0B44685A20D2}" dt="2022-09-09T02:03:13.255" v="602" actId="108"/>
          <ac:spMkLst>
            <pc:docMk/>
            <pc:sldMk cId="977948635" sldId="1870"/>
            <ac:spMk id="27" creationId="{81292616-68C3-4245-BB9A-9902484FABF2}"/>
          </ac:spMkLst>
        </pc:spChg>
        <pc:spChg chg="del">
          <ac:chgData name="Peter Laudati" userId="fc1173ac-280e-4cfe-aafb-65006f84bb93" providerId="ADAL" clId="{F35A8537-8F12-6A4D-9E1D-0B44685A20D2}" dt="2022-09-09T02:01:41.770" v="590" actId="478"/>
          <ac:spMkLst>
            <pc:docMk/>
            <pc:sldMk cId="977948635" sldId="1870"/>
            <ac:spMk id="31" creationId="{00000000-0000-0000-0000-000000000000}"/>
          </ac:spMkLst>
        </pc:spChg>
        <pc:spChg chg="mod">
          <ac:chgData name="Peter Laudati" userId="fc1173ac-280e-4cfe-aafb-65006f84bb93" providerId="ADAL" clId="{F35A8537-8F12-6A4D-9E1D-0B44685A20D2}" dt="2022-09-09T02:04:21.868" v="613" actId="207"/>
          <ac:spMkLst>
            <pc:docMk/>
            <pc:sldMk cId="977948635" sldId="1870"/>
            <ac:spMk id="42" creationId="{52659E53-C4B2-45A6-AA4F-A28DCC6A8105}"/>
          </ac:spMkLst>
        </pc:spChg>
        <pc:spChg chg="mod">
          <ac:chgData name="Peter Laudati" userId="fc1173ac-280e-4cfe-aafb-65006f84bb93" providerId="ADAL" clId="{F35A8537-8F12-6A4D-9E1D-0B44685A20D2}" dt="2022-09-09T02:03:00.140" v="600" actId="108"/>
          <ac:spMkLst>
            <pc:docMk/>
            <pc:sldMk cId="977948635" sldId="1870"/>
            <ac:spMk id="60" creationId="{301975F0-C32E-461F-81DD-358A36C67A04}"/>
          </ac:spMkLst>
        </pc:spChg>
        <pc:spChg chg="mod">
          <ac:chgData name="Peter Laudati" userId="fc1173ac-280e-4cfe-aafb-65006f84bb93" providerId="ADAL" clId="{F35A8537-8F12-6A4D-9E1D-0B44685A20D2}" dt="2022-09-09T02:03:04.047" v="601" actId="108"/>
          <ac:spMkLst>
            <pc:docMk/>
            <pc:sldMk cId="977948635" sldId="1870"/>
            <ac:spMk id="64" creationId="{CB090B5A-3E34-4D6C-A8E8-689CB476DC14}"/>
          </ac:spMkLst>
        </pc:spChg>
        <pc:spChg chg="mod">
          <ac:chgData name="Peter Laudati" userId="fc1173ac-280e-4cfe-aafb-65006f84bb93" providerId="ADAL" clId="{F35A8537-8F12-6A4D-9E1D-0B44685A20D2}" dt="2022-09-09T02:04:27.036" v="614" actId="108"/>
          <ac:spMkLst>
            <pc:docMk/>
            <pc:sldMk cId="977948635" sldId="1870"/>
            <ac:spMk id="68" creationId="{211D764D-C19C-4F84-89E5-F76D112AABA8}"/>
          </ac:spMkLst>
        </pc:spChg>
        <pc:spChg chg="mod">
          <ac:chgData name="Peter Laudati" userId="fc1173ac-280e-4cfe-aafb-65006f84bb93" providerId="ADAL" clId="{F35A8537-8F12-6A4D-9E1D-0B44685A20D2}" dt="2022-09-09T02:04:29.741" v="615" actId="108"/>
          <ac:spMkLst>
            <pc:docMk/>
            <pc:sldMk cId="977948635" sldId="1870"/>
            <ac:spMk id="70" creationId="{9AEB5877-5DAC-4A2B-B48A-0C680B92E854}"/>
          </ac:spMkLst>
        </pc:spChg>
      </pc:sldChg>
      <pc:sldChg chg="addSp delSp modSp add del mod modTransition setBg modClrScheme chgLayout">
        <pc:chgData name="Peter Laudati" userId="fc1173ac-280e-4cfe-aafb-65006f84bb93" providerId="ADAL" clId="{F35A8537-8F12-6A4D-9E1D-0B44685A20D2}" dt="2022-09-09T02:05:44.201" v="652" actId="108"/>
        <pc:sldMkLst>
          <pc:docMk/>
          <pc:sldMk cId="1744566274" sldId="1871"/>
        </pc:sldMkLst>
        <pc:spChg chg="del">
          <ac:chgData name="Peter Laudati" userId="fc1173ac-280e-4cfe-aafb-65006f84bb93" providerId="ADAL" clId="{F35A8537-8F12-6A4D-9E1D-0B44685A20D2}" dt="2022-09-09T02:04:52.523" v="645" actId="478"/>
          <ac:spMkLst>
            <pc:docMk/>
            <pc:sldMk cId="1744566274" sldId="1871"/>
            <ac:spMk id="5" creationId="{5AB68114-56B2-A34C-B48B-B09938B26BB4}"/>
          </ac:spMkLst>
        </pc:spChg>
        <pc:spChg chg="add mod ord">
          <ac:chgData name="Peter Laudati" userId="fc1173ac-280e-4cfe-aafb-65006f84bb93" providerId="ADAL" clId="{F35A8537-8F12-6A4D-9E1D-0B44685A20D2}" dt="2022-09-09T02:04:51.066" v="644" actId="1076"/>
          <ac:spMkLst>
            <pc:docMk/>
            <pc:sldMk cId="1744566274" sldId="1871"/>
            <ac:spMk id="6" creationId="{CC643DE2-4DBD-4D34-A129-A0635A790BE0}"/>
          </ac:spMkLst>
        </pc:spChg>
        <pc:spChg chg="mod">
          <ac:chgData name="Peter Laudati" userId="fc1173ac-280e-4cfe-aafb-65006f84bb93" providerId="ADAL" clId="{F35A8537-8F12-6A4D-9E1D-0B44685A20D2}" dt="2022-09-09T02:02:25.172" v="596" actId="108"/>
          <ac:spMkLst>
            <pc:docMk/>
            <pc:sldMk cId="1744566274" sldId="1871"/>
            <ac:spMk id="10" creationId="{6A25682B-EBC9-4659-8F98-11CBFAFE6BBA}"/>
          </ac:spMkLst>
        </pc:spChg>
        <pc:spChg chg="mod">
          <ac:chgData name="Peter Laudati" userId="fc1173ac-280e-4cfe-aafb-65006f84bb93" providerId="ADAL" clId="{F35A8537-8F12-6A4D-9E1D-0B44685A20D2}" dt="2022-09-09T02:05:19.149" v="649" actId="108"/>
          <ac:spMkLst>
            <pc:docMk/>
            <pc:sldMk cId="1744566274" sldId="1871"/>
            <ac:spMk id="12" creationId="{407FAD8A-4464-4F29-AF19-32536B2CE027}"/>
          </ac:spMkLst>
        </pc:spChg>
        <pc:spChg chg="mod">
          <ac:chgData name="Peter Laudati" userId="fc1173ac-280e-4cfe-aafb-65006f84bb93" providerId="ADAL" clId="{F35A8537-8F12-6A4D-9E1D-0B44685A20D2}" dt="2022-09-09T02:05:44.201" v="652" actId="108"/>
          <ac:spMkLst>
            <pc:docMk/>
            <pc:sldMk cId="1744566274" sldId="1871"/>
            <ac:spMk id="21" creationId="{00D60B6E-70EA-4953-AC56-10FB00ECC392}"/>
          </ac:spMkLst>
        </pc:spChg>
        <pc:spChg chg="mod">
          <ac:chgData name="Peter Laudati" userId="fc1173ac-280e-4cfe-aafb-65006f84bb93" providerId="ADAL" clId="{F35A8537-8F12-6A4D-9E1D-0B44685A20D2}" dt="2022-09-09T02:02:18.293" v="595" actId="108"/>
          <ac:spMkLst>
            <pc:docMk/>
            <pc:sldMk cId="1744566274" sldId="1871"/>
            <ac:spMk id="24" creationId="{62D5884F-942B-4BB5-B15B-957DAE527E67}"/>
          </ac:spMkLst>
        </pc:spChg>
        <pc:spChg chg="mod">
          <ac:chgData name="Peter Laudati" userId="fc1173ac-280e-4cfe-aafb-65006f84bb93" providerId="ADAL" clId="{F35A8537-8F12-6A4D-9E1D-0B44685A20D2}" dt="2022-09-09T02:03:45.188" v="607" actId="108"/>
          <ac:spMkLst>
            <pc:docMk/>
            <pc:sldMk cId="1744566274" sldId="1871"/>
            <ac:spMk id="27" creationId="{81292616-68C3-4245-BB9A-9902484FABF2}"/>
          </ac:spMkLst>
        </pc:spChg>
        <pc:spChg chg="mod">
          <ac:chgData name="Peter Laudati" userId="fc1173ac-280e-4cfe-aafb-65006f84bb93" providerId="ADAL" clId="{F35A8537-8F12-6A4D-9E1D-0B44685A20D2}" dt="2022-09-09T02:05:04.394" v="646" actId="207"/>
          <ac:spMkLst>
            <pc:docMk/>
            <pc:sldMk cId="1744566274" sldId="1871"/>
            <ac:spMk id="42" creationId="{52659E53-C4B2-45A6-AA4F-A28DCC6A8105}"/>
          </ac:spMkLst>
        </pc:spChg>
        <pc:spChg chg="mod">
          <ac:chgData name="Peter Laudati" userId="fc1173ac-280e-4cfe-aafb-65006f84bb93" providerId="ADAL" clId="{F35A8537-8F12-6A4D-9E1D-0B44685A20D2}" dt="2022-09-09T02:05:21.666" v="650" actId="108"/>
          <ac:spMkLst>
            <pc:docMk/>
            <pc:sldMk cId="1744566274" sldId="1871"/>
            <ac:spMk id="60" creationId="{301975F0-C32E-461F-81DD-358A36C67A04}"/>
          </ac:spMkLst>
        </pc:spChg>
        <pc:spChg chg="mod">
          <ac:chgData name="Peter Laudati" userId="fc1173ac-280e-4cfe-aafb-65006f84bb93" providerId="ADAL" clId="{F35A8537-8F12-6A4D-9E1D-0B44685A20D2}" dt="2022-09-09T02:05:24.208" v="651" actId="108"/>
          <ac:spMkLst>
            <pc:docMk/>
            <pc:sldMk cId="1744566274" sldId="1871"/>
            <ac:spMk id="64" creationId="{CB090B5A-3E34-4D6C-A8E8-689CB476DC14}"/>
          </ac:spMkLst>
        </pc:spChg>
        <pc:spChg chg="mod">
          <ac:chgData name="Peter Laudati" userId="fc1173ac-280e-4cfe-aafb-65006f84bb93" providerId="ADAL" clId="{F35A8537-8F12-6A4D-9E1D-0B44685A20D2}" dt="2022-09-09T02:05:06.827" v="647" actId="207"/>
          <ac:spMkLst>
            <pc:docMk/>
            <pc:sldMk cId="1744566274" sldId="1871"/>
            <ac:spMk id="68" creationId="{211D764D-C19C-4F84-89E5-F76D112AABA8}"/>
          </ac:spMkLst>
        </pc:spChg>
        <pc:spChg chg="mod">
          <ac:chgData name="Peter Laudati" userId="fc1173ac-280e-4cfe-aafb-65006f84bb93" providerId="ADAL" clId="{F35A8537-8F12-6A4D-9E1D-0B44685A20D2}" dt="2022-09-09T02:05:09.548" v="648" actId="207"/>
          <ac:spMkLst>
            <pc:docMk/>
            <pc:sldMk cId="1744566274" sldId="1871"/>
            <ac:spMk id="70" creationId="{9AEB5877-5DAC-4A2B-B48A-0C680B92E854}"/>
          </ac:spMkLst>
        </pc:spChg>
      </pc:sldChg>
      <pc:sldChg chg="addSp delSp modSp add del mod modTransition setBg modClrScheme chgLayout">
        <pc:chgData name="Peter Laudati" userId="fc1173ac-280e-4cfe-aafb-65006f84bb93" providerId="ADAL" clId="{F35A8537-8F12-6A4D-9E1D-0B44685A20D2}" dt="2022-09-09T01:59:27.255" v="553" actId="108"/>
        <pc:sldMkLst>
          <pc:docMk/>
          <pc:sldMk cId="270881414" sldId="1872"/>
        </pc:sldMkLst>
        <pc:spChg chg="add mod ord">
          <ac:chgData name="Peter Laudati" userId="fc1173ac-280e-4cfe-aafb-65006f84bb93" providerId="ADAL" clId="{F35A8537-8F12-6A4D-9E1D-0B44685A20D2}" dt="2022-09-09T01:58:36.233" v="548" actId="108"/>
          <ac:spMkLst>
            <pc:docMk/>
            <pc:sldMk cId="270881414" sldId="1872"/>
            <ac:spMk id="2" creationId="{27AEB906-DE36-5316-E704-7ADB676ADC55}"/>
          </ac:spMkLst>
        </pc:spChg>
        <pc:spChg chg="mod">
          <ac:chgData name="Peter Laudati" userId="fc1173ac-280e-4cfe-aafb-65006f84bb93" providerId="ADAL" clId="{F35A8537-8F12-6A4D-9E1D-0B44685A20D2}" dt="2022-09-09T01:56:09.873" v="243" actId="1076"/>
          <ac:spMkLst>
            <pc:docMk/>
            <pc:sldMk cId="270881414" sldId="1872"/>
            <ac:spMk id="10" creationId="{6A25682B-EBC9-4659-8F98-11CBFAFE6BBA}"/>
          </ac:spMkLst>
        </pc:spChg>
        <pc:spChg chg="mod">
          <ac:chgData name="Peter Laudati" userId="fc1173ac-280e-4cfe-aafb-65006f84bb93" providerId="ADAL" clId="{F35A8537-8F12-6A4D-9E1D-0B44685A20D2}" dt="2022-09-09T01:58:08.345" v="544" actId="207"/>
          <ac:spMkLst>
            <pc:docMk/>
            <pc:sldMk cId="270881414" sldId="1872"/>
            <ac:spMk id="12" creationId="{407FAD8A-4464-4F29-AF19-32536B2CE027}"/>
          </ac:spMkLst>
        </pc:spChg>
        <pc:spChg chg="mod">
          <ac:chgData name="Peter Laudati" userId="fc1173ac-280e-4cfe-aafb-65006f84bb93" providerId="ADAL" clId="{F35A8537-8F12-6A4D-9E1D-0B44685A20D2}" dt="2022-09-09T01:55:44.641" v="240" actId="108"/>
          <ac:spMkLst>
            <pc:docMk/>
            <pc:sldMk cId="270881414" sldId="1872"/>
            <ac:spMk id="24" creationId="{62D5884F-942B-4BB5-B15B-957DAE527E67}"/>
          </ac:spMkLst>
        </pc:spChg>
        <pc:spChg chg="mod">
          <ac:chgData name="Peter Laudati" userId="fc1173ac-280e-4cfe-aafb-65006f84bb93" providerId="ADAL" clId="{F35A8537-8F12-6A4D-9E1D-0B44685A20D2}" dt="2022-09-09T01:58:49.356" v="549" actId="108"/>
          <ac:spMkLst>
            <pc:docMk/>
            <pc:sldMk cId="270881414" sldId="1872"/>
            <ac:spMk id="27" creationId="{81292616-68C3-4245-BB9A-9902484FABF2}"/>
          </ac:spMkLst>
        </pc:spChg>
        <pc:spChg chg="del">
          <ac:chgData name="Peter Laudati" userId="fc1173ac-280e-4cfe-aafb-65006f84bb93" providerId="ADAL" clId="{F35A8537-8F12-6A4D-9E1D-0B44685A20D2}" dt="2022-09-09T01:55:24.181" v="238" actId="478"/>
          <ac:spMkLst>
            <pc:docMk/>
            <pc:sldMk cId="270881414" sldId="1872"/>
            <ac:spMk id="31" creationId="{00000000-0000-0000-0000-000000000000}"/>
          </ac:spMkLst>
        </pc:spChg>
        <pc:spChg chg="mod">
          <ac:chgData name="Peter Laudati" userId="fc1173ac-280e-4cfe-aafb-65006f84bb93" providerId="ADAL" clId="{F35A8537-8F12-6A4D-9E1D-0B44685A20D2}" dt="2022-09-09T01:58:15.882" v="545" actId="108"/>
          <ac:spMkLst>
            <pc:docMk/>
            <pc:sldMk cId="270881414" sldId="1872"/>
            <ac:spMk id="60" creationId="{301975F0-C32E-461F-81DD-358A36C67A04}"/>
          </ac:spMkLst>
        </pc:spChg>
        <pc:spChg chg="mod">
          <ac:chgData name="Peter Laudati" userId="fc1173ac-280e-4cfe-aafb-65006f84bb93" providerId="ADAL" clId="{F35A8537-8F12-6A4D-9E1D-0B44685A20D2}" dt="2022-09-09T01:58:18.632" v="546" actId="108"/>
          <ac:spMkLst>
            <pc:docMk/>
            <pc:sldMk cId="270881414" sldId="1872"/>
            <ac:spMk id="64" creationId="{CB090B5A-3E34-4D6C-A8E8-689CB476DC14}"/>
          </ac:spMkLst>
        </pc:spChg>
        <pc:cxnChg chg="mod">
          <ac:chgData name="Peter Laudati" userId="fc1173ac-280e-4cfe-aafb-65006f84bb93" providerId="ADAL" clId="{F35A8537-8F12-6A4D-9E1D-0B44685A20D2}" dt="2022-09-09T01:59:17.268" v="551" actId="208"/>
          <ac:cxnSpMkLst>
            <pc:docMk/>
            <pc:sldMk cId="270881414" sldId="1872"/>
            <ac:cxnSpMk id="73" creationId="{ACC4DCD3-93D2-4384-98E5-BE58FFB197F2}"/>
          </ac:cxnSpMkLst>
        </pc:cxnChg>
        <pc:cxnChg chg="mod">
          <ac:chgData name="Peter Laudati" userId="fc1173ac-280e-4cfe-aafb-65006f84bb93" providerId="ADAL" clId="{F35A8537-8F12-6A4D-9E1D-0B44685A20D2}" dt="2022-09-09T01:59:23.176" v="552" actId="108"/>
          <ac:cxnSpMkLst>
            <pc:docMk/>
            <pc:sldMk cId="270881414" sldId="1872"/>
            <ac:cxnSpMk id="76" creationId="{AA3CF43B-15C9-4051-9737-92593CEDB9DA}"/>
          </ac:cxnSpMkLst>
        </pc:cxnChg>
        <pc:cxnChg chg="mod">
          <ac:chgData name="Peter Laudati" userId="fc1173ac-280e-4cfe-aafb-65006f84bb93" providerId="ADAL" clId="{F35A8537-8F12-6A4D-9E1D-0B44685A20D2}" dt="2022-09-09T01:59:27.255" v="553" actId="108"/>
          <ac:cxnSpMkLst>
            <pc:docMk/>
            <pc:sldMk cId="270881414" sldId="1872"/>
            <ac:cxnSpMk id="82" creationId="{B3173679-6342-453F-9292-2A5B0EE39DC3}"/>
          </ac:cxnSpMkLst>
        </pc:cxnChg>
      </pc:sldChg>
      <pc:sldChg chg="modSp mod chgLayout">
        <pc:chgData name="Peter Laudati" userId="fc1173ac-280e-4cfe-aafb-65006f84bb93" providerId="ADAL" clId="{F35A8537-8F12-6A4D-9E1D-0B44685A20D2}" dt="2022-09-09T01:49:38.872" v="10" actId="1076"/>
        <pc:sldMkLst>
          <pc:docMk/>
          <pc:sldMk cId="881084308" sldId="1888"/>
        </pc:sldMkLst>
        <pc:spChg chg="mod ord">
          <ac:chgData name="Peter Laudati" userId="fc1173ac-280e-4cfe-aafb-65006f84bb93" providerId="ADAL" clId="{F35A8537-8F12-6A4D-9E1D-0B44685A20D2}" dt="2022-09-09T01:49:38.872" v="10" actId="1076"/>
          <ac:spMkLst>
            <pc:docMk/>
            <pc:sldMk cId="881084308" sldId="1888"/>
            <ac:spMk id="4" creationId="{02CBA8EC-4782-F1EF-58B1-19798CD4213D}"/>
          </ac:spMkLst>
        </pc:spChg>
      </pc:sldChg>
      <pc:sldChg chg="modSp mod chgLayout">
        <pc:chgData name="Peter Laudati" userId="fc1173ac-280e-4cfe-aafb-65006f84bb93" providerId="ADAL" clId="{F35A8537-8F12-6A4D-9E1D-0B44685A20D2}" dt="2022-09-09T01:49:50.316" v="12" actId="1076"/>
        <pc:sldMkLst>
          <pc:docMk/>
          <pc:sldMk cId="2095740459" sldId="1889"/>
        </pc:sldMkLst>
        <pc:spChg chg="mod ord">
          <ac:chgData name="Peter Laudati" userId="fc1173ac-280e-4cfe-aafb-65006f84bb93" providerId="ADAL" clId="{F35A8537-8F12-6A4D-9E1D-0B44685A20D2}" dt="2022-09-09T01:49:50.316" v="12" actId="1076"/>
          <ac:spMkLst>
            <pc:docMk/>
            <pc:sldMk cId="2095740459" sldId="1889"/>
            <ac:spMk id="8" creationId="{3F4D761E-A6CB-EFA8-C4CC-7D1218C604BF}"/>
          </ac:spMkLst>
        </pc:spChg>
      </pc:sldChg>
      <pc:sldChg chg="addSp delSp modSp mod modClrScheme chgLayout">
        <pc:chgData name="Peter Laudati" userId="fc1173ac-280e-4cfe-aafb-65006f84bb93" providerId="ADAL" clId="{F35A8537-8F12-6A4D-9E1D-0B44685A20D2}" dt="2022-09-09T01:50:33.641" v="79" actId="1076"/>
        <pc:sldMkLst>
          <pc:docMk/>
          <pc:sldMk cId="2351876530" sldId="1891"/>
        </pc:sldMkLst>
        <pc:spChg chg="add del mod ord">
          <ac:chgData name="Peter Laudati" userId="fc1173ac-280e-4cfe-aafb-65006f84bb93" providerId="ADAL" clId="{F35A8537-8F12-6A4D-9E1D-0B44685A20D2}" dt="2022-09-09T01:49:13.719" v="8" actId="700"/>
          <ac:spMkLst>
            <pc:docMk/>
            <pc:sldMk cId="2351876530" sldId="1891"/>
            <ac:spMk id="4" creationId="{09FA2366-6988-41DD-7E5C-5CB3F99FA137}"/>
          </ac:spMkLst>
        </pc:spChg>
        <pc:spChg chg="add del mod ord">
          <ac:chgData name="Peter Laudati" userId="fc1173ac-280e-4cfe-aafb-65006f84bb93" providerId="ADAL" clId="{F35A8537-8F12-6A4D-9E1D-0B44685A20D2}" dt="2022-09-09T01:49:13.719" v="8" actId="700"/>
          <ac:spMkLst>
            <pc:docMk/>
            <pc:sldMk cId="2351876530" sldId="1891"/>
            <ac:spMk id="5" creationId="{B7B5A87B-B888-C0D2-EDD4-6F8B1DACA9FB}"/>
          </ac:spMkLst>
        </pc:spChg>
        <pc:spChg chg="add mod ord">
          <ac:chgData name="Peter Laudati" userId="fc1173ac-280e-4cfe-aafb-65006f84bb93" providerId="ADAL" clId="{F35A8537-8F12-6A4D-9E1D-0B44685A20D2}" dt="2022-09-09T01:50:27.363" v="77" actId="1076"/>
          <ac:spMkLst>
            <pc:docMk/>
            <pc:sldMk cId="2351876530" sldId="1891"/>
            <ac:spMk id="7" creationId="{AB259DD4-A8FD-5A11-6609-66D4D2094977}"/>
          </ac:spMkLst>
        </pc:spChg>
        <pc:spChg chg="add mod ord">
          <ac:chgData name="Peter Laudati" userId="fc1173ac-280e-4cfe-aafb-65006f84bb93" providerId="ADAL" clId="{F35A8537-8F12-6A4D-9E1D-0B44685A20D2}" dt="2022-09-09T01:50:33.641" v="79" actId="1076"/>
          <ac:spMkLst>
            <pc:docMk/>
            <pc:sldMk cId="2351876530" sldId="1891"/>
            <ac:spMk id="9" creationId="{A470EBDD-53C2-925D-33B4-015F9E405B6E}"/>
          </ac:spMkLst>
        </pc:spChg>
        <pc:spChg chg="del">
          <ac:chgData name="Peter Laudati" userId="fc1173ac-280e-4cfe-aafb-65006f84bb93" providerId="ADAL" clId="{F35A8537-8F12-6A4D-9E1D-0B44685A20D2}" dt="2022-09-09T01:50:23.854" v="75" actId="478"/>
          <ac:spMkLst>
            <pc:docMk/>
            <pc:sldMk cId="2351876530" sldId="1891"/>
            <ac:spMk id="31" creationId="{00000000-0000-0000-0000-000000000000}"/>
          </ac:spMkLst>
        </pc:spChg>
      </pc:sldChg>
      <pc:sldChg chg="addSp delSp modSp add del mod modClrScheme chgLayout">
        <pc:chgData name="Peter Laudati" userId="fc1173ac-280e-4cfe-aafb-65006f84bb93" providerId="ADAL" clId="{F35A8537-8F12-6A4D-9E1D-0B44685A20D2}" dt="2022-09-09T02:41:11.875" v="2238" actId="700"/>
        <pc:sldMkLst>
          <pc:docMk/>
          <pc:sldMk cId="653698346" sldId="1892"/>
        </pc:sldMkLst>
        <pc:spChg chg="add mod ord">
          <ac:chgData name="Peter Laudati" userId="fc1173ac-280e-4cfe-aafb-65006f84bb93" providerId="ADAL" clId="{F35A8537-8F12-6A4D-9E1D-0B44685A20D2}" dt="2022-09-09T02:41:11.875" v="2238" actId="700"/>
          <ac:spMkLst>
            <pc:docMk/>
            <pc:sldMk cId="653698346" sldId="1892"/>
            <ac:spMk id="7" creationId="{57CF4F0E-C1A5-C2BA-5A42-504B0B4BCB8C}"/>
          </ac:spMkLst>
        </pc:spChg>
        <pc:spChg chg="del">
          <ac:chgData name="Peter Laudati" userId="fc1173ac-280e-4cfe-aafb-65006f84bb93" providerId="ADAL" clId="{F35A8537-8F12-6A4D-9E1D-0B44685A20D2}" dt="2022-09-09T02:40:42.254" v="2234" actId="478"/>
          <ac:spMkLst>
            <pc:docMk/>
            <pc:sldMk cId="653698346" sldId="1892"/>
            <ac:spMk id="11" creationId="{F47C1FD8-AF3E-4F53-9E69-70B5977E0EA6}"/>
          </ac:spMkLst>
        </pc:spChg>
        <pc:spChg chg="add mod ord">
          <ac:chgData name="Peter Laudati" userId="fc1173ac-280e-4cfe-aafb-65006f84bb93" providerId="ADAL" clId="{F35A8537-8F12-6A4D-9E1D-0B44685A20D2}" dt="2022-09-09T02:41:11.875" v="2238" actId="700"/>
          <ac:spMkLst>
            <pc:docMk/>
            <pc:sldMk cId="653698346" sldId="1892"/>
            <ac:spMk id="12" creationId="{6D4EF53D-4C31-B439-0ED0-62BBDBEDBF88}"/>
          </ac:spMkLst>
        </pc:spChg>
      </pc:sldChg>
      <pc:sldChg chg="addSp delSp modSp add del mod modClrScheme chgLayout">
        <pc:chgData name="Peter Laudati" userId="fc1173ac-280e-4cfe-aafb-65006f84bb93" providerId="ADAL" clId="{F35A8537-8F12-6A4D-9E1D-0B44685A20D2}" dt="2022-09-09T02:15:09.414" v="1060" actId="478"/>
        <pc:sldMkLst>
          <pc:docMk/>
          <pc:sldMk cId="3670702496" sldId="1902"/>
        </pc:sldMkLst>
        <pc:spChg chg="add del mod ord">
          <ac:chgData name="Peter Laudati" userId="fc1173ac-280e-4cfe-aafb-65006f84bb93" providerId="ADAL" clId="{F35A8537-8F12-6A4D-9E1D-0B44685A20D2}" dt="2022-09-09T02:14:54.376" v="1030" actId="700"/>
          <ac:spMkLst>
            <pc:docMk/>
            <pc:sldMk cId="3670702496" sldId="1902"/>
            <ac:spMk id="2" creationId="{2AB9B6A0-C068-DCA5-3B1D-CF792FB7DB89}"/>
          </ac:spMkLst>
        </pc:spChg>
        <pc:spChg chg="add del mod ord">
          <ac:chgData name="Peter Laudati" userId="fc1173ac-280e-4cfe-aafb-65006f84bb93" providerId="ADAL" clId="{F35A8537-8F12-6A4D-9E1D-0B44685A20D2}" dt="2022-09-09T02:14:54.376" v="1030" actId="700"/>
          <ac:spMkLst>
            <pc:docMk/>
            <pc:sldMk cId="3670702496" sldId="1902"/>
            <ac:spMk id="3" creationId="{51741ABE-F1D9-8465-EDA9-E06B2BB364CD}"/>
          </ac:spMkLst>
        </pc:spChg>
        <pc:spChg chg="add mod ord">
          <ac:chgData name="Peter Laudati" userId="fc1173ac-280e-4cfe-aafb-65006f84bb93" providerId="ADAL" clId="{F35A8537-8F12-6A4D-9E1D-0B44685A20D2}" dt="2022-09-09T02:15:04.452" v="1058" actId="20577"/>
          <ac:spMkLst>
            <pc:docMk/>
            <pc:sldMk cId="3670702496" sldId="1902"/>
            <ac:spMk id="6" creationId="{E17611CF-17FB-DB14-B0B1-DBDA7CC4222F}"/>
          </ac:spMkLst>
        </pc:spChg>
        <pc:spChg chg="del mod">
          <ac:chgData name="Peter Laudati" userId="fc1173ac-280e-4cfe-aafb-65006f84bb93" providerId="ADAL" clId="{F35A8537-8F12-6A4D-9E1D-0B44685A20D2}" dt="2022-09-09T02:15:09.414" v="1060" actId="478"/>
          <ac:spMkLst>
            <pc:docMk/>
            <pc:sldMk cId="3670702496" sldId="1902"/>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5:39.326" v="1089" actId="478"/>
        <pc:sldMkLst>
          <pc:docMk/>
          <pc:sldMk cId="1488418792" sldId="1903"/>
        </pc:sldMkLst>
        <pc:spChg chg="add mod ord">
          <ac:chgData name="Peter Laudati" userId="fc1173ac-280e-4cfe-aafb-65006f84bb93" providerId="ADAL" clId="{F35A8537-8F12-6A4D-9E1D-0B44685A20D2}" dt="2022-09-09T02:15:37.100" v="1088" actId="20577"/>
          <ac:spMkLst>
            <pc:docMk/>
            <pc:sldMk cId="1488418792" sldId="1903"/>
            <ac:spMk id="2" creationId="{34A60011-5333-6AEC-C6E1-66D18F679EBD}"/>
          </ac:spMkLst>
        </pc:spChg>
        <pc:spChg chg="del">
          <ac:chgData name="Peter Laudati" userId="fc1173ac-280e-4cfe-aafb-65006f84bb93" providerId="ADAL" clId="{F35A8537-8F12-6A4D-9E1D-0B44685A20D2}" dt="2022-09-09T02:15:39.326" v="1089" actId="478"/>
          <ac:spMkLst>
            <pc:docMk/>
            <pc:sldMk cId="1488418792" sldId="1903"/>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5:53.585" v="1118" actId="478"/>
        <pc:sldMkLst>
          <pc:docMk/>
          <pc:sldMk cId="3839491968" sldId="1904"/>
        </pc:sldMkLst>
        <pc:spChg chg="add mod ord">
          <ac:chgData name="Peter Laudati" userId="fc1173ac-280e-4cfe-aafb-65006f84bb93" providerId="ADAL" clId="{F35A8537-8F12-6A4D-9E1D-0B44685A20D2}" dt="2022-09-09T02:15:51.735" v="1117" actId="20577"/>
          <ac:spMkLst>
            <pc:docMk/>
            <pc:sldMk cId="3839491968" sldId="1904"/>
            <ac:spMk id="2" creationId="{5949A79D-1F75-7236-C83C-4F6655C3532B}"/>
          </ac:spMkLst>
        </pc:spChg>
        <pc:spChg chg="del">
          <ac:chgData name="Peter Laudati" userId="fc1173ac-280e-4cfe-aafb-65006f84bb93" providerId="ADAL" clId="{F35A8537-8F12-6A4D-9E1D-0B44685A20D2}" dt="2022-09-09T02:15:53.585" v="1118" actId="478"/>
          <ac:spMkLst>
            <pc:docMk/>
            <pc:sldMk cId="3839491968" sldId="1904"/>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6:11.352" v="1145" actId="478"/>
        <pc:sldMkLst>
          <pc:docMk/>
          <pc:sldMk cId="2780077836" sldId="1905"/>
        </pc:sldMkLst>
        <pc:spChg chg="add mod ord">
          <ac:chgData name="Peter Laudati" userId="fc1173ac-280e-4cfe-aafb-65006f84bb93" providerId="ADAL" clId="{F35A8537-8F12-6A4D-9E1D-0B44685A20D2}" dt="2022-09-09T02:16:07.639" v="1143" actId="20577"/>
          <ac:spMkLst>
            <pc:docMk/>
            <pc:sldMk cId="2780077836" sldId="1905"/>
            <ac:spMk id="2" creationId="{D8CEBEB5-9271-1006-7268-C55288DCE103}"/>
          </ac:spMkLst>
        </pc:spChg>
        <pc:spChg chg="del mod">
          <ac:chgData name="Peter Laudati" userId="fc1173ac-280e-4cfe-aafb-65006f84bb93" providerId="ADAL" clId="{F35A8537-8F12-6A4D-9E1D-0B44685A20D2}" dt="2022-09-09T02:16:11.352" v="1145" actId="478"/>
          <ac:spMkLst>
            <pc:docMk/>
            <pc:sldMk cId="2780077836" sldId="1905"/>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6:25.393" v="1173" actId="478"/>
        <pc:sldMkLst>
          <pc:docMk/>
          <pc:sldMk cId="4171784022" sldId="1906"/>
        </pc:sldMkLst>
        <pc:spChg chg="add mod ord">
          <ac:chgData name="Peter Laudati" userId="fc1173ac-280e-4cfe-aafb-65006f84bb93" providerId="ADAL" clId="{F35A8537-8F12-6A4D-9E1D-0B44685A20D2}" dt="2022-09-09T02:16:22.791" v="1172" actId="20577"/>
          <ac:spMkLst>
            <pc:docMk/>
            <pc:sldMk cId="4171784022" sldId="1906"/>
            <ac:spMk id="2" creationId="{3EE02BDD-22D3-EFD2-0570-3F95F48ED1EA}"/>
          </ac:spMkLst>
        </pc:spChg>
        <pc:spChg chg="del">
          <ac:chgData name="Peter Laudati" userId="fc1173ac-280e-4cfe-aafb-65006f84bb93" providerId="ADAL" clId="{F35A8537-8F12-6A4D-9E1D-0B44685A20D2}" dt="2022-09-09T02:16:25.393" v="1173" actId="478"/>
          <ac:spMkLst>
            <pc:docMk/>
            <pc:sldMk cId="4171784022" sldId="1906"/>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6:45.177" v="1207" actId="478"/>
        <pc:sldMkLst>
          <pc:docMk/>
          <pc:sldMk cId="2610071640" sldId="1907"/>
        </pc:sldMkLst>
        <pc:spChg chg="add mod ord">
          <ac:chgData name="Peter Laudati" userId="fc1173ac-280e-4cfe-aafb-65006f84bb93" providerId="ADAL" clId="{F35A8537-8F12-6A4D-9E1D-0B44685A20D2}" dt="2022-09-09T02:16:43.575" v="1206" actId="20577"/>
          <ac:spMkLst>
            <pc:docMk/>
            <pc:sldMk cId="2610071640" sldId="1907"/>
            <ac:spMk id="2" creationId="{30C71C6B-D73C-EA6A-01A5-470436431D88}"/>
          </ac:spMkLst>
        </pc:spChg>
        <pc:spChg chg="del">
          <ac:chgData name="Peter Laudati" userId="fc1173ac-280e-4cfe-aafb-65006f84bb93" providerId="ADAL" clId="{F35A8537-8F12-6A4D-9E1D-0B44685A20D2}" dt="2022-09-09T02:16:45.177" v="1207" actId="478"/>
          <ac:spMkLst>
            <pc:docMk/>
            <pc:sldMk cId="2610071640" sldId="1907"/>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7:00.761" v="1233" actId="478"/>
        <pc:sldMkLst>
          <pc:docMk/>
          <pc:sldMk cId="4133769061" sldId="1908"/>
        </pc:sldMkLst>
        <pc:spChg chg="add mod ord">
          <ac:chgData name="Peter Laudati" userId="fc1173ac-280e-4cfe-aafb-65006f84bb93" providerId="ADAL" clId="{F35A8537-8F12-6A4D-9E1D-0B44685A20D2}" dt="2022-09-09T02:16:56.258" v="1232" actId="20577"/>
          <ac:spMkLst>
            <pc:docMk/>
            <pc:sldMk cId="4133769061" sldId="1908"/>
            <ac:spMk id="2" creationId="{BAAF462C-0A77-66D8-1056-4415AD5796AC}"/>
          </ac:spMkLst>
        </pc:spChg>
        <pc:spChg chg="del">
          <ac:chgData name="Peter Laudati" userId="fc1173ac-280e-4cfe-aafb-65006f84bb93" providerId="ADAL" clId="{F35A8537-8F12-6A4D-9E1D-0B44685A20D2}" dt="2022-09-09T02:17:00.761" v="1233" actId="478"/>
          <ac:spMkLst>
            <pc:docMk/>
            <pc:sldMk cId="4133769061" sldId="1908"/>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7:26.750" v="1265" actId="478"/>
        <pc:sldMkLst>
          <pc:docMk/>
          <pc:sldMk cId="4209405954" sldId="1909"/>
        </pc:sldMkLst>
        <pc:spChg chg="add mod ord">
          <ac:chgData name="Peter Laudati" userId="fc1173ac-280e-4cfe-aafb-65006f84bb93" providerId="ADAL" clId="{F35A8537-8F12-6A4D-9E1D-0B44685A20D2}" dt="2022-09-09T02:17:23.931" v="1264" actId="20577"/>
          <ac:spMkLst>
            <pc:docMk/>
            <pc:sldMk cId="4209405954" sldId="1909"/>
            <ac:spMk id="2" creationId="{2FC33CB4-6982-F055-2131-3A044388C3AD}"/>
          </ac:spMkLst>
        </pc:spChg>
        <pc:spChg chg="del">
          <ac:chgData name="Peter Laudati" userId="fc1173ac-280e-4cfe-aafb-65006f84bb93" providerId="ADAL" clId="{F35A8537-8F12-6A4D-9E1D-0B44685A20D2}" dt="2022-09-09T02:17:26.750" v="1265" actId="478"/>
          <ac:spMkLst>
            <pc:docMk/>
            <pc:sldMk cId="4209405954" sldId="1909"/>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9:02.332" v="1435" actId="478"/>
        <pc:sldMkLst>
          <pc:docMk/>
          <pc:sldMk cId="3989364347" sldId="1910"/>
        </pc:sldMkLst>
        <pc:spChg chg="add mod ord">
          <ac:chgData name="Peter Laudati" userId="fc1173ac-280e-4cfe-aafb-65006f84bb93" providerId="ADAL" clId="{F35A8537-8F12-6A4D-9E1D-0B44685A20D2}" dt="2022-09-09T02:19:00.399" v="1434" actId="20577"/>
          <ac:spMkLst>
            <pc:docMk/>
            <pc:sldMk cId="3989364347" sldId="1910"/>
            <ac:spMk id="2" creationId="{C487C5FD-12AD-9023-F0D6-7B72A01464E2}"/>
          </ac:spMkLst>
        </pc:spChg>
        <pc:spChg chg="del">
          <ac:chgData name="Peter Laudati" userId="fc1173ac-280e-4cfe-aafb-65006f84bb93" providerId="ADAL" clId="{F35A8537-8F12-6A4D-9E1D-0B44685A20D2}" dt="2022-09-09T02:19:02.332" v="1435" actId="478"/>
          <ac:spMkLst>
            <pc:docMk/>
            <pc:sldMk cId="3989364347" sldId="1910"/>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9:19.225" v="1471" actId="478"/>
        <pc:sldMkLst>
          <pc:docMk/>
          <pc:sldMk cId="1742502005" sldId="1911"/>
        </pc:sldMkLst>
        <pc:spChg chg="add mod ord">
          <ac:chgData name="Peter Laudati" userId="fc1173ac-280e-4cfe-aafb-65006f84bb93" providerId="ADAL" clId="{F35A8537-8F12-6A4D-9E1D-0B44685A20D2}" dt="2022-09-09T02:19:17.654" v="1470" actId="20577"/>
          <ac:spMkLst>
            <pc:docMk/>
            <pc:sldMk cId="1742502005" sldId="1911"/>
            <ac:spMk id="2" creationId="{5C6332EF-BE26-5062-346F-4D262C9B2D03}"/>
          </ac:spMkLst>
        </pc:spChg>
        <pc:spChg chg="del">
          <ac:chgData name="Peter Laudati" userId="fc1173ac-280e-4cfe-aafb-65006f84bb93" providerId="ADAL" clId="{F35A8537-8F12-6A4D-9E1D-0B44685A20D2}" dt="2022-09-09T02:19:19.225" v="1471" actId="478"/>
          <ac:spMkLst>
            <pc:docMk/>
            <pc:sldMk cId="1742502005" sldId="1911"/>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9:33.238" v="1501" actId="478"/>
        <pc:sldMkLst>
          <pc:docMk/>
          <pc:sldMk cId="2487234405" sldId="1912"/>
        </pc:sldMkLst>
        <pc:spChg chg="add mod ord">
          <ac:chgData name="Peter Laudati" userId="fc1173ac-280e-4cfe-aafb-65006f84bb93" providerId="ADAL" clId="{F35A8537-8F12-6A4D-9E1D-0B44685A20D2}" dt="2022-09-09T02:19:30.384" v="1500" actId="20577"/>
          <ac:spMkLst>
            <pc:docMk/>
            <pc:sldMk cId="2487234405" sldId="1912"/>
            <ac:spMk id="2" creationId="{B53346CF-61ED-C9C5-53F5-EEF5B47BABF8}"/>
          </ac:spMkLst>
        </pc:spChg>
        <pc:spChg chg="del">
          <ac:chgData name="Peter Laudati" userId="fc1173ac-280e-4cfe-aafb-65006f84bb93" providerId="ADAL" clId="{F35A8537-8F12-6A4D-9E1D-0B44685A20D2}" dt="2022-09-09T02:19:33.238" v="1501" actId="478"/>
          <ac:spMkLst>
            <pc:docMk/>
            <pc:sldMk cId="2487234405" sldId="1912"/>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7:44.540" v="1295" actId="478"/>
        <pc:sldMkLst>
          <pc:docMk/>
          <pc:sldMk cId="1615264631" sldId="1914"/>
        </pc:sldMkLst>
        <pc:spChg chg="add mod ord">
          <ac:chgData name="Peter Laudati" userId="fc1173ac-280e-4cfe-aafb-65006f84bb93" providerId="ADAL" clId="{F35A8537-8F12-6A4D-9E1D-0B44685A20D2}" dt="2022-09-09T02:17:39.301" v="1294" actId="20577"/>
          <ac:spMkLst>
            <pc:docMk/>
            <pc:sldMk cId="1615264631" sldId="1914"/>
            <ac:spMk id="2" creationId="{F8977BDA-5522-B776-9BAC-3339E2124752}"/>
          </ac:spMkLst>
        </pc:spChg>
        <pc:spChg chg="del">
          <ac:chgData name="Peter Laudati" userId="fc1173ac-280e-4cfe-aafb-65006f84bb93" providerId="ADAL" clId="{F35A8537-8F12-6A4D-9E1D-0B44685A20D2}" dt="2022-09-09T02:17:44.540" v="1295" actId="478"/>
          <ac:spMkLst>
            <pc:docMk/>
            <pc:sldMk cId="1615264631" sldId="1914"/>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8:32.313" v="1375" actId="478"/>
        <pc:sldMkLst>
          <pc:docMk/>
          <pc:sldMk cId="2515037738" sldId="1915"/>
        </pc:sldMkLst>
        <pc:spChg chg="add mod ord">
          <ac:chgData name="Peter Laudati" userId="fc1173ac-280e-4cfe-aafb-65006f84bb93" providerId="ADAL" clId="{F35A8537-8F12-6A4D-9E1D-0B44685A20D2}" dt="2022-09-09T02:18:30.259" v="1374" actId="20577"/>
          <ac:spMkLst>
            <pc:docMk/>
            <pc:sldMk cId="2515037738" sldId="1915"/>
            <ac:spMk id="2" creationId="{C27A7789-4222-1EDC-8700-F630E9416F0E}"/>
          </ac:spMkLst>
        </pc:spChg>
        <pc:spChg chg="add del">
          <ac:chgData name="Peter Laudati" userId="fc1173ac-280e-4cfe-aafb-65006f84bb93" providerId="ADAL" clId="{F35A8537-8F12-6A4D-9E1D-0B44685A20D2}" dt="2022-09-09T02:18:32.313" v="1375" actId="478"/>
          <ac:spMkLst>
            <pc:docMk/>
            <pc:sldMk cId="2515037738" sldId="1915"/>
            <ac:spMk id="11" creationId="{F47C1FD8-AF3E-4F53-9E69-70B5977E0EA6}"/>
          </ac:spMkLst>
        </pc:spChg>
      </pc:sldChg>
      <pc:sldChg chg="addSp delSp modSp add del mod modClrScheme chgLayout">
        <pc:chgData name="Peter Laudati" userId="fc1173ac-280e-4cfe-aafb-65006f84bb93" providerId="ADAL" clId="{F35A8537-8F12-6A4D-9E1D-0B44685A20D2}" dt="2022-09-09T02:18:50.109" v="1405" actId="478"/>
        <pc:sldMkLst>
          <pc:docMk/>
          <pc:sldMk cId="628684389" sldId="1916"/>
        </pc:sldMkLst>
        <pc:spChg chg="add del mod ord">
          <ac:chgData name="Peter Laudati" userId="fc1173ac-280e-4cfe-aafb-65006f84bb93" providerId="ADAL" clId="{F35A8537-8F12-6A4D-9E1D-0B44685A20D2}" dt="2022-09-09T02:18:16.712" v="1354" actId="700"/>
          <ac:spMkLst>
            <pc:docMk/>
            <pc:sldMk cId="628684389" sldId="1916"/>
            <ac:spMk id="2" creationId="{94B6A142-598A-0CC0-7721-B79EC469E5B1}"/>
          </ac:spMkLst>
        </pc:spChg>
        <pc:spChg chg="add mod ord">
          <ac:chgData name="Peter Laudati" userId="fc1173ac-280e-4cfe-aafb-65006f84bb93" providerId="ADAL" clId="{F35A8537-8F12-6A4D-9E1D-0B44685A20D2}" dt="2022-09-09T02:18:48.157" v="1404" actId="20577"/>
          <ac:spMkLst>
            <pc:docMk/>
            <pc:sldMk cId="628684389" sldId="1916"/>
            <ac:spMk id="3" creationId="{6C21707F-F047-D4A2-A339-652E75AE80E3}"/>
          </ac:spMkLst>
        </pc:spChg>
        <pc:spChg chg="add del">
          <ac:chgData name="Peter Laudati" userId="fc1173ac-280e-4cfe-aafb-65006f84bb93" providerId="ADAL" clId="{F35A8537-8F12-6A4D-9E1D-0B44685A20D2}" dt="2022-09-09T02:18:50.109" v="1405" actId="478"/>
          <ac:spMkLst>
            <pc:docMk/>
            <pc:sldMk cId="628684389" sldId="1916"/>
            <ac:spMk id="11" creationId="{F47C1FD8-AF3E-4F53-9E69-70B5977E0EA6}"/>
          </ac:spMkLst>
        </pc:spChg>
      </pc:sldChg>
      <pc:sldChg chg="modSp add del mod chgLayout">
        <pc:chgData name="Peter Laudati" userId="fc1173ac-280e-4cfe-aafb-65006f84bb93" providerId="ADAL" clId="{F35A8537-8F12-6A4D-9E1D-0B44685A20D2}" dt="2022-09-09T02:44:03.856" v="2508" actId="207"/>
        <pc:sldMkLst>
          <pc:docMk/>
          <pc:sldMk cId="1948703477" sldId="1919"/>
        </pc:sldMkLst>
        <pc:spChg chg="mod ord">
          <ac:chgData name="Peter Laudati" userId="fc1173ac-280e-4cfe-aafb-65006f84bb93" providerId="ADAL" clId="{F35A8537-8F12-6A4D-9E1D-0B44685A20D2}" dt="2022-09-09T02:44:03.856" v="2508" actId="207"/>
          <ac:spMkLst>
            <pc:docMk/>
            <pc:sldMk cId="1948703477" sldId="1919"/>
            <ac:spMk id="2" creationId="{00000000-0000-0000-0000-000000000000}"/>
          </ac:spMkLst>
        </pc:spChg>
        <pc:spChg chg="mod ord">
          <ac:chgData name="Peter Laudati" userId="fc1173ac-280e-4cfe-aafb-65006f84bb93" providerId="ADAL" clId="{F35A8537-8F12-6A4D-9E1D-0B44685A20D2}" dt="2022-09-09T02:43:53.772" v="2507" actId="700"/>
          <ac:spMkLst>
            <pc:docMk/>
            <pc:sldMk cId="1948703477" sldId="1919"/>
            <ac:spMk id="3" creationId="{00000000-0000-0000-0000-000000000000}"/>
          </ac:spMkLst>
        </pc:spChg>
      </pc:sldChg>
      <pc:sldChg chg="addSp delSp modSp add del mod modClrScheme chgLayout">
        <pc:chgData name="Peter Laudati" userId="fc1173ac-280e-4cfe-aafb-65006f84bb93" providerId="ADAL" clId="{F35A8537-8F12-6A4D-9E1D-0B44685A20D2}" dt="2022-09-09T02:12:34.819" v="902" actId="478"/>
        <pc:sldMkLst>
          <pc:docMk/>
          <pc:sldMk cId="2919717739" sldId="1922"/>
        </pc:sldMkLst>
        <pc:spChg chg="add mod ord">
          <ac:chgData name="Peter Laudati" userId="fc1173ac-280e-4cfe-aafb-65006f84bb93" providerId="ADAL" clId="{F35A8537-8F12-6A4D-9E1D-0B44685A20D2}" dt="2022-09-09T02:12:28.317" v="892" actId="20577"/>
          <ac:spMkLst>
            <pc:docMk/>
            <pc:sldMk cId="2919717739" sldId="1922"/>
            <ac:spMk id="3" creationId="{C20F497C-96E4-1795-D560-2B762A0C34E5}"/>
          </ac:spMkLst>
        </pc:spChg>
        <pc:spChg chg="add mod ord">
          <ac:chgData name="Peter Laudati" userId="fc1173ac-280e-4cfe-aafb-65006f84bb93" providerId="ADAL" clId="{F35A8537-8F12-6A4D-9E1D-0B44685A20D2}" dt="2022-09-09T02:12:31.739" v="901" actId="20577"/>
          <ac:spMkLst>
            <pc:docMk/>
            <pc:sldMk cId="2919717739" sldId="1922"/>
            <ac:spMk id="4" creationId="{7857F364-B8F6-09EA-6030-4096324FB04E}"/>
          </ac:spMkLst>
        </pc:spChg>
        <pc:spChg chg="del">
          <ac:chgData name="Peter Laudati" userId="fc1173ac-280e-4cfe-aafb-65006f84bb93" providerId="ADAL" clId="{F35A8537-8F12-6A4D-9E1D-0B44685A20D2}" dt="2022-09-09T02:12:34.819" v="902" actId="478"/>
          <ac:spMkLst>
            <pc:docMk/>
            <pc:sldMk cId="2919717739" sldId="1922"/>
            <ac:spMk id="11" creationId="{F47C1FD8-AF3E-4F53-9E69-70B5977E0EA6}"/>
          </ac:spMkLst>
        </pc:spChg>
      </pc:sldChg>
      <pc:sldChg chg="del">
        <pc:chgData name="Peter Laudati" userId="fc1173ac-280e-4cfe-aafb-65006f84bb93" providerId="ADAL" clId="{F35A8537-8F12-6A4D-9E1D-0B44685A20D2}" dt="2022-09-09T03:02:08.509" v="2751" actId="2696"/>
        <pc:sldMkLst>
          <pc:docMk/>
          <pc:sldMk cId="3468055912" sldId="3665"/>
        </pc:sldMkLst>
      </pc:sldChg>
      <pc:sldChg chg="del">
        <pc:chgData name="Peter Laudati" userId="fc1173ac-280e-4cfe-aafb-65006f84bb93" providerId="ADAL" clId="{F35A8537-8F12-6A4D-9E1D-0B44685A20D2}" dt="2022-09-09T03:02:08.467" v="2750" actId="2696"/>
        <pc:sldMkLst>
          <pc:docMk/>
          <pc:sldMk cId="2692993621" sldId="3672"/>
        </pc:sldMkLst>
      </pc:sldChg>
      <pc:sldChg chg="modSp add mod">
        <pc:chgData name="Peter Laudati" userId="fc1173ac-280e-4cfe-aafb-65006f84bb93" providerId="ADAL" clId="{F35A8537-8F12-6A4D-9E1D-0B44685A20D2}" dt="2022-09-09T02:08:42.169" v="718" actId="20577"/>
        <pc:sldMkLst>
          <pc:docMk/>
          <pc:sldMk cId="4017358079" sldId="3688"/>
        </pc:sldMkLst>
        <pc:spChg chg="mod">
          <ac:chgData name="Peter Laudati" userId="fc1173ac-280e-4cfe-aafb-65006f84bb93" providerId="ADAL" clId="{F35A8537-8F12-6A4D-9E1D-0B44685A20D2}" dt="2022-09-09T02:08:42.169" v="718" actId="20577"/>
          <ac:spMkLst>
            <pc:docMk/>
            <pc:sldMk cId="4017358079" sldId="3688"/>
            <ac:spMk id="2" creationId="{1C8EE963-B365-BABB-2A5E-F9721BE18754}"/>
          </ac:spMkLst>
        </pc:spChg>
      </pc:sldChg>
      <pc:sldChg chg="addSp modSp add mod chgLayout">
        <pc:chgData name="Peter Laudati" userId="fc1173ac-280e-4cfe-aafb-65006f84bb93" providerId="ADAL" clId="{F35A8537-8F12-6A4D-9E1D-0B44685A20D2}" dt="2022-09-09T02:23:10.321" v="1590" actId="20577"/>
        <pc:sldMkLst>
          <pc:docMk/>
          <pc:sldMk cId="2534328298" sldId="3689"/>
        </pc:sldMkLst>
        <pc:spChg chg="mod ord">
          <ac:chgData name="Peter Laudati" userId="fc1173ac-280e-4cfe-aafb-65006f84bb93" providerId="ADAL" clId="{F35A8537-8F12-6A4D-9E1D-0B44685A20D2}" dt="2022-09-09T02:23:10.321" v="1590" actId="20577"/>
          <ac:spMkLst>
            <pc:docMk/>
            <pc:sldMk cId="2534328298" sldId="3689"/>
            <ac:spMk id="2" creationId="{1C8EE963-B365-BABB-2A5E-F9721BE18754}"/>
          </ac:spMkLst>
        </pc:spChg>
        <pc:spChg chg="add mod ord">
          <ac:chgData name="Peter Laudati" userId="fc1173ac-280e-4cfe-aafb-65006f84bb93" providerId="ADAL" clId="{F35A8537-8F12-6A4D-9E1D-0B44685A20D2}" dt="2022-09-09T02:23:07.105" v="1586" actId="20577"/>
          <ac:spMkLst>
            <pc:docMk/>
            <pc:sldMk cId="2534328298" sldId="3689"/>
            <ac:spMk id="3" creationId="{5ABC3907-5427-A9BA-C297-04EB2E46FFFC}"/>
          </ac:spMkLst>
        </pc:spChg>
      </pc:sldChg>
      <pc:sldChg chg="add del">
        <pc:chgData name="Peter Laudati" userId="fc1173ac-280e-4cfe-aafb-65006f84bb93" providerId="ADAL" clId="{F35A8537-8F12-6A4D-9E1D-0B44685A20D2}" dt="2022-09-09T02:17:12.171" v="1238"/>
        <pc:sldMkLst>
          <pc:docMk/>
          <pc:sldMk cId="3522282677" sldId="3689"/>
        </pc:sldMkLst>
      </pc:sldChg>
      <pc:sldChg chg="modSp add mod">
        <pc:chgData name="Peter Laudati" userId="fc1173ac-280e-4cfe-aafb-65006f84bb93" providerId="ADAL" clId="{F35A8537-8F12-6A4D-9E1D-0B44685A20D2}" dt="2022-09-09T02:35:03.571" v="1852" actId="20577"/>
        <pc:sldMkLst>
          <pc:docMk/>
          <pc:sldMk cId="1297959547" sldId="3690"/>
        </pc:sldMkLst>
        <pc:spChg chg="mod">
          <ac:chgData name="Peter Laudati" userId="fc1173ac-280e-4cfe-aafb-65006f84bb93" providerId="ADAL" clId="{F35A8537-8F12-6A4D-9E1D-0B44685A20D2}" dt="2022-09-09T02:35:01.352" v="1851" actId="6549"/>
          <ac:spMkLst>
            <pc:docMk/>
            <pc:sldMk cId="1297959547" sldId="3690"/>
            <ac:spMk id="2" creationId="{1C8EE963-B365-BABB-2A5E-F9721BE18754}"/>
          </ac:spMkLst>
        </pc:spChg>
        <pc:spChg chg="mod">
          <ac:chgData name="Peter Laudati" userId="fc1173ac-280e-4cfe-aafb-65006f84bb93" providerId="ADAL" clId="{F35A8537-8F12-6A4D-9E1D-0B44685A20D2}" dt="2022-09-09T02:35:03.571" v="1852" actId="20577"/>
          <ac:spMkLst>
            <pc:docMk/>
            <pc:sldMk cId="1297959547" sldId="3690"/>
            <ac:spMk id="3" creationId="{5ABC3907-5427-A9BA-C297-04EB2E46FFFC}"/>
          </ac:spMkLst>
        </pc:spChg>
      </pc:sldChg>
      <pc:sldChg chg="add del">
        <pc:chgData name="Peter Laudati" userId="fc1173ac-280e-4cfe-aafb-65006f84bb93" providerId="ADAL" clId="{F35A8537-8F12-6A4D-9E1D-0B44685A20D2}" dt="2022-09-09T02:17:12.171" v="1238"/>
        <pc:sldMkLst>
          <pc:docMk/>
          <pc:sldMk cId="1859129205" sldId="3690"/>
        </pc:sldMkLst>
      </pc:sldChg>
      <pc:sldChg chg="add del">
        <pc:chgData name="Peter Laudati" userId="fc1173ac-280e-4cfe-aafb-65006f84bb93" providerId="ADAL" clId="{F35A8537-8F12-6A4D-9E1D-0B44685A20D2}" dt="2022-09-09T02:17:12.171" v="1238"/>
        <pc:sldMkLst>
          <pc:docMk/>
          <pc:sldMk cId="2198486821" sldId="3691"/>
        </pc:sldMkLst>
      </pc:sldChg>
      <pc:sldChg chg="modSp add mod">
        <pc:chgData name="Peter Laudati" userId="fc1173ac-280e-4cfe-aafb-65006f84bb93" providerId="ADAL" clId="{F35A8537-8F12-6A4D-9E1D-0B44685A20D2}" dt="2022-09-09T02:55:23.002" v="2615" actId="20577"/>
        <pc:sldMkLst>
          <pc:docMk/>
          <pc:sldMk cId="2397733896" sldId="3691"/>
        </pc:sldMkLst>
        <pc:spChg chg="mod">
          <ac:chgData name="Peter Laudati" userId="fc1173ac-280e-4cfe-aafb-65006f84bb93" providerId="ADAL" clId="{F35A8537-8F12-6A4D-9E1D-0B44685A20D2}" dt="2022-09-09T02:55:23.002" v="2615" actId="20577"/>
          <ac:spMkLst>
            <pc:docMk/>
            <pc:sldMk cId="2397733896" sldId="3691"/>
            <ac:spMk id="2" creationId="{1C8EE963-B365-BABB-2A5E-F9721BE18754}"/>
          </ac:spMkLst>
        </pc:spChg>
      </pc:sldChg>
      <pc:sldChg chg="add del">
        <pc:chgData name="Peter Laudati" userId="fc1173ac-280e-4cfe-aafb-65006f84bb93" providerId="ADAL" clId="{F35A8537-8F12-6A4D-9E1D-0B44685A20D2}" dt="2022-09-09T02:39:15.203" v="2109"/>
        <pc:sldMkLst>
          <pc:docMk/>
          <pc:sldMk cId="2993184630" sldId="3691"/>
        </pc:sldMkLst>
      </pc:sldChg>
      <pc:sldChg chg="add del">
        <pc:chgData name="Peter Laudati" userId="fc1173ac-280e-4cfe-aafb-65006f84bb93" providerId="ADAL" clId="{F35A8537-8F12-6A4D-9E1D-0B44685A20D2}" dt="2022-09-09T02:17:12.171" v="1238"/>
        <pc:sldMkLst>
          <pc:docMk/>
          <pc:sldMk cId="143585746" sldId="3692"/>
        </pc:sldMkLst>
      </pc:sldChg>
      <pc:sldChg chg="add del">
        <pc:chgData name="Peter Laudati" userId="fc1173ac-280e-4cfe-aafb-65006f84bb93" providerId="ADAL" clId="{F35A8537-8F12-6A4D-9E1D-0B44685A20D2}" dt="2022-09-09T02:39:15.203" v="2109"/>
        <pc:sldMkLst>
          <pc:docMk/>
          <pc:sldMk cId="4156368449" sldId="3692"/>
        </pc:sldMkLst>
      </pc:sldChg>
      <pc:sldChg chg="add del">
        <pc:chgData name="Peter Laudati" userId="fc1173ac-280e-4cfe-aafb-65006f84bb93" providerId="ADAL" clId="{F35A8537-8F12-6A4D-9E1D-0B44685A20D2}" dt="2022-09-09T02:39:15.203" v="2109"/>
        <pc:sldMkLst>
          <pc:docMk/>
          <pc:sldMk cId="22535104" sldId="3693"/>
        </pc:sldMkLst>
      </pc:sldChg>
      <pc:sldChg chg="add del">
        <pc:chgData name="Peter Laudati" userId="fc1173ac-280e-4cfe-aafb-65006f84bb93" providerId="ADAL" clId="{F35A8537-8F12-6A4D-9E1D-0B44685A20D2}" dt="2022-09-09T02:17:12.171" v="1238"/>
        <pc:sldMkLst>
          <pc:docMk/>
          <pc:sldMk cId="3835977118" sldId="3693"/>
        </pc:sldMkLst>
      </pc:sldChg>
      <pc:sldChg chg="add del">
        <pc:chgData name="Peter Laudati" userId="fc1173ac-280e-4cfe-aafb-65006f84bb93" providerId="ADAL" clId="{F35A8537-8F12-6A4D-9E1D-0B44685A20D2}" dt="2022-09-09T02:17:12.171" v="1238"/>
        <pc:sldMkLst>
          <pc:docMk/>
          <pc:sldMk cId="1583962741" sldId="3694"/>
        </pc:sldMkLst>
      </pc:sldChg>
      <pc:sldChg chg="add del">
        <pc:chgData name="Peter Laudati" userId="fc1173ac-280e-4cfe-aafb-65006f84bb93" providerId="ADAL" clId="{F35A8537-8F12-6A4D-9E1D-0B44685A20D2}" dt="2022-09-09T02:39:15.203" v="2109"/>
        <pc:sldMkLst>
          <pc:docMk/>
          <pc:sldMk cId="1956951723" sldId="3694"/>
        </pc:sldMkLst>
      </pc:sldChg>
      <pc:sldChg chg="add del">
        <pc:chgData name="Peter Laudati" userId="fc1173ac-280e-4cfe-aafb-65006f84bb93" providerId="ADAL" clId="{F35A8537-8F12-6A4D-9E1D-0B44685A20D2}" dt="2022-09-09T02:17:12.171" v="1238"/>
        <pc:sldMkLst>
          <pc:docMk/>
          <pc:sldMk cId="792792172" sldId="3695"/>
        </pc:sldMkLst>
      </pc:sldChg>
      <pc:sldChg chg="add del">
        <pc:chgData name="Peter Laudati" userId="fc1173ac-280e-4cfe-aafb-65006f84bb93" providerId="ADAL" clId="{F35A8537-8F12-6A4D-9E1D-0B44685A20D2}" dt="2022-09-09T02:39:15.203" v="2109"/>
        <pc:sldMkLst>
          <pc:docMk/>
          <pc:sldMk cId="3889673626" sldId="3695"/>
        </pc:sldMkLst>
      </pc:sldChg>
      <pc:sldChg chg="add del">
        <pc:chgData name="Peter Laudati" userId="fc1173ac-280e-4cfe-aafb-65006f84bb93" providerId="ADAL" clId="{F35A8537-8F12-6A4D-9E1D-0B44685A20D2}" dt="2022-09-09T02:39:15.203" v="2109"/>
        <pc:sldMkLst>
          <pc:docMk/>
          <pc:sldMk cId="51233540" sldId="3696"/>
        </pc:sldMkLst>
      </pc:sldChg>
      <pc:sldChg chg="add del">
        <pc:chgData name="Peter Laudati" userId="fc1173ac-280e-4cfe-aafb-65006f84bb93" providerId="ADAL" clId="{F35A8537-8F12-6A4D-9E1D-0B44685A20D2}" dt="2022-09-09T02:17:12.171" v="1238"/>
        <pc:sldMkLst>
          <pc:docMk/>
          <pc:sldMk cId="3938349096" sldId="3696"/>
        </pc:sldMkLst>
      </pc:sldChg>
      <pc:sldChg chg="add del">
        <pc:chgData name="Peter Laudati" userId="fc1173ac-280e-4cfe-aafb-65006f84bb93" providerId="ADAL" clId="{F35A8537-8F12-6A4D-9E1D-0B44685A20D2}" dt="2022-09-09T02:17:12.171" v="1238"/>
        <pc:sldMkLst>
          <pc:docMk/>
          <pc:sldMk cId="3165604370" sldId="3697"/>
        </pc:sldMkLst>
      </pc:sldChg>
      <pc:sldChg chg="add del">
        <pc:chgData name="Peter Laudati" userId="fc1173ac-280e-4cfe-aafb-65006f84bb93" providerId="ADAL" clId="{F35A8537-8F12-6A4D-9E1D-0B44685A20D2}" dt="2022-09-09T02:39:15.203" v="2109"/>
        <pc:sldMkLst>
          <pc:docMk/>
          <pc:sldMk cId="3167489964" sldId="3697"/>
        </pc:sldMkLst>
      </pc:sldChg>
      <pc:sldChg chg="add del">
        <pc:chgData name="Peter Laudati" userId="fc1173ac-280e-4cfe-aafb-65006f84bb93" providerId="ADAL" clId="{F35A8537-8F12-6A4D-9E1D-0B44685A20D2}" dt="2022-09-09T02:39:15.203" v="2109"/>
        <pc:sldMkLst>
          <pc:docMk/>
          <pc:sldMk cId="11085157" sldId="3698"/>
        </pc:sldMkLst>
      </pc:sldChg>
      <pc:sldChg chg="add del">
        <pc:chgData name="Peter Laudati" userId="fc1173ac-280e-4cfe-aafb-65006f84bb93" providerId="ADAL" clId="{F35A8537-8F12-6A4D-9E1D-0B44685A20D2}" dt="2022-09-09T02:17:12.171" v="1238"/>
        <pc:sldMkLst>
          <pc:docMk/>
          <pc:sldMk cId="1402340080" sldId="3698"/>
        </pc:sldMkLst>
      </pc:sldChg>
      <pc:sldChg chg="add del">
        <pc:chgData name="Peter Laudati" userId="fc1173ac-280e-4cfe-aafb-65006f84bb93" providerId="ADAL" clId="{F35A8537-8F12-6A4D-9E1D-0B44685A20D2}" dt="2022-09-09T02:39:15.203" v="2109"/>
        <pc:sldMkLst>
          <pc:docMk/>
          <pc:sldMk cId="1520284658" sldId="3699"/>
        </pc:sldMkLst>
      </pc:sldChg>
      <pc:sldChg chg="add del">
        <pc:chgData name="Peter Laudati" userId="fc1173ac-280e-4cfe-aafb-65006f84bb93" providerId="ADAL" clId="{F35A8537-8F12-6A4D-9E1D-0B44685A20D2}" dt="2022-09-09T02:17:12.171" v="1238"/>
        <pc:sldMkLst>
          <pc:docMk/>
          <pc:sldMk cId="2366180460" sldId="3699"/>
        </pc:sldMkLst>
      </pc:sldChg>
      <pc:sldChg chg="add del">
        <pc:chgData name="Peter Laudati" userId="fc1173ac-280e-4cfe-aafb-65006f84bb93" providerId="ADAL" clId="{F35A8537-8F12-6A4D-9E1D-0B44685A20D2}" dt="2022-09-09T02:17:12.171" v="1238"/>
        <pc:sldMkLst>
          <pc:docMk/>
          <pc:sldMk cId="104952466" sldId="3700"/>
        </pc:sldMkLst>
      </pc:sldChg>
      <pc:sldChg chg="add del">
        <pc:chgData name="Peter Laudati" userId="fc1173ac-280e-4cfe-aafb-65006f84bb93" providerId="ADAL" clId="{F35A8537-8F12-6A4D-9E1D-0B44685A20D2}" dt="2022-09-09T02:39:15.203" v="2109"/>
        <pc:sldMkLst>
          <pc:docMk/>
          <pc:sldMk cId="2474201426" sldId="3700"/>
        </pc:sldMkLst>
      </pc:sldChg>
      <pc:sldChg chg="add del">
        <pc:chgData name="Peter Laudati" userId="fc1173ac-280e-4cfe-aafb-65006f84bb93" providerId="ADAL" clId="{F35A8537-8F12-6A4D-9E1D-0B44685A20D2}" dt="2022-09-09T02:39:15.203" v="2109"/>
        <pc:sldMkLst>
          <pc:docMk/>
          <pc:sldMk cId="798446573" sldId="3701"/>
        </pc:sldMkLst>
      </pc:sldChg>
      <pc:sldChg chg="add del">
        <pc:chgData name="Peter Laudati" userId="fc1173ac-280e-4cfe-aafb-65006f84bb93" providerId="ADAL" clId="{F35A8537-8F12-6A4D-9E1D-0B44685A20D2}" dt="2022-09-09T02:17:12.171" v="1238"/>
        <pc:sldMkLst>
          <pc:docMk/>
          <pc:sldMk cId="1532373461" sldId="3701"/>
        </pc:sldMkLst>
      </pc:sldChg>
      <pc:sldChg chg="add del">
        <pc:chgData name="Peter Laudati" userId="fc1173ac-280e-4cfe-aafb-65006f84bb93" providerId="ADAL" clId="{F35A8537-8F12-6A4D-9E1D-0B44685A20D2}" dt="2022-09-09T02:17:12.171" v="1238"/>
        <pc:sldMkLst>
          <pc:docMk/>
          <pc:sldMk cId="20937367" sldId="3702"/>
        </pc:sldMkLst>
      </pc:sldChg>
      <pc:sldChg chg="add del">
        <pc:chgData name="Peter Laudati" userId="fc1173ac-280e-4cfe-aafb-65006f84bb93" providerId="ADAL" clId="{F35A8537-8F12-6A4D-9E1D-0B44685A20D2}" dt="2022-09-09T02:39:15.203" v="2109"/>
        <pc:sldMkLst>
          <pc:docMk/>
          <pc:sldMk cId="398919096" sldId="3702"/>
        </pc:sldMkLst>
      </pc:sldChg>
      <pc:sldChg chg="add del">
        <pc:chgData name="Peter Laudati" userId="fc1173ac-280e-4cfe-aafb-65006f84bb93" providerId="ADAL" clId="{F35A8537-8F12-6A4D-9E1D-0B44685A20D2}" dt="2022-09-09T02:39:15.203" v="2109"/>
        <pc:sldMkLst>
          <pc:docMk/>
          <pc:sldMk cId="2350052699" sldId="3703"/>
        </pc:sldMkLst>
      </pc:sldChg>
      <pc:sldChg chg="add del">
        <pc:chgData name="Peter Laudati" userId="fc1173ac-280e-4cfe-aafb-65006f84bb93" providerId="ADAL" clId="{F35A8537-8F12-6A4D-9E1D-0B44685A20D2}" dt="2022-09-09T02:17:12.171" v="1238"/>
        <pc:sldMkLst>
          <pc:docMk/>
          <pc:sldMk cId="4249661278" sldId="3703"/>
        </pc:sldMkLst>
      </pc:sldChg>
      <pc:sldChg chg="add del">
        <pc:chgData name="Peter Laudati" userId="fc1173ac-280e-4cfe-aafb-65006f84bb93" providerId="ADAL" clId="{F35A8537-8F12-6A4D-9E1D-0B44685A20D2}" dt="2022-09-09T02:39:15.203" v="2109"/>
        <pc:sldMkLst>
          <pc:docMk/>
          <pc:sldMk cId="103560008" sldId="3704"/>
        </pc:sldMkLst>
      </pc:sldChg>
      <pc:sldChg chg="add del">
        <pc:chgData name="Peter Laudati" userId="fc1173ac-280e-4cfe-aafb-65006f84bb93" providerId="ADAL" clId="{F35A8537-8F12-6A4D-9E1D-0B44685A20D2}" dt="2022-09-09T02:17:12.171" v="1238"/>
        <pc:sldMkLst>
          <pc:docMk/>
          <pc:sldMk cId="4109796364" sldId="3704"/>
        </pc:sldMkLst>
      </pc:sldChg>
      <pc:sldChg chg="add del">
        <pc:chgData name="Peter Laudati" userId="fc1173ac-280e-4cfe-aafb-65006f84bb93" providerId="ADAL" clId="{F35A8537-8F12-6A4D-9E1D-0B44685A20D2}" dt="2022-09-09T02:17:12.171" v="1238"/>
        <pc:sldMkLst>
          <pc:docMk/>
          <pc:sldMk cId="828549313" sldId="3705"/>
        </pc:sldMkLst>
      </pc:sldChg>
      <pc:sldChg chg="add del">
        <pc:chgData name="Peter Laudati" userId="fc1173ac-280e-4cfe-aafb-65006f84bb93" providerId="ADAL" clId="{F35A8537-8F12-6A4D-9E1D-0B44685A20D2}" dt="2022-09-09T02:17:12.171" v="1238"/>
        <pc:sldMkLst>
          <pc:docMk/>
          <pc:sldMk cId="628962579" sldId="3706"/>
        </pc:sldMkLst>
      </pc:sldChg>
      <pc:sldChg chg="add del">
        <pc:chgData name="Peter Laudati" userId="fc1173ac-280e-4cfe-aafb-65006f84bb93" providerId="ADAL" clId="{F35A8537-8F12-6A4D-9E1D-0B44685A20D2}" dt="2022-09-09T02:17:12.171" v="1238"/>
        <pc:sldMkLst>
          <pc:docMk/>
          <pc:sldMk cId="2037395361" sldId="3707"/>
        </pc:sldMkLst>
      </pc:sldChg>
      <pc:sldChg chg="add del">
        <pc:chgData name="Peter Laudati" userId="fc1173ac-280e-4cfe-aafb-65006f84bb93" providerId="ADAL" clId="{F35A8537-8F12-6A4D-9E1D-0B44685A20D2}" dt="2022-09-09T02:17:12.171" v="1238"/>
        <pc:sldMkLst>
          <pc:docMk/>
          <pc:sldMk cId="640392206" sldId="3708"/>
        </pc:sldMkLst>
      </pc:sldChg>
      <pc:sldChg chg="modSp add del mod">
        <pc:chgData name="Peter Laudati" userId="fc1173ac-280e-4cfe-aafb-65006f84bb93" providerId="ADAL" clId="{F35A8537-8F12-6A4D-9E1D-0B44685A20D2}" dt="2022-09-09T02:17:12.171" v="1238"/>
        <pc:sldMkLst>
          <pc:docMk/>
          <pc:sldMk cId="3767656637" sldId="3709"/>
        </pc:sldMkLst>
        <pc:spChg chg="mod">
          <ac:chgData name="Peter Laudati" userId="fc1173ac-280e-4cfe-aafb-65006f84bb93" providerId="ADAL" clId="{F35A8537-8F12-6A4D-9E1D-0B44685A20D2}" dt="2022-09-09T02:17:12.171" v="1238"/>
          <ac:spMkLst>
            <pc:docMk/>
            <pc:sldMk cId="3767656637" sldId="3709"/>
            <ac:spMk id="2" creationId="{F5F9A0B9-16EA-674C-9F51-93BF10956EE7}"/>
          </ac:spMkLst>
        </pc:spChg>
      </pc:sldChg>
      <pc:sldMasterChg chg="modSldLayout">
        <pc:chgData name="Peter Laudati" userId="fc1173ac-280e-4cfe-aafb-65006f84bb93" providerId="ADAL" clId="{F35A8537-8F12-6A4D-9E1D-0B44685A20D2}" dt="2022-09-09T01:47:55.740" v="6" actId="6014"/>
        <pc:sldMasterMkLst>
          <pc:docMk/>
          <pc:sldMasterMk cId="4029705734" sldId="2147483986"/>
        </pc:sldMasterMkLst>
        <pc:sldLayoutChg chg="delSp mod">
          <pc:chgData name="Peter Laudati" userId="fc1173ac-280e-4cfe-aafb-65006f84bb93" providerId="ADAL" clId="{F35A8537-8F12-6A4D-9E1D-0B44685A20D2}" dt="2022-09-09T01:47:55.740" v="6" actId="6014"/>
          <pc:sldLayoutMkLst>
            <pc:docMk/>
            <pc:sldMasterMk cId="4029705734" sldId="2147483986"/>
            <pc:sldLayoutMk cId="2744402766" sldId="2147484073"/>
          </pc:sldLayoutMkLst>
          <pc:spChg chg="del">
            <ac:chgData name="Peter Laudati" userId="fc1173ac-280e-4cfe-aafb-65006f84bb93" providerId="ADAL" clId="{F35A8537-8F12-6A4D-9E1D-0B44685A20D2}" dt="2022-09-09T01:47:23.241" v="2" actId="478"/>
            <ac:spMkLst>
              <pc:docMk/>
              <pc:sldMasterMk cId="4029705734" sldId="2147483986"/>
              <pc:sldLayoutMk cId="2744402766" sldId="2147484073"/>
              <ac:spMk id="3" creationId="{8E140711-1DC8-49A6-B5F5-4132DFE31B9B}"/>
            </ac:spMkLst>
          </pc:spChg>
          <pc:spChg chg="del">
            <ac:chgData name="Peter Laudati" userId="fc1173ac-280e-4cfe-aafb-65006f84bb93" providerId="ADAL" clId="{F35A8537-8F12-6A4D-9E1D-0B44685A20D2}" dt="2022-09-09T01:47:25.710" v="3" actId="478"/>
            <ac:spMkLst>
              <pc:docMk/>
              <pc:sldMasterMk cId="4029705734" sldId="2147483986"/>
              <pc:sldLayoutMk cId="2744402766" sldId="2147484073"/>
              <ac:spMk id="4" creationId="{771645B8-FCD4-4220-8D4A-7939D7A68671}"/>
            </ac:spMkLst>
          </pc:spChg>
          <pc:spChg chg="del">
            <ac:chgData name="Peter Laudati" userId="fc1173ac-280e-4cfe-aafb-65006f84bb93" providerId="ADAL" clId="{F35A8537-8F12-6A4D-9E1D-0B44685A20D2}" dt="2022-09-09T01:47:29.388" v="4" actId="478"/>
            <ac:spMkLst>
              <pc:docMk/>
              <pc:sldMasterMk cId="4029705734" sldId="2147483986"/>
              <pc:sldLayoutMk cId="2744402766" sldId="2147484073"/>
              <ac:spMk id="5" creationId="{469100D7-3212-49A0-A793-E3173C0B5D14}"/>
            </ac:spMkLst>
          </pc:spChg>
          <pc:spChg chg="del">
            <ac:chgData name="Peter Laudati" userId="fc1173ac-280e-4cfe-aafb-65006f84bb93" providerId="ADAL" clId="{F35A8537-8F12-6A4D-9E1D-0B44685A20D2}" dt="2022-09-09T01:47:32.377" v="5" actId="478"/>
            <ac:spMkLst>
              <pc:docMk/>
              <pc:sldMasterMk cId="4029705734" sldId="2147483986"/>
              <pc:sldLayoutMk cId="2744402766" sldId="2147484073"/>
              <ac:spMk id="6" creationId="{AB3A8383-8F48-4AB8-8F64-6C8A9645963E}"/>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B8BD2-180B-4A1D-BC89-67FCF763E27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F8B35E0-6DAA-491D-8420-F35EC1786845}">
      <dgm:prSet phldrT="[Text]" custT="1"/>
      <dgm:spPr/>
      <dgm:t>
        <a:bodyPr/>
        <a:lstStyle/>
        <a:p>
          <a:r>
            <a:rPr lang="en-US" sz="2400"/>
            <a:t>Volumes</a:t>
          </a:r>
        </a:p>
      </dgm:t>
    </dgm:pt>
    <dgm:pt modelId="{A81DC799-907B-4D86-AD9C-60748E88E136}" type="parTrans" cxnId="{B2BAEC7F-DE74-407F-AB64-C488CCC7F240}">
      <dgm:prSet/>
      <dgm:spPr/>
      <dgm:t>
        <a:bodyPr/>
        <a:lstStyle/>
        <a:p>
          <a:endParaRPr lang="en-US"/>
        </a:p>
      </dgm:t>
    </dgm:pt>
    <dgm:pt modelId="{C5AEFDA0-1B34-444C-8871-EBBB93A00BA2}" type="sibTrans" cxnId="{B2BAEC7F-DE74-407F-AB64-C488CCC7F240}">
      <dgm:prSet/>
      <dgm:spPr/>
      <dgm:t>
        <a:bodyPr/>
        <a:lstStyle/>
        <a:p>
          <a:endParaRPr lang="en-US"/>
        </a:p>
      </dgm:t>
    </dgm:pt>
    <dgm:pt modelId="{78AB4E7A-4505-4EF0-8760-9A4DA9E59829}">
      <dgm:prSet phldrT="[Text]"/>
      <dgm:spPr/>
      <dgm:t>
        <a:bodyPr/>
        <a:lstStyle/>
        <a:p>
          <a:r>
            <a:rPr lang="en-US" err="1"/>
            <a:t>emptyDir</a:t>
          </a:r>
          <a:endParaRPr lang="en-US"/>
        </a:p>
      </dgm:t>
    </dgm:pt>
    <dgm:pt modelId="{360AB434-98F4-4952-9A66-CA635AE2730D}" type="parTrans" cxnId="{87773C51-AEFC-498B-97D9-C4F4440BA8C1}">
      <dgm:prSet/>
      <dgm:spPr/>
      <dgm:t>
        <a:bodyPr/>
        <a:lstStyle/>
        <a:p>
          <a:endParaRPr lang="en-US"/>
        </a:p>
      </dgm:t>
    </dgm:pt>
    <dgm:pt modelId="{30045FB3-F87F-4752-8D0C-F452F403FD1F}" type="sibTrans" cxnId="{87773C51-AEFC-498B-97D9-C4F4440BA8C1}">
      <dgm:prSet/>
      <dgm:spPr/>
      <dgm:t>
        <a:bodyPr/>
        <a:lstStyle/>
        <a:p>
          <a:endParaRPr lang="en-US"/>
        </a:p>
      </dgm:t>
    </dgm:pt>
    <dgm:pt modelId="{24E82171-2F4D-465A-BE29-93605D0CF059}">
      <dgm:prSet phldrT="[Text]"/>
      <dgm:spPr/>
      <dgm:t>
        <a:bodyPr/>
        <a:lstStyle/>
        <a:p>
          <a:r>
            <a:rPr lang="en-US" err="1"/>
            <a:t>hostPath</a:t>
          </a:r>
          <a:endParaRPr lang="en-US"/>
        </a:p>
      </dgm:t>
    </dgm:pt>
    <dgm:pt modelId="{44CD9BF2-2885-4D33-805C-1D64DBC1FAD7}" type="parTrans" cxnId="{C4BFD2C6-6630-40C7-8F61-E2744CEAC329}">
      <dgm:prSet/>
      <dgm:spPr/>
      <dgm:t>
        <a:bodyPr/>
        <a:lstStyle/>
        <a:p>
          <a:endParaRPr lang="en-US"/>
        </a:p>
      </dgm:t>
    </dgm:pt>
    <dgm:pt modelId="{CF4C6514-4B31-44B7-B5BB-25A377A6CB7E}" type="sibTrans" cxnId="{C4BFD2C6-6630-40C7-8F61-E2744CEAC329}">
      <dgm:prSet/>
      <dgm:spPr/>
      <dgm:t>
        <a:bodyPr/>
        <a:lstStyle/>
        <a:p>
          <a:endParaRPr lang="en-US"/>
        </a:p>
      </dgm:t>
    </dgm:pt>
    <dgm:pt modelId="{74E39D6F-F990-43E1-B9B0-EFAAA36C9B2F}">
      <dgm:prSet phldrT="[Text]"/>
      <dgm:spPr/>
      <dgm:t>
        <a:bodyPr/>
        <a:lstStyle/>
        <a:p>
          <a:r>
            <a:rPr lang="en-US"/>
            <a:t>Cloud Volumes</a:t>
          </a:r>
        </a:p>
      </dgm:t>
    </dgm:pt>
    <dgm:pt modelId="{B322282A-A78F-426A-98F8-593FE5026C54}" type="parTrans" cxnId="{619F84E7-18E5-4C3E-9C3F-1099563A41EE}">
      <dgm:prSet/>
      <dgm:spPr/>
      <dgm:t>
        <a:bodyPr/>
        <a:lstStyle/>
        <a:p>
          <a:endParaRPr lang="en-US"/>
        </a:p>
      </dgm:t>
    </dgm:pt>
    <dgm:pt modelId="{82DA2E2F-8334-4500-A231-37D20B750E10}" type="sibTrans" cxnId="{619F84E7-18E5-4C3E-9C3F-1099563A41EE}">
      <dgm:prSet/>
      <dgm:spPr/>
      <dgm:t>
        <a:bodyPr/>
        <a:lstStyle/>
        <a:p>
          <a:endParaRPr lang="en-US"/>
        </a:p>
      </dgm:t>
    </dgm:pt>
    <dgm:pt modelId="{FE103AA1-E48D-491E-B1A8-E7D244C61E32}">
      <dgm:prSet phldrT="[Text]"/>
      <dgm:spPr/>
      <dgm:t>
        <a:bodyPr/>
        <a:lstStyle/>
        <a:p>
          <a:r>
            <a:rPr lang="en-US"/>
            <a:t>Persisted Volum Claim (PVC)</a:t>
          </a:r>
        </a:p>
      </dgm:t>
    </dgm:pt>
    <dgm:pt modelId="{3A4AFF2A-BB2A-4C33-9C34-8A0F1E6A4636}" type="parTrans" cxnId="{33537A92-FADE-4734-A535-334D1A1C3BAA}">
      <dgm:prSet/>
      <dgm:spPr/>
      <dgm:t>
        <a:bodyPr/>
        <a:lstStyle/>
        <a:p>
          <a:endParaRPr lang="en-US"/>
        </a:p>
      </dgm:t>
    </dgm:pt>
    <dgm:pt modelId="{11C4F3C1-2783-442E-AD57-A964365DD053}" type="sibTrans" cxnId="{33537A92-FADE-4734-A535-334D1A1C3BAA}">
      <dgm:prSet/>
      <dgm:spPr/>
      <dgm:t>
        <a:bodyPr/>
        <a:lstStyle/>
        <a:p>
          <a:endParaRPr lang="en-US"/>
        </a:p>
      </dgm:t>
    </dgm:pt>
    <dgm:pt modelId="{E21A5B99-12B3-4EF2-9ABC-A6E186ED6E0D}">
      <dgm:prSet phldrT="[Text]"/>
      <dgm:spPr/>
      <dgm:t>
        <a:bodyPr/>
        <a:lstStyle/>
        <a:p>
          <a:r>
            <a:rPr lang="en-US" err="1"/>
            <a:t>ConfigMap</a:t>
          </a:r>
          <a:endParaRPr lang="en-US"/>
        </a:p>
      </dgm:t>
    </dgm:pt>
    <dgm:pt modelId="{A95F830E-D0DD-406C-BA89-8B2A31546CA0}" type="parTrans" cxnId="{89ED9200-0E5E-43BD-97B9-E968F5E606FD}">
      <dgm:prSet/>
      <dgm:spPr/>
      <dgm:t>
        <a:bodyPr/>
        <a:lstStyle/>
        <a:p>
          <a:endParaRPr lang="en-US"/>
        </a:p>
      </dgm:t>
    </dgm:pt>
    <dgm:pt modelId="{FB426ED9-07DF-4222-AF48-04EE8FDD1593}" type="sibTrans" cxnId="{89ED9200-0E5E-43BD-97B9-E968F5E606FD}">
      <dgm:prSet/>
      <dgm:spPr/>
      <dgm:t>
        <a:bodyPr/>
        <a:lstStyle/>
        <a:p>
          <a:endParaRPr lang="en-US"/>
        </a:p>
      </dgm:t>
    </dgm:pt>
    <dgm:pt modelId="{E1DBA2EB-435E-4202-B5B1-46EB61701EA6}">
      <dgm:prSet phldrT="[Text]"/>
      <dgm:spPr/>
      <dgm:t>
        <a:bodyPr/>
        <a:lstStyle/>
        <a:p>
          <a:r>
            <a:rPr lang="en-US"/>
            <a:t>Security</a:t>
          </a:r>
        </a:p>
      </dgm:t>
    </dgm:pt>
    <dgm:pt modelId="{EC613A69-DA15-4A24-B569-9024FCF5A356}" type="parTrans" cxnId="{45FAB8BB-DA1E-405E-9424-ED58F5EE8E65}">
      <dgm:prSet/>
      <dgm:spPr/>
      <dgm:t>
        <a:bodyPr/>
        <a:lstStyle/>
        <a:p>
          <a:endParaRPr lang="en-US"/>
        </a:p>
      </dgm:t>
    </dgm:pt>
    <dgm:pt modelId="{7F83AF80-1C3E-47F4-9862-CE23D62BF2B6}" type="sibTrans" cxnId="{45FAB8BB-DA1E-405E-9424-ED58F5EE8E65}">
      <dgm:prSet/>
      <dgm:spPr/>
      <dgm:t>
        <a:bodyPr/>
        <a:lstStyle/>
        <a:p>
          <a:endParaRPr lang="en-US"/>
        </a:p>
      </dgm:t>
    </dgm:pt>
    <dgm:pt modelId="{3B190B56-1E80-4ED8-A92B-19B74FEC1A21}">
      <dgm:prSet phldrT="[Text]"/>
      <dgm:spPr/>
      <dgm:t>
        <a:bodyPr/>
        <a:lstStyle/>
        <a:p>
          <a:r>
            <a:rPr lang="en-US"/>
            <a:t>….</a:t>
          </a:r>
        </a:p>
      </dgm:t>
    </dgm:pt>
    <dgm:pt modelId="{55FE92DC-9453-48D2-AF91-50A89427958C}" type="parTrans" cxnId="{4CB09AE6-14E1-465A-9E9A-814D7E3E9D35}">
      <dgm:prSet/>
      <dgm:spPr/>
      <dgm:t>
        <a:bodyPr/>
        <a:lstStyle/>
        <a:p>
          <a:endParaRPr lang="en-US"/>
        </a:p>
      </dgm:t>
    </dgm:pt>
    <dgm:pt modelId="{C759C10A-B1C7-4160-8F73-B300627F4103}" type="sibTrans" cxnId="{4CB09AE6-14E1-465A-9E9A-814D7E3E9D35}">
      <dgm:prSet/>
      <dgm:spPr/>
      <dgm:t>
        <a:bodyPr/>
        <a:lstStyle/>
        <a:p>
          <a:endParaRPr lang="en-US"/>
        </a:p>
      </dgm:t>
    </dgm:pt>
    <dgm:pt modelId="{FEB388F2-EBB4-4A89-8CC9-05282A1F35EA}" type="pres">
      <dgm:prSet presAssocID="{625B8BD2-180B-4A1D-BC89-67FCF763E273}" presName="Name0" presStyleCnt="0">
        <dgm:presLayoutVars>
          <dgm:chPref val="1"/>
          <dgm:dir/>
          <dgm:animOne val="branch"/>
          <dgm:animLvl val="lvl"/>
          <dgm:resizeHandles val="exact"/>
        </dgm:presLayoutVars>
      </dgm:prSet>
      <dgm:spPr/>
    </dgm:pt>
    <dgm:pt modelId="{CA80C8C5-504E-4092-A94E-ED2D11B64666}" type="pres">
      <dgm:prSet presAssocID="{2F8B35E0-6DAA-491D-8420-F35EC1786845}" presName="root1" presStyleCnt="0"/>
      <dgm:spPr/>
    </dgm:pt>
    <dgm:pt modelId="{1D8FB7CB-B6DA-43BD-951A-EAE055769FBF}" type="pres">
      <dgm:prSet presAssocID="{2F8B35E0-6DAA-491D-8420-F35EC1786845}" presName="LevelOneTextNode" presStyleLbl="node0" presStyleIdx="0" presStyleCnt="1">
        <dgm:presLayoutVars>
          <dgm:chPref val="3"/>
        </dgm:presLayoutVars>
      </dgm:prSet>
      <dgm:spPr/>
    </dgm:pt>
    <dgm:pt modelId="{E3548C62-69DB-4DB9-9DF5-A5C03B4C7A44}" type="pres">
      <dgm:prSet presAssocID="{2F8B35E0-6DAA-491D-8420-F35EC1786845}" presName="level2hierChild" presStyleCnt="0"/>
      <dgm:spPr/>
    </dgm:pt>
    <dgm:pt modelId="{CD24B328-EC1E-4494-AEB6-8AED70C1702C}" type="pres">
      <dgm:prSet presAssocID="{360AB434-98F4-4952-9A66-CA635AE2730D}" presName="conn2-1" presStyleLbl="parChTrans1D2" presStyleIdx="0" presStyleCnt="7"/>
      <dgm:spPr/>
    </dgm:pt>
    <dgm:pt modelId="{CC86294B-8EDF-4099-9E4F-E263CB3B0B32}" type="pres">
      <dgm:prSet presAssocID="{360AB434-98F4-4952-9A66-CA635AE2730D}" presName="connTx" presStyleLbl="parChTrans1D2" presStyleIdx="0" presStyleCnt="7"/>
      <dgm:spPr/>
    </dgm:pt>
    <dgm:pt modelId="{AE42CF9D-6668-4831-B52D-518F0A8B45F9}" type="pres">
      <dgm:prSet presAssocID="{78AB4E7A-4505-4EF0-8760-9A4DA9E59829}" presName="root2" presStyleCnt="0"/>
      <dgm:spPr/>
    </dgm:pt>
    <dgm:pt modelId="{BCB8F66F-4E3D-441B-B450-13ED6686C47D}" type="pres">
      <dgm:prSet presAssocID="{78AB4E7A-4505-4EF0-8760-9A4DA9E59829}" presName="LevelTwoTextNode" presStyleLbl="node2" presStyleIdx="0" presStyleCnt="7" custLinFactNeighborX="416">
        <dgm:presLayoutVars>
          <dgm:chPref val="3"/>
        </dgm:presLayoutVars>
      </dgm:prSet>
      <dgm:spPr/>
    </dgm:pt>
    <dgm:pt modelId="{E36F0572-EEEA-42CB-946F-8A81CE52F269}" type="pres">
      <dgm:prSet presAssocID="{78AB4E7A-4505-4EF0-8760-9A4DA9E59829}" presName="level3hierChild" presStyleCnt="0"/>
      <dgm:spPr/>
    </dgm:pt>
    <dgm:pt modelId="{4029400E-0717-45AC-82B2-7016B9A7101F}" type="pres">
      <dgm:prSet presAssocID="{44CD9BF2-2885-4D33-805C-1D64DBC1FAD7}" presName="conn2-1" presStyleLbl="parChTrans1D2" presStyleIdx="1" presStyleCnt="7"/>
      <dgm:spPr/>
    </dgm:pt>
    <dgm:pt modelId="{5F867194-8B1D-474D-86F4-69271A2867A2}" type="pres">
      <dgm:prSet presAssocID="{44CD9BF2-2885-4D33-805C-1D64DBC1FAD7}" presName="connTx" presStyleLbl="parChTrans1D2" presStyleIdx="1" presStyleCnt="7"/>
      <dgm:spPr/>
    </dgm:pt>
    <dgm:pt modelId="{3EB91E08-1834-4284-B9CF-33FC2959AFE1}" type="pres">
      <dgm:prSet presAssocID="{24E82171-2F4D-465A-BE29-93605D0CF059}" presName="root2" presStyleCnt="0"/>
      <dgm:spPr/>
    </dgm:pt>
    <dgm:pt modelId="{76AAD37F-5A50-4CA6-B37C-4E380C4C3F8F}" type="pres">
      <dgm:prSet presAssocID="{24E82171-2F4D-465A-BE29-93605D0CF059}" presName="LevelTwoTextNode" presStyleLbl="node2" presStyleIdx="1" presStyleCnt="7">
        <dgm:presLayoutVars>
          <dgm:chPref val="3"/>
        </dgm:presLayoutVars>
      </dgm:prSet>
      <dgm:spPr/>
    </dgm:pt>
    <dgm:pt modelId="{AD4FDB52-ED2B-4BAA-8C97-E011D10458AA}" type="pres">
      <dgm:prSet presAssocID="{24E82171-2F4D-465A-BE29-93605D0CF059}" presName="level3hierChild" presStyleCnt="0"/>
      <dgm:spPr/>
    </dgm:pt>
    <dgm:pt modelId="{3D1C8DA3-6612-4CAA-AC27-D2FAF0ADC606}" type="pres">
      <dgm:prSet presAssocID="{B322282A-A78F-426A-98F8-593FE5026C54}" presName="conn2-1" presStyleLbl="parChTrans1D2" presStyleIdx="2" presStyleCnt="7"/>
      <dgm:spPr/>
    </dgm:pt>
    <dgm:pt modelId="{B7C5C204-3495-46BF-B86E-D88FDFBCB09A}" type="pres">
      <dgm:prSet presAssocID="{B322282A-A78F-426A-98F8-593FE5026C54}" presName="connTx" presStyleLbl="parChTrans1D2" presStyleIdx="2" presStyleCnt="7"/>
      <dgm:spPr/>
    </dgm:pt>
    <dgm:pt modelId="{9253E482-B0E1-4CDD-A44B-735126479F8B}" type="pres">
      <dgm:prSet presAssocID="{74E39D6F-F990-43E1-B9B0-EFAAA36C9B2F}" presName="root2" presStyleCnt="0"/>
      <dgm:spPr/>
    </dgm:pt>
    <dgm:pt modelId="{56B9A741-336C-4D85-ABCA-B799A4E11C8A}" type="pres">
      <dgm:prSet presAssocID="{74E39D6F-F990-43E1-B9B0-EFAAA36C9B2F}" presName="LevelTwoTextNode" presStyleLbl="node2" presStyleIdx="2" presStyleCnt="7">
        <dgm:presLayoutVars>
          <dgm:chPref val="3"/>
        </dgm:presLayoutVars>
      </dgm:prSet>
      <dgm:spPr/>
    </dgm:pt>
    <dgm:pt modelId="{F03459B8-F907-4AC0-9931-D75ECFEA36FA}" type="pres">
      <dgm:prSet presAssocID="{74E39D6F-F990-43E1-B9B0-EFAAA36C9B2F}" presName="level3hierChild" presStyleCnt="0"/>
      <dgm:spPr/>
    </dgm:pt>
    <dgm:pt modelId="{CD479883-39AB-4891-9356-A9190EB0767D}" type="pres">
      <dgm:prSet presAssocID="{3A4AFF2A-BB2A-4C33-9C34-8A0F1E6A4636}" presName="conn2-1" presStyleLbl="parChTrans1D2" presStyleIdx="3" presStyleCnt="7"/>
      <dgm:spPr/>
    </dgm:pt>
    <dgm:pt modelId="{C5C763E3-5389-41BB-9153-96F166B3478D}" type="pres">
      <dgm:prSet presAssocID="{3A4AFF2A-BB2A-4C33-9C34-8A0F1E6A4636}" presName="connTx" presStyleLbl="parChTrans1D2" presStyleIdx="3" presStyleCnt="7"/>
      <dgm:spPr/>
    </dgm:pt>
    <dgm:pt modelId="{892DCC3C-5C67-45E1-B714-431B15142627}" type="pres">
      <dgm:prSet presAssocID="{FE103AA1-E48D-491E-B1A8-E7D244C61E32}" presName="root2" presStyleCnt="0"/>
      <dgm:spPr/>
    </dgm:pt>
    <dgm:pt modelId="{9BFF75FF-0B6A-4CED-B074-33C7DDC048E8}" type="pres">
      <dgm:prSet presAssocID="{FE103AA1-E48D-491E-B1A8-E7D244C61E32}" presName="LevelTwoTextNode" presStyleLbl="node2" presStyleIdx="3" presStyleCnt="7">
        <dgm:presLayoutVars>
          <dgm:chPref val="3"/>
        </dgm:presLayoutVars>
      </dgm:prSet>
      <dgm:spPr/>
    </dgm:pt>
    <dgm:pt modelId="{6B77C291-45C5-4D3C-85A9-3C0225F44170}" type="pres">
      <dgm:prSet presAssocID="{FE103AA1-E48D-491E-B1A8-E7D244C61E32}" presName="level3hierChild" presStyleCnt="0"/>
      <dgm:spPr/>
    </dgm:pt>
    <dgm:pt modelId="{044AA449-2D64-4258-8D42-B947095AB704}" type="pres">
      <dgm:prSet presAssocID="{A95F830E-D0DD-406C-BA89-8B2A31546CA0}" presName="conn2-1" presStyleLbl="parChTrans1D2" presStyleIdx="4" presStyleCnt="7"/>
      <dgm:spPr/>
    </dgm:pt>
    <dgm:pt modelId="{9B9C03CE-A1B1-4BFA-8DA0-AB14DC939809}" type="pres">
      <dgm:prSet presAssocID="{A95F830E-D0DD-406C-BA89-8B2A31546CA0}" presName="connTx" presStyleLbl="parChTrans1D2" presStyleIdx="4" presStyleCnt="7"/>
      <dgm:spPr/>
    </dgm:pt>
    <dgm:pt modelId="{261B342A-03C0-4966-9AC0-3115189A8FF8}" type="pres">
      <dgm:prSet presAssocID="{E21A5B99-12B3-4EF2-9ABC-A6E186ED6E0D}" presName="root2" presStyleCnt="0"/>
      <dgm:spPr/>
    </dgm:pt>
    <dgm:pt modelId="{A5C2B355-E8D3-4776-8F29-6A55F9E8B172}" type="pres">
      <dgm:prSet presAssocID="{E21A5B99-12B3-4EF2-9ABC-A6E186ED6E0D}" presName="LevelTwoTextNode" presStyleLbl="node2" presStyleIdx="4" presStyleCnt="7">
        <dgm:presLayoutVars>
          <dgm:chPref val="3"/>
        </dgm:presLayoutVars>
      </dgm:prSet>
      <dgm:spPr/>
    </dgm:pt>
    <dgm:pt modelId="{9EEBDDC2-3ACB-4D3C-8139-31AC8E8F5915}" type="pres">
      <dgm:prSet presAssocID="{E21A5B99-12B3-4EF2-9ABC-A6E186ED6E0D}" presName="level3hierChild" presStyleCnt="0"/>
      <dgm:spPr/>
    </dgm:pt>
    <dgm:pt modelId="{FD75EEFC-26F0-4DDB-A316-47283A877125}" type="pres">
      <dgm:prSet presAssocID="{EC613A69-DA15-4A24-B569-9024FCF5A356}" presName="conn2-1" presStyleLbl="parChTrans1D2" presStyleIdx="5" presStyleCnt="7"/>
      <dgm:spPr/>
    </dgm:pt>
    <dgm:pt modelId="{85CA47B0-EF5C-40AF-8DD0-BF949B2D221B}" type="pres">
      <dgm:prSet presAssocID="{EC613A69-DA15-4A24-B569-9024FCF5A356}" presName="connTx" presStyleLbl="parChTrans1D2" presStyleIdx="5" presStyleCnt="7"/>
      <dgm:spPr/>
    </dgm:pt>
    <dgm:pt modelId="{0216FBE3-F978-4BD6-9892-C5101957E768}" type="pres">
      <dgm:prSet presAssocID="{E1DBA2EB-435E-4202-B5B1-46EB61701EA6}" presName="root2" presStyleCnt="0"/>
      <dgm:spPr/>
    </dgm:pt>
    <dgm:pt modelId="{BF333F15-68A0-447A-AA47-6645C5646811}" type="pres">
      <dgm:prSet presAssocID="{E1DBA2EB-435E-4202-B5B1-46EB61701EA6}" presName="LevelTwoTextNode" presStyleLbl="node2" presStyleIdx="5" presStyleCnt="7">
        <dgm:presLayoutVars>
          <dgm:chPref val="3"/>
        </dgm:presLayoutVars>
      </dgm:prSet>
      <dgm:spPr/>
    </dgm:pt>
    <dgm:pt modelId="{9A6CBA9E-7807-4404-AA66-3123F58E01CA}" type="pres">
      <dgm:prSet presAssocID="{E1DBA2EB-435E-4202-B5B1-46EB61701EA6}" presName="level3hierChild" presStyleCnt="0"/>
      <dgm:spPr/>
    </dgm:pt>
    <dgm:pt modelId="{30A316B5-237F-4381-9544-8AE755439379}" type="pres">
      <dgm:prSet presAssocID="{55FE92DC-9453-48D2-AF91-50A89427958C}" presName="conn2-1" presStyleLbl="parChTrans1D2" presStyleIdx="6" presStyleCnt="7"/>
      <dgm:spPr/>
    </dgm:pt>
    <dgm:pt modelId="{F9795F7E-33D5-4DF1-AD4E-C00E0D71BF8F}" type="pres">
      <dgm:prSet presAssocID="{55FE92DC-9453-48D2-AF91-50A89427958C}" presName="connTx" presStyleLbl="parChTrans1D2" presStyleIdx="6" presStyleCnt="7"/>
      <dgm:spPr/>
    </dgm:pt>
    <dgm:pt modelId="{DAC4006D-5708-4359-BBB1-F9A88BC18749}" type="pres">
      <dgm:prSet presAssocID="{3B190B56-1E80-4ED8-A92B-19B74FEC1A21}" presName="root2" presStyleCnt="0"/>
      <dgm:spPr/>
    </dgm:pt>
    <dgm:pt modelId="{5A98F314-2499-4DA6-B91B-74224B417884}" type="pres">
      <dgm:prSet presAssocID="{3B190B56-1E80-4ED8-A92B-19B74FEC1A21}" presName="LevelTwoTextNode" presStyleLbl="node2" presStyleIdx="6" presStyleCnt="7">
        <dgm:presLayoutVars>
          <dgm:chPref val="3"/>
        </dgm:presLayoutVars>
      </dgm:prSet>
      <dgm:spPr/>
    </dgm:pt>
    <dgm:pt modelId="{8A7C13EA-7FCC-4B0D-8979-4BC239B623A2}" type="pres">
      <dgm:prSet presAssocID="{3B190B56-1E80-4ED8-A92B-19B74FEC1A21}" presName="level3hierChild" presStyleCnt="0"/>
      <dgm:spPr/>
    </dgm:pt>
  </dgm:ptLst>
  <dgm:cxnLst>
    <dgm:cxn modelId="{89ED9200-0E5E-43BD-97B9-E968F5E606FD}" srcId="{2F8B35E0-6DAA-491D-8420-F35EC1786845}" destId="{E21A5B99-12B3-4EF2-9ABC-A6E186ED6E0D}" srcOrd="4" destOrd="0" parTransId="{A95F830E-D0DD-406C-BA89-8B2A31546CA0}" sibTransId="{FB426ED9-07DF-4222-AF48-04EE8FDD1593}"/>
    <dgm:cxn modelId="{7E551B16-54A7-4FD9-A76E-86C76542FFE3}" type="presOf" srcId="{2F8B35E0-6DAA-491D-8420-F35EC1786845}" destId="{1D8FB7CB-B6DA-43BD-951A-EAE055769FBF}" srcOrd="0" destOrd="0" presId="urn:microsoft.com/office/officeart/2008/layout/HorizontalMultiLevelHierarchy"/>
    <dgm:cxn modelId="{A02A351F-5144-4163-8971-6C12A85A2E98}" type="presOf" srcId="{44CD9BF2-2885-4D33-805C-1D64DBC1FAD7}" destId="{4029400E-0717-45AC-82B2-7016B9A7101F}" srcOrd="0" destOrd="0" presId="urn:microsoft.com/office/officeart/2008/layout/HorizontalMultiLevelHierarchy"/>
    <dgm:cxn modelId="{12EB1320-F481-4A56-B634-BDD4DC97ECDC}" type="presOf" srcId="{78AB4E7A-4505-4EF0-8760-9A4DA9E59829}" destId="{BCB8F66F-4E3D-441B-B450-13ED6686C47D}" srcOrd="0" destOrd="0" presId="urn:microsoft.com/office/officeart/2008/layout/HorizontalMultiLevelHierarchy"/>
    <dgm:cxn modelId="{6A093B2D-ACD1-4DB1-BB97-24640A860462}" type="presOf" srcId="{55FE92DC-9453-48D2-AF91-50A89427958C}" destId="{30A316B5-237F-4381-9544-8AE755439379}" srcOrd="0" destOrd="0" presId="urn:microsoft.com/office/officeart/2008/layout/HorizontalMultiLevelHierarchy"/>
    <dgm:cxn modelId="{40C31939-7B82-49C1-B696-051C53D8BC53}" type="presOf" srcId="{24E82171-2F4D-465A-BE29-93605D0CF059}" destId="{76AAD37F-5A50-4CA6-B37C-4E380C4C3F8F}" srcOrd="0" destOrd="0" presId="urn:microsoft.com/office/officeart/2008/layout/HorizontalMultiLevelHierarchy"/>
    <dgm:cxn modelId="{5E28423B-37C0-4954-8300-890287CC8CC5}" type="presOf" srcId="{3A4AFF2A-BB2A-4C33-9C34-8A0F1E6A4636}" destId="{C5C763E3-5389-41BB-9153-96F166B3478D}" srcOrd="1" destOrd="0" presId="urn:microsoft.com/office/officeart/2008/layout/HorizontalMultiLevelHierarchy"/>
    <dgm:cxn modelId="{87773C51-AEFC-498B-97D9-C4F4440BA8C1}" srcId="{2F8B35E0-6DAA-491D-8420-F35EC1786845}" destId="{78AB4E7A-4505-4EF0-8760-9A4DA9E59829}" srcOrd="0" destOrd="0" parTransId="{360AB434-98F4-4952-9A66-CA635AE2730D}" sibTransId="{30045FB3-F87F-4752-8D0C-F452F403FD1F}"/>
    <dgm:cxn modelId="{E471BA55-6E6C-4623-B7E4-B60396EC3187}" type="presOf" srcId="{E1DBA2EB-435E-4202-B5B1-46EB61701EA6}" destId="{BF333F15-68A0-447A-AA47-6645C5646811}" srcOrd="0" destOrd="0" presId="urn:microsoft.com/office/officeart/2008/layout/HorizontalMultiLevelHierarchy"/>
    <dgm:cxn modelId="{D1055665-8FFB-44E5-9276-97C20221382E}" type="presOf" srcId="{B322282A-A78F-426A-98F8-593FE5026C54}" destId="{B7C5C204-3495-46BF-B86E-D88FDFBCB09A}" srcOrd="1" destOrd="0" presId="urn:microsoft.com/office/officeart/2008/layout/HorizontalMultiLevelHierarchy"/>
    <dgm:cxn modelId="{E1AE0467-9562-422B-813E-9DDC4CAA42C3}" type="presOf" srcId="{360AB434-98F4-4952-9A66-CA635AE2730D}" destId="{CD24B328-EC1E-4494-AEB6-8AED70C1702C}" srcOrd="0" destOrd="0" presId="urn:microsoft.com/office/officeart/2008/layout/HorizontalMultiLevelHierarchy"/>
    <dgm:cxn modelId="{01369474-E154-4673-91E4-01FC4F1C1E6E}" type="presOf" srcId="{FE103AA1-E48D-491E-B1A8-E7D244C61E32}" destId="{9BFF75FF-0B6A-4CED-B074-33C7DDC048E8}" srcOrd="0" destOrd="0" presId="urn:microsoft.com/office/officeart/2008/layout/HorizontalMultiLevelHierarchy"/>
    <dgm:cxn modelId="{40D10279-8B4B-466B-87CD-3AE2EBEF0453}" type="presOf" srcId="{A95F830E-D0DD-406C-BA89-8B2A31546CA0}" destId="{044AA449-2D64-4258-8D42-B947095AB704}" srcOrd="0" destOrd="0" presId="urn:microsoft.com/office/officeart/2008/layout/HorizontalMultiLevelHierarchy"/>
    <dgm:cxn modelId="{7A7A147A-8719-470E-BE20-398B956EFE8F}" type="presOf" srcId="{625B8BD2-180B-4A1D-BC89-67FCF763E273}" destId="{FEB388F2-EBB4-4A89-8CC9-05282A1F35EA}" srcOrd="0" destOrd="0" presId="urn:microsoft.com/office/officeart/2008/layout/HorizontalMultiLevelHierarchy"/>
    <dgm:cxn modelId="{B2BAEC7F-DE74-407F-AB64-C488CCC7F240}" srcId="{625B8BD2-180B-4A1D-BC89-67FCF763E273}" destId="{2F8B35E0-6DAA-491D-8420-F35EC1786845}" srcOrd="0" destOrd="0" parTransId="{A81DC799-907B-4D86-AD9C-60748E88E136}" sibTransId="{C5AEFDA0-1B34-444C-8871-EBBB93A00BA2}"/>
    <dgm:cxn modelId="{325A6F85-06EC-4631-9E6E-A0390C15BA61}" type="presOf" srcId="{74E39D6F-F990-43E1-B9B0-EFAAA36C9B2F}" destId="{56B9A741-336C-4D85-ABCA-B799A4E11C8A}" srcOrd="0" destOrd="0" presId="urn:microsoft.com/office/officeart/2008/layout/HorizontalMultiLevelHierarchy"/>
    <dgm:cxn modelId="{10B18E85-5B92-4462-BFD0-AA5E18643FA6}" type="presOf" srcId="{E21A5B99-12B3-4EF2-9ABC-A6E186ED6E0D}" destId="{A5C2B355-E8D3-4776-8F29-6A55F9E8B172}" srcOrd="0" destOrd="0" presId="urn:microsoft.com/office/officeart/2008/layout/HorizontalMultiLevelHierarchy"/>
    <dgm:cxn modelId="{33537A92-FADE-4734-A535-334D1A1C3BAA}" srcId="{2F8B35E0-6DAA-491D-8420-F35EC1786845}" destId="{FE103AA1-E48D-491E-B1A8-E7D244C61E32}" srcOrd="3" destOrd="0" parTransId="{3A4AFF2A-BB2A-4C33-9C34-8A0F1E6A4636}" sibTransId="{11C4F3C1-2783-442E-AD57-A964365DD053}"/>
    <dgm:cxn modelId="{0E95859C-4F6A-4589-AF24-BDA420A7EF2D}" type="presOf" srcId="{3A4AFF2A-BB2A-4C33-9C34-8A0F1E6A4636}" destId="{CD479883-39AB-4891-9356-A9190EB0767D}" srcOrd="0" destOrd="0" presId="urn:microsoft.com/office/officeart/2008/layout/HorizontalMultiLevelHierarchy"/>
    <dgm:cxn modelId="{482274B6-266A-41D2-BA78-7081CE70C099}" type="presOf" srcId="{3B190B56-1E80-4ED8-A92B-19B74FEC1A21}" destId="{5A98F314-2499-4DA6-B91B-74224B417884}" srcOrd="0" destOrd="0" presId="urn:microsoft.com/office/officeart/2008/layout/HorizontalMultiLevelHierarchy"/>
    <dgm:cxn modelId="{45FAB8BB-DA1E-405E-9424-ED58F5EE8E65}" srcId="{2F8B35E0-6DAA-491D-8420-F35EC1786845}" destId="{E1DBA2EB-435E-4202-B5B1-46EB61701EA6}" srcOrd="5" destOrd="0" parTransId="{EC613A69-DA15-4A24-B569-9024FCF5A356}" sibTransId="{7F83AF80-1C3E-47F4-9862-CE23D62BF2B6}"/>
    <dgm:cxn modelId="{99AE6CBD-1FE1-4723-8548-C2E46BEAF60B}" type="presOf" srcId="{55FE92DC-9453-48D2-AF91-50A89427958C}" destId="{F9795F7E-33D5-4DF1-AD4E-C00E0D71BF8F}" srcOrd="1" destOrd="0" presId="urn:microsoft.com/office/officeart/2008/layout/HorizontalMultiLevelHierarchy"/>
    <dgm:cxn modelId="{FF8DC4C2-7AEA-41A8-A137-93356AA05B4D}" type="presOf" srcId="{360AB434-98F4-4952-9A66-CA635AE2730D}" destId="{CC86294B-8EDF-4099-9E4F-E263CB3B0B32}" srcOrd="1" destOrd="0" presId="urn:microsoft.com/office/officeart/2008/layout/HorizontalMultiLevelHierarchy"/>
    <dgm:cxn modelId="{6745B7C4-F30F-4DFB-94B5-96D69536CE03}" type="presOf" srcId="{EC613A69-DA15-4A24-B569-9024FCF5A356}" destId="{85CA47B0-EF5C-40AF-8DD0-BF949B2D221B}" srcOrd="1" destOrd="0" presId="urn:microsoft.com/office/officeart/2008/layout/HorizontalMultiLevelHierarchy"/>
    <dgm:cxn modelId="{C4BFD2C6-6630-40C7-8F61-E2744CEAC329}" srcId="{2F8B35E0-6DAA-491D-8420-F35EC1786845}" destId="{24E82171-2F4D-465A-BE29-93605D0CF059}" srcOrd="1" destOrd="0" parTransId="{44CD9BF2-2885-4D33-805C-1D64DBC1FAD7}" sibTransId="{CF4C6514-4B31-44B7-B5BB-25A377A6CB7E}"/>
    <dgm:cxn modelId="{221E5AD7-D2D5-420C-B465-61DCC3AE6DCF}" type="presOf" srcId="{B322282A-A78F-426A-98F8-593FE5026C54}" destId="{3D1C8DA3-6612-4CAA-AC27-D2FAF0ADC606}" srcOrd="0" destOrd="0" presId="urn:microsoft.com/office/officeart/2008/layout/HorizontalMultiLevelHierarchy"/>
    <dgm:cxn modelId="{426B8EE5-1545-451F-B31C-C379B34D9E62}" type="presOf" srcId="{44CD9BF2-2885-4D33-805C-1D64DBC1FAD7}" destId="{5F867194-8B1D-474D-86F4-69271A2867A2}" srcOrd="1" destOrd="0" presId="urn:microsoft.com/office/officeart/2008/layout/HorizontalMultiLevelHierarchy"/>
    <dgm:cxn modelId="{4CB09AE6-14E1-465A-9E9A-814D7E3E9D35}" srcId="{2F8B35E0-6DAA-491D-8420-F35EC1786845}" destId="{3B190B56-1E80-4ED8-A92B-19B74FEC1A21}" srcOrd="6" destOrd="0" parTransId="{55FE92DC-9453-48D2-AF91-50A89427958C}" sibTransId="{C759C10A-B1C7-4160-8F73-B300627F4103}"/>
    <dgm:cxn modelId="{619F84E7-18E5-4C3E-9C3F-1099563A41EE}" srcId="{2F8B35E0-6DAA-491D-8420-F35EC1786845}" destId="{74E39D6F-F990-43E1-B9B0-EFAAA36C9B2F}" srcOrd="2" destOrd="0" parTransId="{B322282A-A78F-426A-98F8-593FE5026C54}" sibTransId="{82DA2E2F-8334-4500-A231-37D20B750E10}"/>
    <dgm:cxn modelId="{E1D4C6E9-91FC-4FCB-9BC8-AAC3BB4550CC}" type="presOf" srcId="{A95F830E-D0DD-406C-BA89-8B2A31546CA0}" destId="{9B9C03CE-A1B1-4BFA-8DA0-AB14DC939809}" srcOrd="1" destOrd="0" presId="urn:microsoft.com/office/officeart/2008/layout/HorizontalMultiLevelHierarchy"/>
    <dgm:cxn modelId="{F49C5EEB-428E-4FD3-9E31-2EA386A835CC}" type="presOf" srcId="{EC613A69-DA15-4A24-B569-9024FCF5A356}" destId="{FD75EEFC-26F0-4DDB-A316-47283A877125}" srcOrd="0" destOrd="0" presId="urn:microsoft.com/office/officeart/2008/layout/HorizontalMultiLevelHierarchy"/>
    <dgm:cxn modelId="{B4D4BEC2-DC9F-48F8-9D5F-EB2510AC2224}" type="presParOf" srcId="{FEB388F2-EBB4-4A89-8CC9-05282A1F35EA}" destId="{CA80C8C5-504E-4092-A94E-ED2D11B64666}" srcOrd="0" destOrd="0" presId="urn:microsoft.com/office/officeart/2008/layout/HorizontalMultiLevelHierarchy"/>
    <dgm:cxn modelId="{4B8F3345-46F0-4794-8BAD-E1DCF2256174}" type="presParOf" srcId="{CA80C8C5-504E-4092-A94E-ED2D11B64666}" destId="{1D8FB7CB-B6DA-43BD-951A-EAE055769FBF}" srcOrd="0" destOrd="0" presId="urn:microsoft.com/office/officeart/2008/layout/HorizontalMultiLevelHierarchy"/>
    <dgm:cxn modelId="{2214336D-61C3-4350-A2DB-32EADAC45DB5}" type="presParOf" srcId="{CA80C8C5-504E-4092-A94E-ED2D11B64666}" destId="{E3548C62-69DB-4DB9-9DF5-A5C03B4C7A44}" srcOrd="1" destOrd="0" presId="urn:microsoft.com/office/officeart/2008/layout/HorizontalMultiLevelHierarchy"/>
    <dgm:cxn modelId="{85627EDE-0251-4489-94D8-95267EA0CEE5}" type="presParOf" srcId="{E3548C62-69DB-4DB9-9DF5-A5C03B4C7A44}" destId="{CD24B328-EC1E-4494-AEB6-8AED70C1702C}" srcOrd="0" destOrd="0" presId="urn:microsoft.com/office/officeart/2008/layout/HorizontalMultiLevelHierarchy"/>
    <dgm:cxn modelId="{33878020-CBFC-47AC-BD44-F64031640B7C}" type="presParOf" srcId="{CD24B328-EC1E-4494-AEB6-8AED70C1702C}" destId="{CC86294B-8EDF-4099-9E4F-E263CB3B0B32}" srcOrd="0" destOrd="0" presId="urn:microsoft.com/office/officeart/2008/layout/HorizontalMultiLevelHierarchy"/>
    <dgm:cxn modelId="{26112236-88A5-4D32-BE59-A0DB3EC14EFA}" type="presParOf" srcId="{E3548C62-69DB-4DB9-9DF5-A5C03B4C7A44}" destId="{AE42CF9D-6668-4831-B52D-518F0A8B45F9}" srcOrd="1" destOrd="0" presId="urn:microsoft.com/office/officeart/2008/layout/HorizontalMultiLevelHierarchy"/>
    <dgm:cxn modelId="{8F9DE4D1-0EF5-4596-A755-E97181CBD407}" type="presParOf" srcId="{AE42CF9D-6668-4831-B52D-518F0A8B45F9}" destId="{BCB8F66F-4E3D-441B-B450-13ED6686C47D}" srcOrd="0" destOrd="0" presId="urn:microsoft.com/office/officeart/2008/layout/HorizontalMultiLevelHierarchy"/>
    <dgm:cxn modelId="{26564C89-6A30-4C7C-917A-CF9023C18E3D}" type="presParOf" srcId="{AE42CF9D-6668-4831-B52D-518F0A8B45F9}" destId="{E36F0572-EEEA-42CB-946F-8A81CE52F269}" srcOrd="1" destOrd="0" presId="urn:microsoft.com/office/officeart/2008/layout/HorizontalMultiLevelHierarchy"/>
    <dgm:cxn modelId="{0222452F-E868-4947-AE93-EA6E27A15B9C}" type="presParOf" srcId="{E3548C62-69DB-4DB9-9DF5-A5C03B4C7A44}" destId="{4029400E-0717-45AC-82B2-7016B9A7101F}" srcOrd="2" destOrd="0" presId="urn:microsoft.com/office/officeart/2008/layout/HorizontalMultiLevelHierarchy"/>
    <dgm:cxn modelId="{1FDE93AB-A3B7-4E5D-BFD0-405CA0BA4FAF}" type="presParOf" srcId="{4029400E-0717-45AC-82B2-7016B9A7101F}" destId="{5F867194-8B1D-474D-86F4-69271A2867A2}" srcOrd="0" destOrd="0" presId="urn:microsoft.com/office/officeart/2008/layout/HorizontalMultiLevelHierarchy"/>
    <dgm:cxn modelId="{0BC465FC-6C64-4300-AC15-D99E53A89C1F}" type="presParOf" srcId="{E3548C62-69DB-4DB9-9DF5-A5C03B4C7A44}" destId="{3EB91E08-1834-4284-B9CF-33FC2959AFE1}" srcOrd="3" destOrd="0" presId="urn:microsoft.com/office/officeart/2008/layout/HorizontalMultiLevelHierarchy"/>
    <dgm:cxn modelId="{EB936381-5795-45E0-965E-F88F589ED027}" type="presParOf" srcId="{3EB91E08-1834-4284-B9CF-33FC2959AFE1}" destId="{76AAD37F-5A50-4CA6-B37C-4E380C4C3F8F}" srcOrd="0" destOrd="0" presId="urn:microsoft.com/office/officeart/2008/layout/HorizontalMultiLevelHierarchy"/>
    <dgm:cxn modelId="{88D06760-1D72-4C1F-9799-0B830C3530E7}" type="presParOf" srcId="{3EB91E08-1834-4284-B9CF-33FC2959AFE1}" destId="{AD4FDB52-ED2B-4BAA-8C97-E011D10458AA}" srcOrd="1" destOrd="0" presId="urn:microsoft.com/office/officeart/2008/layout/HorizontalMultiLevelHierarchy"/>
    <dgm:cxn modelId="{13189768-AD64-4904-9FFF-F24DE1ADCCFF}" type="presParOf" srcId="{E3548C62-69DB-4DB9-9DF5-A5C03B4C7A44}" destId="{3D1C8DA3-6612-4CAA-AC27-D2FAF0ADC606}" srcOrd="4" destOrd="0" presId="urn:microsoft.com/office/officeart/2008/layout/HorizontalMultiLevelHierarchy"/>
    <dgm:cxn modelId="{BB4284E8-E278-41A6-B22E-CF096493F2F6}" type="presParOf" srcId="{3D1C8DA3-6612-4CAA-AC27-D2FAF0ADC606}" destId="{B7C5C204-3495-46BF-B86E-D88FDFBCB09A}" srcOrd="0" destOrd="0" presId="urn:microsoft.com/office/officeart/2008/layout/HorizontalMultiLevelHierarchy"/>
    <dgm:cxn modelId="{BDE542CC-F3B6-48E5-86C9-9D47FD9EC2FB}" type="presParOf" srcId="{E3548C62-69DB-4DB9-9DF5-A5C03B4C7A44}" destId="{9253E482-B0E1-4CDD-A44B-735126479F8B}" srcOrd="5" destOrd="0" presId="urn:microsoft.com/office/officeart/2008/layout/HorizontalMultiLevelHierarchy"/>
    <dgm:cxn modelId="{1B425A9B-822C-4738-BDEA-01F7B02F154E}" type="presParOf" srcId="{9253E482-B0E1-4CDD-A44B-735126479F8B}" destId="{56B9A741-336C-4D85-ABCA-B799A4E11C8A}" srcOrd="0" destOrd="0" presId="urn:microsoft.com/office/officeart/2008/layout/HorizontalMultiLevelHierarchy"/>
    <dgm:cxn modelId="{3CD9E55F-21C5-4D83-B0D1-928C1020CF9B}" type="presParOf" srcId="{9253E482-B0E1-4CDD-A44B-735126479F8B}" destId="{F03459B8-F907-4AC0-9931-D75ECFEA36FA}" srcOrd="1" destOrd="0" presId="urn:microsoft.com/office/officeart/2008/layout/HorizontalMultiLevelHierarchy"/>
    <dgm:cxn modelId="{0F604D54-A233-4C51-A920-E7812B791131}" type="presParOf" srcId="{E3548C62-69DB-4DB9-9DF5-A5C03B4C7A44}" destId="{CD479883-39AB-4891-9356-A9190EB0767D}" srcOrd="6" destOrd="0" presId="urn:microsoft.com/office/officeart/2008/layout/HorizontalMultiLevelHierarchy"/>
    <dgm:cxn modelId="{347DC5E2-6DC8-43C7-ACB6-F86C7F66C743}" type="presParOf" srcId="{CD479883-39AB-4891-9356-A9190EB0767D}" destId="{C5C763E3-5389-41BB-9153-96F166B3478D}" srcOrd="0" destOrd="0" presId="urn:microsoft.com/office/officeart/2008/layout/HorizontalMultiLevelHierarchy"/>
    <dgm:cxn modelId="{18CEC22C-9876-4196-A914-628A34EC81FF}" type="presParOf" srcId="{E3548C62-69DB-4DB9-9DF5-A5C03B4C7A44}" destId="{892DCC3C-5C67-45E1-B714-431B15142627}" srcOrd="7" destOrd="0" presId="urn:microsoft.com/office/officeart/2008/layout/HorizontalMultiLevelHierarchy"/>
    <dgm:cxn modelId="{54E2008E-875F-4EF5-83EA-ED95ED3B74D1}" type="presParOf" srcId="{892DCC3C-5C67-45E1-B714-431B15142627}" destId="{9BFF75FF-0B6A-4CED-B074-33C7DDC048E8}" srcOrd="0" destOrd="0" presId="urn:microsoft.com/office/officeart/2008/layout/HorizontalMultiLevelHierarchy"/>
    <dgm:cxn modelId="{09699174-6DFE-4E4A-B31C-8C48A156F859}" type="presParOf" srcId="{892DCC3C-5C67-45E1-B714-431B15142627}" destId="{6B77C291-45C5-4D3C-85A9-3C0225F44170}" srcOrd="1" destOrd="0" presId="urn:microsoft.com/office/officeart/2008/layout/HorizontalMultiLevelHierarchy"/>
    <dgm:cxn modelId="{E75C4ABB-7218-489B-91FD-EB45A3B7659F}" type="presParOf" srcId="{E3548C62-69DB-4DB9-9DF5-A5C03B4C7A44}" destId="{044AA449-2D64-4258-8D42-B947095AB704}" srcOrd="8" destOrd="0" presId="urn:microsoft.com/office/officeart/2008/layout/HorizontalMultiLevelHierarchy"/>
    <dgm:cxn modelId="{7F0E7505-4B9B-4C9D-B6AD-EAFBF652C03B}" type="presParOf" srcId="{044AA449-2D64-4258-8D42-B947095AB704}" destId="{9B9C03CE-A1B1-4BFA-8DA0-AB14DC939809}" srcOrd="0" destOrd="0" presId="urn:microsoft.com/office/officeart/2008/layout/HorizontalMultiLevelHierarchy"/>
    <dgm:cxn modelId="{E2D9BECA-49BD-416C-A120-0DABA027DE34}" type="presParOf" srcId="{E3548C62-69DB-4DB9-9DF5-A5C03B4C7A44}" destId="{261B342A-03C0-4966-9AC0-3115189A8FF8}" srcOrd="9" destOrd="0" presId="urn:microsoft.com/office/officeart/2008/layout/HorizontalMultiLevelHierarchy"/>
    <dgm:cxn modelId="{2D2D05CD-4E04-4B68-997B-5B4CC7487C6E}" type="presParOf" srcId="{261B342A-03C0-4966-9AC0-3115189A8FF8}" destId="{A5C2B355-E8D3-4776-8F29-6A55F9E8B172}" srcOrd="0" destOrd="0" presId="urn:microsoft.com/office/officeart/2008/layout/HorizontalMultiLevelHierarchy"/>
    <dgm:cxn modelId="{6B448023-9F1F-4516-A15E-11531609C025}" type="presParOf" srcId="{261B342A-03C0-4966-9AC0-3115189A8FF8}" destId="{9EEBDDC2-3ACB-4D3C-8139-31AC8E8F5915}" srcOrd="1" destOrd="0" presId="urn:microsoft.com/office/officeart/2008/layout/HorizontalMultiLevelHierarchy"/>
    <dgm:cxn modelId="{63F73052-B139-42CD-B872-6DA9D7CCA911}" type="presParOf" srcId="{E3548C62-69DB-4DB9-9DF5-A5C03B4C7A44}" destId="{FD75EEFC-26F0-4DDB-A316-47283A877125}" srcOrd="10" destOrd="0" presId="urn:microsoft.com/office/officeart/2008/layout/HorizontalMultiLevelHierarchy"/>
    <dgm:cxn modelId="{9D91A98C-0F36-4464-BA1E-F4C90999C8E8}" type="presParOf" srcId="{FD75EEFC-26F0-4DDB-A316-47283A877125}" destId="{85CA47B0-EF5C-40AF-8DD0-BF949B2D221B}" srcOrd="0" destOrd="0" presId="urn:microsoft.com/office/officeart/2008/layout/HorizontalMultiLevelHierarchy"/>
    <dgm:cxn modelId="{5521FC76-6D3F-4444-AEE6-70B05D2D457A}" type="presParOf" srcId="{E3548C62-69DB-4DB9-9DF5-A5C03B4C7A44}" destId="{0216FBE3-F978-4BD6-9892-C5101957E768}" srcOrd="11" destOrd="0" presId="urn:microsoft.com/office/officeart/2008/layout/HorizontalMultiLevelHierarchy"/>
    <dgm:cxn modelId="{602452F4-FF6E-4140-917E-23C89149629C}" type="presParOf" srcId="{0216FBE3-F978-4BD6-9892-C5101957E768}" destId="{BF333F15-68A0-447A-AA47-6645C5646811}" srcOrd="0" destOrd="0" presId="urn:microsoft.com/office/officeart/2008/layout/HorizontalMultiLevelHierarchy"/>
    <dgm:cxn modelId="{631D9D46-1CB7-490F-AD9C-7364AA6F3BC5}" type="presParOf" srcId="{0216FBE3-F978-4BD6-9892-C5101957E768}" destId="{9A6CBA9E-7807-4404-AA66-3123F58E01CA}" srcOrd="1" destOrd="0" presId="urn:microsoft.com/office/officeart/2008/layout/HorizontalMultiLevelHierarchy"/>
    <dgm:cxn modelId="{A8FA4DAC-4DF8-4B31-9895-2088297CD3BF}" type="presParOf" srcId="{E3548C62-69DB-4DB9-9DF5-A5C03B4C7A44}" destId="{30A316B5-237F-4381-9544-8AE755439379}" srcOrd="12" destOrd="0" presId="urn:microsoft.com/office/officeart/2008/layout/HorizontalMultiLevelHierarchy"/>
    <dgm:cxn modelId="{1289E07E-BE52-41C7-9C48-90129CED069F}" type="presParOf" srcId="{30A316B5-237F-4381-9544-8AE755439379}" destId="{F9795F7E-33D5-4DF1-AD4E-C00E0D71BF8F}" srcOrd="0" destOrd="0" presId="urn:microsoft.com/office/officeart/2008/layout/HorizontalMultiLevelHierarchy"/>
    <dgm:cxn modelId="{6BB3BDC9-E2D7-4D1B-9D16-6DC44087A6D0}" type="presParOf" srcId="{E3548C62-69DB-4DB9-9DF5-A5C03B4C7A44}" destId="{DAC4006D-5708-4359-BBB1-F9A88BC18749}" srcOrd="13" destOrd="0" presId="urn:microsoft.com/office/officeart/2008/layout/HorizontalMultiLevelHierarchy"/>
    <dgm:cxn modelId="{C725A32B-965D-43F3-A1EB-83914E292F29}" type="presParOf" srcId="{DAC4006D-5708-4359-BBB1-F9A88BC18749}" destId="{5A98F314-2499-4DA6-B91B-74224B417884}" srcOrd="0" destOrd="0" presId="urn:microsoft.com/office/officeart/2008/layout/HorizontalMultiLevelHierarchy"/>
    <dgm:cxn modelId="{A3BCA663-427B-4D55-AD33-5FB2D12F0E6C}" type="presParOf" srcId="{DAC4006D-5708-4359-BBB1-F9A88BC18749}" destId="{8A7C13EA-7FCC-4B0D-8979-4BC239B623A2}"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B8BD2-180B-4A1D-BC89-67FCF763E27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F8B35E0-6DAA-491D-8420-F35EC1786845}">
      <dgm:prSet phldrT="[Text]" custT="1"/>
      <dgm:spPr/>
      <dgm:t>
        <a:bodyPr/>
        <a:lstStyle/>
        <a:p>
          <a:r>
            <a:rPr lang="en-US" sz="2400"/>
            <a:t>Volumes</a:t>
          </a:r>
        </a:p>
      </dgm:t>
    </dgm:pt>
    <dgm:pt modelId="{A81DC799-907B-4D86-AD9C-60748E88E136}" type="parTrans" cxnId="{B2BAEC7F-DE74-407F-AB64-C488CCC7F240}">
      <dgm:prSet/>
      <dgm:spPr/>
      <dgm:t>
        <a:bodyPr/>
        <a:lstStyle/>
        <a:p>
          <a:endParaRPr lang="en-US"/>
        </a:p>
      </dgm:t>
    </dgm:pt>
    <dgm:pt modelId="{C5AEFDA0-1B34-444C-8871-EBBB93A00BA2}" type="sibTrans" cxnId="{B2BAEC7F-DE74-407F-AB64-C488CCC7F240}">
      <dgm:prSet/>
      <dgm:spPr/>
      <dgm:t>
        <a:bodyPr/>
        <a:lstStyle/>
        <a:p>
          <a:endParaRPr lang="en-US"/>
        </a:p>
      </dgm:t>
    </dgm:pt>
    <dgm:pt modelId="{78AB4E7A-4505-4EF0-8760-9A4DA9E59829}">
      <dgm:prSet phldrT="[Text]"/>
      <dgm:spPr/>
      <dgm:t>
        <a:bodyPr/>
        <a:lstStyle/>
        <a:p>
          <a:r>
            <a:rPr lang="en-US" err="1"/>
            <a:t>emptyDir</a:t>
          </a:r>
          <a:endParaRPr lang="en-US"/>
        </a:p>
      </dgm:t>
    </dgm:pt>
    <dgm:pt modelId="{360AB434-98F4-4952-9A66-CA635AE2730D}" type="parTrans" cxnId="{87773C51-AEFC-498B-97D9-C4F4440BA8C1}">
      <dgm:prSet/>
      <dgm:spPr/>
      <dgm:t>
        <a:bodyPr/>
        <a:lstStyle/>
        <a:p>
          <a:endParaRPr lang="en-US"/>
        </a:p>
      </dgm:t>
    </dgm:pt>
    <dgm:pt modelId="{30045FB3-F87F-4752-8D0C-F452F403FD1F}" type="sibTrans" cxnId="{87773C51-AEFC-498B-97D9-C4F4440BA8C1}">
      <dgm:prSet/>
      <dgm:spPr/>
      <dgm:t>
        <a:bodyPr/>
        <a:lstStyle/>
        <a:p>
          <a:endParaRPr lang="en-US"/>
        </a:p>
      </dgm:t>
    </dgm:pt>
    <dgm:pt modelId="{24E82171-2F4D-465A-BE29-93605D0CF059}">
      <dgm:prSet phldrT="[Text]"/>
      <dgm:spPr/>
      <dgm:t>
        <a:bodyPr/>
        <a:lstStyle/>
        <a:p>
          <a:r>
            <a:rPr lang="en-US" err="1"/>
            <a:t>hostPath</a:t>
          </a:r>
          <a:endParaRPr lang="en-US"/>
        </a:p>
      </dgm:t>
    </dgm:pt>
    <dgm:pt modelId="{44CD9BF2-2885-4D33-805C-1D64DBC1FAD7}" type="parTrans" cxnId="{C4BFD2C6-6630-40C7-8F61-E2744CEAC329}">
      <dgm:prSet/>
      <dgm:spPr/>
      <dgm:t>
        <a:bodyPr/>
        <a:lstStyle/>
        <a:p>
          <a:endParaRPr lang="en-US"/>
        </a:p>
      </dgm:t>
    </dgm:pt>
    <dgm:pt modelId="{CF4C6514-4B31-44B7-B5BB-25A377A6CB7E}" type="sibTrans" cxnId="{C4BFD2C6-6630-40C7-8F61-E2744CEAC329}">
      <dgm:prSet/>
      <dgm:spPr/>
      <dgm:t>
        <a:bodyPr/>
        <a:lstStyle/>
        <a:p>
          <a:endParaRPr lang="en-US"/>
        </a:p>
      </dgm:t>
    </dgm:pt>
    <dgm:pt modelId="{74E39D6F-F990-43E1-B9B0-EFAAA36C9B2F}">
      <dgm:prSet phldrT="[Text]"/>
      <dgm:spPr/>
      <dgm:t>
        <a:bodyPr/>
        <a:lstStyle/>
        <a:p>
          <a:r>
            <a:rPr lang="en-US"/>
            <a:t>Cloud Volumes</a:t>
          </a:r>
        </a:p>
      </dgm:t>
    </dgm:pt>
    <dgm:pt modelId="{B322282A-A78F-426A-98F8-593FE5026C54}" type="parTrans" cxnId="{619F84E7-18E5-4C3E-9C3F-1099563A41EE}">
      <dgm:prSet/>
      <dgm:spPr/>
      <dgm:t>
        <a:bodyPr/>
        <a:lstStyle/>
        <a:p>
          <a:endParaRPr lang="en-US"/>
        </a:p>
      </dgm:t>
    </dgm:pt>
    <dgm:pt modelId="{82DA2E2F-8334-4500-A231-37D20B750E10}" type="sibTrans" cxnId="{619F84E7-18E5-4C3E-9C3F-1099563A41EE}">
      <dgm:prSet/>
      <dgm:spPr/>
      <dgm:t>
        <a:bodyPr/>
        <a:lstStyle/>
        <a:p>
          <a:endParaRPr lang="en-US"/>
        </a:p>
      </dgm:t>
    </dgm:pt>
    <dgm:pt modelId="{FE103AA1-E48D-491E-B1A8-E7D244C61E32}">
      <dgm:prSet phldrT="[Text]"/>
      <dgm:spPr/>
      <dgm:t>
        <a:bodyPr/>
        <a:lstStyle/>
        <a:p>
          <a:r>
            <a:rPr lang="en-US"/>
            <a:t>Persisted Volum Claim (PVC)</a:t>
          </a:r>
        </a:p>
      </dgm:t>
    </dgm:pt>
    <dgm:pt modelId="{3A4AFF2A-BB2A-4C33-9C34-8A0F1E6A4636}" type="parTrans" cxnId="{33537A92-FADE-4734-A535-334D1A1C3BAA}">
      <dgm:prSet/>
      <dgm:spPr/>
      <dgm:t>
        <a:bodyPr/>
        <a:lstStyle/>
        <a:p>
          <a:endParaRPr lang="en-US"/>
        </a:p>
      </dgm:t>
    </dgm:pt>
    <dgm:pt modelId="{11C4F3C1-2783-442E-AD57-A964365DD053}" type="sibTrans" cxnId="{33537A92-FADE-4734-A535-334D1A1C3BAA}">
      <dgm:prSet/>
      <dgm:spPr/>
      <dgm:t>
        <a:bodyPr/>
        <a:lstStyle/>
        <a:p>
          <a:endParaRPr lang="en-US"/>
        </a:p>
      </dgm:t>
    </dgm:pt>
    <dgm:pt modelId="{E21A5B99-12B3-4EF2-9ABC-A6E186ED6E0D}">
      <dgm:prSet phldrT="[Text]"/>
      <dgm:spPr/>
      <dgm:t>
        <a:bodyPr/>
        <a:lstStyle/>
        <a:p>
          <a:r>
            <a:rPr lang="en-US" err="1"/>
            <a:t>ConfigMap</a:t>
          </a:r>
          <a:endParaRPr lang="en-US"/>
        </a:p>
      </dgm:t>
    </dgm:pt>
    <dgm:pt modelId="{A95F830E-D0DD-406C-BA89-8B2A31546CA0}" type="parTrans" cxnId="{89ED9200-0E5E-43BD-97B9-E968F5E606FD}">
      <dgm:prSet/>
      <dgm:spPr/>
      <dgm:t>
        <a:bodyPr/>
        <a:lstStyle/>
        <a:p>
          <a:endParaRPr lang="en-US"/>
        </a:p>
      </dgm:t>
    </dgm:pt>
    <dgm:pt modelId="{FB426ED9-07DF-4222-AF48-04EE8FDD1593}" type="sibTrans" cxnId="{89ED9200-0E5E-43BD-97B9-E968F5E606FD}">
      <dgm:prSet/>
      <dgm:spPr/>
      <dgm:t>
        <a:bodyPr/>
        <a:lstStyle/>
        <a:p>
          <a:endParaRPr lang="en-US"/>
        </a:p>
      </dgm:t>
    </dgm:pt>
    <dgm:pt modelId="{E1DBA2EB-435E-4202-B5B1-46EB61701EA6}">
      <dgm:prSet phldrT="[Text]"/>
      <dgm:spPr/>
      <dgm:t>
        <a:bodyPr/>
        <a:lstStyle/>
        <a:p>
          <a:r>
            <a:rPr lang="en-US"/>
            <a:t>Security</a:t>
          </a:r>
        </a:p>
      </dgm:t>
    </dgm:pt>
    <dgm:pt modelId="{EC613A69-DA15-4A24-B569-9024FCF5A356}" type="parTrans" cxnId="{45FAB8BB-DA1E-405E-9424-ED58F5EE8E65}">
      <dgm:prSet/>
      <dgm:spPr/>
      <dgm:t>
        <a:bodyPr/>
        <a:lstStyle/>
        <a:p>
          <a:endParaRPr lang="en-US"/>
        </a:p>
      </dgm:t>
    </dgm:pt>
    <dgm:pt modelId="{7F83AF80-1C3E-47F4-9862-CE23D62BF2B6}" type="sibTrans" cxnId="{45FAB8BB-DA1E-405E-9424-ED58F5EE8E65}">
      <dgm:prSet/>
      <dgm:spPr/>
      <dgm:t>
        <a:bodyPr/>
        <a:lstStyle/>
        <a:p>
          <a:endParaRPr lang="en-US"/>
        </a:p>
      </dgm:t>
    </dgm:pt>
    <dgm:pt modelId="{3B190B56-1E80-4ED8-A92B-19B74FEC1A21}">
      <dgm:prSet phldrT="[Text]"/>
      <dgm:spPr/>
      <dgm:t>
        <a:bodyPr/>
        <a:lstStyle/>
        <a:p>
          <a:r>
            <a:rPr lang="en-US"/>
            <a:t>….</a:t>
          </a:r>
        </a:p>
      </dgm:t>
    </dgm:pt>
    <dgm:pt modelId="{55FE92DC-9453-48D2-AF91-50A89427958C}" type="parTrans" cxnId="{4CB09AE6-14E1-465A-9E9A-814D7E3E9D35}">
      <dgm:prSet/>
      <dgm:spPr/>
      <dgm:t>
        <a:bodyPr/>
        <a:lstStyle/>
        <a:p>
          <a:endParaRPr lang="en-US"/>
        </a:p>
      </dgm:t>
    </dgm:pt>
    <dgm:pt modelId="{C759C10A-B1C7-4160-8F73-B300627F4103}" type="sibTrans" cxnId="{4CB09AE6-14E1-465A-9E9A-814D7E3E9D35}">
      <dgm:prSet/>
      <dgm:spPr/>
      <dgm:t>
        <a:bodyPr/>
        <a:lstStyle/>
        <a:p>
          <a:endParaRPr lang="en-US"/>
        </a:p>
      </dgm:t>
    </dgm:pt>
    <dgm:pt modelId="{FEB388F2-EBB4-4A89-8CC9-05282A1F35EA}" type="pres">
      <dgm:prSet presAssocID="{625B8BD2-180B-4A1D-BC89-67FCF763E273}" presName="Name0" presStyleCnt="0">
        <dgm:presLayoutVars>
          <dgm:chPref val="1"/>
          <dgm:dir/>
          <dgm:animOne val="branch"/>
          <dgm:animLvl val="lvl"/>
          <dgm:resizeHandles val="exact"/>
        </dgm:presLayoutVars>
      </dgm:prSet>
      <dgm:spPr/>
    </dgm:pt>
    <dgm:pt modelId="{CA80C8C5-504E-4092-A94E-ED2D11B64666}" type="pres">
      <dgm:prSet presAssocID="{2F8B35E0-6DAA-491D-8420-F35EC1786845}" presName="root1" presStyleCnt="0"/>
      <dgm:spPr/>
    </dgm:pt>
    <dgm:pt modelId="{1D8FB7CB-B6DA-43BD-951A-EAE055769FBF}" type="pres">
      <dgm:prSet presAssocID="{2F8B35E0-6DAA-491D-8420-F35EC1786845}" presName="LevelOneTextNode" presStyleLbl="node0" presStyleIdx="0" presStyleCnt="1">
        <dgm:presLayoutVars>
          <dgm:chPref val="3"/>
        </dgm:presLayoutVars>
      </dgm:prSet>
      <dgm:spPr/>
    </dgm:pt>
    <dgm:pt modelId="{E3548C62-69DB-4DB9-9DF5-A5C03B4C7A44}" type="pres">
      <dgm:prSet presAssocID="{2F8B35E0-6DAA-491D-8420-F35EC1786845}" presName="level2hierChild" presStyleCnt="0"/>
      <dgm:spPr/>
    </dgm:pt>
    <dgm:pt modelId="{CD24B328-EC1E-4494-AEB6-8AED70C1702C}" type="pres">
      <dgm:prSet presAssocID="{360AB434-98F4-4952-9A66-CA635AE2730D}" presName="conn2-1" presStyleLbl="parChTrans1D2" presStyleIdx="0" presStyleCnt="7"/>
      <dgm:spPr/>
    </dgm:pt>
    <dgm:pt modelId="{CC86294B-8EDF-4099-9E4F-E263CB3B0B32}" type="pres">
      <dgm:prSet presAssocID="{360AB434-98F4-4952-9A66-CA635AE2730D}" presName="connTx" presStyleLbl="parChTrans1D2" presStyleIdx="0" presStyleCnt="7"/>
      <dgm:spPr/>
    </dgm:pt>
    <dgm:pt modelId="{AE42CF9D-6668-4831-B52D-518F0A8B45F9}" type="pres">
      <dgm:prSet presAssocID="{78AB4E7A-4505-4EF0-8760-9A4DA9E59829}" presName="root2" presStyleCnt="0"/>
      <dgm:spPr/>
    </dgm:pt>
    <dgm:pt modelId="{BCB8F66F-4E3D-441B-B450-13ED6686C47D}" type="pres">
      <dgm:prSet presAssocID="{78AB4E7A-4505-4EF0-8760-9A4DA9E59829}" presName="LevelTwoTextNode" presStyleLbl="node2" presStyleIdx="0" presStyleCnt="7" custLinFactNeighborX="416">
        <dgm:presLayoutVars>
          <dgm:chPref val="3"/>
        </dgm:presLayoutVars>
      </dgm:prSet>
      <dgm:spPr/>
    </dgm:pt>
    <dgm:pt modelId="{E36F0572-EEEA-42CB-946F-8A81CE52F269}" type="pres">
      <dgm:prSet presAssocID="{78AB4E7A-4505-4EF0-8760-9A4DA9E59829}" presName="level3hierChild" presStyleCnt="0"/>
      <dgm:spPr/>
    </dgm:pt>
    <dgm:pt modelId="{4029400E-0717-45AC-82B2-7016B9A7101F}" type="pres">
      <dgm:prSet presAssocID="{44CD9BF2-2885-4D33-805C-1D64DBC1FAD7}" presName="conn2-1" presStyleLbl="parChTrans1D2" presStyleIdx="1" presStyleCnt="7"/>
      <dgm:spPr/>
    </dgm:pt>
    <dgm:pt modelId="{5F867194-8B1D-474D-86F4-69271A2867A2}" type="pres">
      <dgm:prSet presAssocID="{44CD9BF2-2885-4D33-805C-1D64DBC1FAD7}" presName="connTx" presStyleLbl="parChTrans1D2" presStyleIdx="1" presStyleCnt="7"/>
      <dgm:spPr/>
    </dgm:pt>
    <dgm:pt modelId="{3EB91E08-1834-4284-B9CF-33FC2959AFE1}" type="pres">
      <dgm:prSet presAssocID="{24E82171-2F4D-465A-BE29-93605D0CF059}" presName="root2" presStyleCnt="0"/>
      <dgm:spPr/>
    </dgm:pt>
    <dgm:pt modelId="{76AAD37F-5A50-4CA6-B37C-4E380C4C3F8F}" type="pres">
      <dgm:prSet presAssocID="{24E82171-2F4D-465A-BE29-93605D0CF059}" presName="LevelTwoTextNode" presStyleLbl="node2" presStyleIdx="1" presStyleCnt="7">
        <dgm:presLayoutVars>
          <dgm:chPref val="3"/>
        </dgm:presLayoutVars>
      </dgm:prSet>
      <dgm:spPr/>
    </dgm:pt>
    <dgm:pt modelId="{AD4FDB52-ED2B-4BAA-8C97-E011D10458AA}" type="pres">
      <dgm:prSet presAssocID="{24E82171-2F4D-465A-BE29-93605D0CF059}" presName="level3hierChild" presStyleCnt="0"/>
      <dgm:spPr/>
    </dgm:pt>
    <dgm:pt modelId="{3D1C8DA3-6612-4CAA-AC27-D2FAF0ADC606}" type="pres">
      <dgm:prSet presAssocID="{B322282A-A78F-426A-98F8-593FE5026C54}" presName="conn2-1" presStyleLbl="parChTrans1D2" presStyleIdx="2" presStyleCnt="7"/>
      <dgm:spPr/>
    </dgm:pt>
    <dgm:pt modelId="{B7C5C204-3495-46BF-B86E-D88FDFBCB09A}" type="pres">
      <dgm:prSet presAssocID="{B322282A-A78F-426A-98F8-593FE5026C54}" presName="connTx" presStyleLbl="parChTrans1D2" presStyleIdx="2" presStyleCnt="7"/>
      <dgm:spPr/>
    </dgm:pt>
    <dgm:pt modelId="{9253E482-B0E1-4CDD-A44B-735126479F8B}" type="pres">
      <dgm:prSet presAssocID="{74E39D6F-F990-43E1-B9B0-EFAAA36C9B2F}" presName="root2" presStyleCnt="0"/>
      <dgm:spPr/>
    </dgm:pt>
    <dgm:pt modelId="{56B9A741-336C-4D85-ABCA-B799A4E11C8A}" type="pres">
      <dgm:prSet presAssocID="{74E39D6F-F990-43E1-B9B0-EFAAA36C9B2F}" presName="LevelTwoTextNode" presStyleLbl="node2" presStyleIdx="2" presStyleCnt="7">
        <dgm:presLayoutVars>
          <dgm:chPref val="3"/>
        </dgm:presLayoutVars>
      </dgm:prSet>
      <dgm:spPr/>
    </dgm:pt>
    <dgm:pt modelId="{F03459B8-F907-4AC0-9931-D75ECFEA36FA}" type="pres">
      <dgm:prSet presAssocID="{74E39D6F-F990-43E1-B9B0-EFAAA36C9B2F}" presName="level3hierChild" presStyleCnt="0"/>
      <dgm:spPr/>
    </dgm:pt>
    <dgm:pt modelId="{CD479883-39AB-4891-9356-A9190EB0767D}" type="pres">
      <dgm:prSet presAssocID="{3A4AFF2A-BB2A-4C33-9C34-8A0F1E6A4636}" presName="conn2-1" presStyleLbl="parChTrans1D2" presStyleIdx="3" presStyleCnt="7"/>
      <dgm:spPr/>
    </dgm:pt>
    <dgm:pt modelId="{C5C763E3-5389-41BB-9153-96F166B3478D}" type="pres">
      <dgm:prSet presAssocID="{3A4AFF2A-BB2A-4C33-9C34-8A0F1E6A4636}" presName="connTx" presStyleLbl="parChTrans1D2" presStyleIdx="3" presStyleCnt="7"/>
      <dgm:spPr/>
    </dgm:pt>
    <dgm:pt modelId="{892DCC3C-5C67-45E1-B714-431B15142627}" type="pres">
      <dgm:prSet presAssocID="{FE103AA1-E48D-491E-B1A8-E7D244C61E32}" presName="root2" presStyleCnt="0"/>
      <dgm:spPr/>
    </dgm:pt>
    <dgm:pt modelId="{9BFF75FF-0B6A-4CED-B074-33C7DDC048E8}" type="pres">
      <dgm:prSet presAssocID="{FE103AA1-E48D-491E-B1A8-E7D244C61E32}" presName="LevelTwoTextNode" presStyleLbl="node2" presStyleIdx="3" presStyleCnt="7">
        <dgm:presLayoutVars>
          <dgm:chPref val="3"/>
        </dgm:presLayoutVars>
      </dgm:prSet>
      <dgm:spPr/>
    </dgm:pt>
    <dgm:pt modelId="{6B77C291-45C5-4D3C-85A9-3C0225F44170}" type="pres">
      <dgm:prSet presAssocID="{FE103AA1-E48D-491E-B1A8-E7D244C61E32}" presName="level3hierChild" presStyleCnt="0"/>
      <dgm:spPr/>
    </dgm:pt>
    <dgm:pt modelId="{044AA449-2D64-4258-8D42-B947095AB704}" type="pres">
      <dgm:prSet presAssocID="{A95F830E-D0DD-406C-BA89-8B2A31546CA0}" presName="conn2-1" presStyleLbl="parChTrans1D2" presStyleIdx="4" presStyleCnt="7"/>
      <dgm:spPr/>
    </dgm:pt>
    <dgm:pt modelId="{9B9C03CE-A1B1-4BFA-8DA0-AB14DC939809}" type="pres">
      <dgm:prSet presAssocID="{A95F830E-D0DD-406C-BA89-8B2A31546CA0}" presName="connTx" presStyleLbl="parChTrans1D2" presStyleIdx="4" presStyleCnt="7"/>
      <dgm:spPr/>
    </dgm:pt>
    <dgm:pt modelId="{261B342A-03C0-4966-9AC0-3115189A8FF8}" type="pres">
      <dgm:prSet presAssocID="{E21A5B99-12B3-4EF2-9ABC-A6E186ED6E0D}" presName="root2" presStyleCnt="0"/>
      <dgm:spPr/>
    </dgm:pt>
    <dgm:pt modelId="{A5C2B355-E8D3-4776-8F29-6A55F9E8B172}" type="pres">
      <dgm:prSet presAssocID="{E21A5B99-12B3-4EF2-9ABC-A6E186ED6E0D}" presName="LevelTwoTextNode" presStyleLbl="node2" presStyleIdx="4" presStyleCnt="7">
        <dgm:presLayoutVars>
          <dgm:chPref val="3"/>
        </dgm:presLayoutVars>
      </dgm:prSet>
      <dgm:spPr/>
    </dgm:pt>
    <dgm:pt modelId="{9EEBDDC2-3ACB-4D3C-8139-31AC8E8F5915}" type="pres">
      <dgm:prSet presAssocID="{E21A5B99-12B3-4EF2-9ABC-A6E186ED6E0D}" presName="level3hierChild" presStyleCnt="0"/>
      <dgm:spPr/>
    </dgm:pt>
    <dgm:pt modelId="{FD75EEFC-26F0-4DDB-A316-47283A877125}" type="pres">
      <dgm:prSet presAssocID="{EC613A69-DA15-4A24-B569-9024FCF5A356}" presName="conn2-1" presStyleLbl="parChTrans1D2" presStyleIdx="5" presStyleCnt="7"/>
      <dgm:spPr/>
    </dgm:pt>
    <dgm:pt modelId="{85CA47B0-EF5C-40AF-8DD0-BF949B2D221B}" type="pres">
      <dgm:prSet presAssocID="{EC613A69-DA15-4A24-B569-9024FCF5A356}" presName="connTx" presStyleLbl="parChTrans1D2" presStyleIdx="5" presStyleCnt="7"/>
      <dgm:spPr/>
    </dgm:pt>
    <dgm:pt modelId="{0216FBE3-F978-4BD6-9892-C5101957E768}" type="pres">
      <dgm:prSet presAssocID="{E1DBA2EB-435E-4202-B5B1-46EB61701EA6}" presName="root2" presStyleCnt="0"/>
      <dgm:spPr/>
    </dgm:pt>
    <dgm:pt modelId="{BF333F15-68A0-447A-AA47-6645C5646811}" type="pres">
      <dgm:prSet presAssocID="{E1DBA2EB-435E-4202-B5B1-46EB61701EA6}" presName="LevelTwoTextNode" presStyleLbl="node2" presStyleIdx="5" presStyleCnt="7">
        <dgm:presLayoutVars>
          <dgm:chPref val="3"/>
        </dgm:presLayoutVars>
      </dgm:prSet>
      <dgm:spPr/>
    </dgm:pt>
    <dgm:pt modelId="{9A6CBA9E-7807-4404-AA66-3123F58E01CA}" type="pres">
      <dgm:prSet presAssocID="{E1DBA2EB-435E-4202-B5B1-46EB61701EA6}" presName="level3hierChild" presStyleCnt="0"/>
      <dgm:spPr/>
    </dgm:pt>
    <dgm:pt modelId="{30A316B5-237F-4381-9544-8AE755439379}" type="pres">
      <dgm:prSet presAssocID="{55FE92DC-9453-48D2-AF91-50A89427958C}" presName="conn2-1" presStyleLbl="parChTrans1D2" presStyleIdx="6" presStyleCnt="7"/>
      <dgm:spPr/>
    </dgm:pt>
    <dgm:pt modelId="{F9795F7E-33D5-4DF1-AD4E-C00E0D71BF8F}" type="pres">
      <dgm:prSet presAssocID="{55FE92DC-9453-48D2-AF91-50A89427958C}" presName="connTx" presStyleLbl="parChTrans1D2" presStyleIdx="6" presStyleCnt="7"/>
      <dgm:spPr/>
    </dgm:pt>
    <dgm:pt modelId="{DAC4006D-5708-4359-BBB1-F9A88BC18749}" type="pres">
      <dgm:prSet presAssocID="{3B190B56-1E80-4ED8-A92B-19B74FEC1A21}" presName="root2" presStyleCnt="0"/>
      <dgm:spPr/>
    </dgm:pt>
    <dgm:pt modelId="{5A98F314-2499-4DA6-B91B-74224B417884}" type="pres">
      <dgm:prSet presAssocID="{3B190B56-1E80-4ED8-A92B-19B74FEC1A21}" presName="LevelTwoTextNode" presStyleLbl="node2" presStyleIdx="6" presStyleCnt="7">
        <dgm:presLayoutVars>
          <dgm:chPref val="3"/>
        </dgm:presLayoutVars>
      </dgm:prSet>
      <dgm:spPr/>
    </dgm:pt>
    <dgm:pt modelId="{8A7C13EA-7FCC-4B0D-8979-4BC239B623A2}" type="pres">
      <dgm:prSet presAssocID="{3B190B56-1E80-4ED8-A92B-19B74FEC1A21}" presName="level3hierChild" presStyleCnt="0"/>
      <dgm:spPr/>
    </dgm:pt>
  </dgm:ptLst>
  <dgm:cxnLst>
    <dgm:cxn modelId="{89ED9200-0E5E-43BD-97B9-E968F5E606FD}" srcId="{2F8B35E0-6DAA-491D-8420-F35EC1786845}" destId="{E21A5B99-12B3-4EF2-9ABC-A6E186ED6E0D}" srcOrd="4" destOrd="0" parTransId="{A95F830E-D0DD-406C-BA89-8B2A31546CA0}" sibTransId="{FB426ED9-07DF-4222-AF48-04EE8FDD1593}"/>
    <dgm:cxn modelId="{7E551B16-54A7-4FD9-A76E-86C76542FFE3}" type="presOf" srcId="{2F8B35E0-6DAA-491D-8420-F35EC1786845}" destId="{1D8FB7CB-B6DA-43BD-951A-EAE055769FBF}" srcOrd="0" destOrd="0" presId="urn:microsoft.com/office/officeart/2008/layout/HorizontalMultiLevelHierarchy"/>
    <dgm:cxn modelId="{A02A351F-5144-4163-8971-6C12A85A2E98}" type="presOf" srcId="{44CD9BF2-2885-4D33-805C-1D64DBC1FAD7}" destId="{4029400E-0717-45AC-82B2-7016B9A7101F}" srcOrd="0" destOrd="0" presId="urn:microsoft.com/office/officeart/2008/layout/HorizontalMultiLevelHierarchy"/>
    <dgm:cxn modelId="{12EB1320-F481-4A56-B634-BDD4DC97ECDC}" type="presOf" srcId="{78AB4E7A-4505-4EF0-8760-9A4DA9E59829}" destId="{BCB8F66F-4E3D-441B-B450-13ED6686C47D}" srcOrd="0" destOrd="0" presId="urn:microsoft.com/office/officeart/2008/layout/HorizontalMultiLevelHierarchy"/>
    <dgm:cxn modelId="{6A093B2D-ACD1-4DB1-BB97-24640A860462}" type="presOf" srcId="{55FE92DC-9453-48D2-AF91-50A89427958C}" destId="{30A316B5-237F-4381-9544-8AE755439379}" srcOrd="0" destOrd="0" presId="urn:microsoft.com/office/officeart/2008/layout/HorizontalMultiLevelHierarchy"/>
    <dgm:cxn modelId="{40C31939-7B82-49C1-B696-051C53D8BC53}" type="presOf" srcId="{24E82171-2F4D-465A-BE29-93605D0CF059}" destId="{76AAD37F-5A50-4CA6-B37C-4E380C4C3F8F}" srcOrd="0" destOrd="0" presId="urn:microsoft.com/office/officeart/2008/layout/HorizontalMultiLevelHierarchy"/>
    <dgm:cxn modelId="{5E28423B-37C0-4954-8300-890287CC8CC5}" type="presOf" srcId="{3A4AFF2A-BB2A-4C33-9C34-8A0F1E6A4636}" destId="{C5C763E3-5389-41BB-9153-96F166B3478D}" srcOrd="1" destOrd="0" presId="urn:microsoft.com/office/officeart/2008/layout/HorizontalMultiLevelHierarchy"/>
    <dgm:cxn modelId="{87773C51-AEFC-498B-97D9-C4F4440BA8C1}" srcId="{2F8B35E0-6DAA-491D-8420-F35EC1786845}" destId="{78AB4E7A-4505-4EF0-8760-9A4DA9E59829}" srcOrd="0" destOrd="0" parTransId="{360AB434-98F4-4952-9A66-CA635AE2730D}" sibTransId="{30045FB3-F87F-4752-8D0C-F452F403FD1F}"/>
    <dgm:cxn modelId="{E471BA55-6E6C-4623-B7E4-B60396EC3187}" type="presOf" srcId="{E1DBA2EB-435E-4202-B5B1-46EB61701EA6}" destId="{BF333F15-68A0-447A-AA47-6645C5646811}" srcOrd="0" destOrd="0" presId="urn:microsoft.com/office/officeart/2008/layout/HorizontalMultiLevelHierarchy"/>
    <dgm:cxn modelId="{D1055665-8FFB-44E5-9276-97C20221382E}" type="presOf" srcId="{B322282A-A78F-426A-98F8-593FE5026C54}" destId="{B7C5C204-3495-46BF-B86E-D88FDFBCB09A}" srcOrd="1" destOrd="0" presId="urn:microsoft.com/office/officeart/2008/layout/HorizontalMultiLevelHierarchy"/>
    <dgm:cxn modelId="{E1AE0467-9562-422B-813E-9DDC4CAA42C3}" type="presOf" srcId="{360AB434-98F4-4952-9A66-CA635AE2730D}" destId="{CD24B328-EC1E-4494-AEB6-8AED70C1702C}" srcOrd="0" destOrd="0" presId="urn:microsoft.com/office/officeart/2008/layout/HorizontalMultiLevelHierarchy"/>
    <dgm:cxn modelId="{01369474-E154-4673-91E4-01FC4F1C1E6E}" type="presOf" srcId="{FE103AA1-E48D-491E-B1A8-E7D244C61E32}" destId="{9BFF75FF-0B6A-4CED-B074-33C7DDC048E8}" srcOrd="0" destOrd="0" presId="urn:microsoft.com/office/officeart/2008/layout/HorizontalMultiLevelHierarchy"/>
    <dgm:cxn modelId="{40D10279-8B4B-466B-87CD-3AE2EBEF0453}" type="presOf" srcId="{A95F830E-D0DD-406C-BA89-8B2A31546CA0}" destId="{044AA449-2D64-4258-8D42-B947095AB704}" srcOrd="0" destOrd="0" presId="urn:microsoft.com/office/officeart/2008/layout/HorizontalMultiLevelHierarchy"/>
    <dgm:cxn modelId="{7A7A147A-8719-470E-BE20-398B956EFE8F}" type="presOf" srcId="{625B8BD2-180B-4A1D-BC89-67FCF763E273}" destId="{FEB388F2-EBB4-4A89-8CC9-05282A1F35EA}" srcOrd="0" destOrd="0" presId="urn:microsoft.com/office/officeart/2008/layout/HorizontalMultiLevelHierarchy"/>
    <dgm:cxn modelId="{B2BAEC7F-DE74-407F-AB64-C488CCC7F240}" srcId="{625B8BD2-180B-4A1D-BC89-67FCF763E273}" destId="{2F8B35E0-6DAA-491D-8420-F35EC1786845}" srcOrd="0" destOrd="0" parTransId="{A81DC799-907B-4D86-AD9C-60748E88E136}" sibTransId="{C5AEFDA0-1B34-444C-8871-EBBB93A00BA2}"/>
    <dgm:cxn modelId="{325A6F85-06EC-4631-9E6E-A0390C15BA61}" type="presOf" srcId="{74E39D6F-F990-43E1-B9B0-EFAAA36C9B2F}" destId="{56B9A741-336C-4D85-ABCA-B799A4E11C8A}" srcOrd="0" destOrd="0" presId="urn:microsoft.com/office/officeart/2008/layout/HorizontalMultiLevelHierarchy"/>
    <dgm:cxn modelId="{10B18E85-5B92-4462-BFD0-AA5E18643FA6}" type="presOf" srcId="{E21A5B99-12B3-4EF2-9ABC-A6E186ED6E0D}" destId="{A5C2B355-E8D3-4776-8F29-6A55F9E8B172}" srcOrd="0" destOrd="0" presId="urn:microsoft.com/office/officeart/2008/layout/HorizontalMultiLevelHierarchy"/>
    <dgm:cxn modelId="{33537A92-FADE-4734-A535-334D1A1C3BAA}" srcId="{2F8B35E0-6DAA-491D-8420-F35EC1786845}" destId="{FE103AA1-E48D-491E-B1A8-E7D244C61E32}" srcOrd="3" destOrd="0" parTransId="{3A4AFF2A-BB2A-4C33-9C34-8A0F1E6A4636}" sibTransId="{11C4F3C1-2783-442E-AD57-A964365DD053}"/>
    <dgm:cxn modelId="{0E95859C-4F6A-4589-AF24-BDA420A7EF2D}" type="presOf" srcId="{3A4AFF2A-BB2A-4C33-9C34-8A0F1E6A4636}" destId="{CD479883-39AB-4891-9356-A9190EB0767D}" srcOrd="0" destOrd="0" presId="urn:microsoft.com/office/officeart/2008/layout/HorizontalMultiLevelHierarchy"/>
    <dgm:cxn modelId="{482274B6-266A-41D2-BA78-7081CE70C099}" type="presOf" srcId="{3B190B56-1E80-4ED8-A92B-19B74FEC1A21}" destId="{5A98F314-2499-4DA6-B91B-74224B417884}" srcOrd="0" destOrd="0" presId="urn:microsoft.com/office/officeart/2008/layout/HorizontalMultiLevelHierarchy"/>
    <dgm:cxn modelId="{45FAB8BB-DA1E-405E-9424-ED58F5EE8E65}" srcId="{2F8B35E0-6DAA-491D-8420-F35EC1786845}" destId="{E1DBA2EB-435E-4202-B5B1-46EB61701EA6}" srcOrd="5" destOrd="0" parTransId="{EC613A69-DA15-4A24-B569-9024FCF5A356}" sibTransId="{7F83AF80-1C3E-47F4-9862-CE23D62BF2B6}"/>
    <dgm:cxn modelId="{99AE6CBD-1FE1-4723-8548-C2E46BEAF60B}" type="presOf" srcId="{55FE92DC-9453-48D2-AF91-50A89427958C}" destId="{F9795F7E-33D5-4DF1-AD4E-C00E0D71BF8F}" srcOrd="1" destOrd="0" presId="urn:microsoft.com/office/officeart/2008/layout/HorizontalMultiLevelHierarchy"/>
    <dgm:cxn modelId="{FF8DC4C2-7AEA-41A8-A137-93356AA05B4D}" type="presOf" srcId="{360AB434-98F4-4952-9A66-CA635AE2730D}" destId="{CC86294B-8EDF-4099-9E4F-E263CB3B0B32}" srcOrd="1" destOrd="0" presId="urn:microsoft.com/office/officeart/2008/layout/HorizontalMultiLevelHierarchy"/>
    <dgm:cxn modelId="{6745B7C4-F30F-4DFB-94B5-96D69536CE03}" type="presOf" srcId="{EC613A69-DA15-4A24-B569-9024FCF5A356}" destId="{85CA47B0-EF5C-40AF-8DD0-BF949B2D221B}" srcOrd="1" destOrd="0" presId="urn:microsoft.com/office/officeart/2008/layout/HorizontalMultiLevelHierarchy"/>
    <dgm:cxn modelId="{C4BFD2C6-6630-40C7-8F61-E2744CEAC329}" srcId="{2F8B35E0-6DAA-491D-8420-F35EC1786845}" destId="{24E82171-2F4D-465A-BE29-93605D0CF059}" srcOrd="1" destOrd="0" parTransId="{44CD9BF2-2885-4D33-805C-1D64DBC1FAD7}" sibTransId="{CF4C6514-4B31-44B7-B5BB-25A377A6CB7E}"/>
    <dgm:cxn modelId="{221E5AD7-D2D5-420C-B465-61DCC3AE6DCF}" type="presOf" srcId="{B322282A-A78F-426A-98F8-593FE5026C54}" destId="{3D1C8DA3-6612-4CAA-AC27-D2FAF0ADC606}" srcOrd="0" destOrd="0" presId="urn:microsoft.com/office/officeart/2008/layout/HorizontalMultiLevelHierarchy"/>
    <dgm:cxn modelId="{426B8EE5-1545-451F-B31C-C379B34D9E62}" type="presOf" srcId="{44CD9BF2-2885-4D33-805C-1D64DBC1FAD7}" destId="{5F867194-8B1D-474D-86F4-69271A2867A2}" srcOrd="1" destOrd="0" presId="urn:microsoft.com/office/officeart/2008/layout/HorizontalMultiLevelHierarchy"/>
    <dgm:cxn modelId="{4CB09AE6-14E1-465A-9E9A-814D7E3E9D35}" srcId="{2F8B35E0-6DAA-491D-8420-F35EC1786845}" destId="{3B190B56-1E80-4ED8-A92B-19B74FEC1A21}" srcOrd="6" destOrd="0" parTransId="{55FE92DC-9453-48D2-AF91-50A89427958C}" sibTransId="{C759C10A-B1C7-4160-8F73-B300627F4103}"/>
    <dgm:cxn modelId="{619F84E7-18E5-4C3E-9C3F-1099563A41EE}" srcId="{2F8B35E0-6DAA-491D-8420-F35EC1786845}" destId="{74E39D6F-F990-43E1-B9B0-EFAAA36C9B2F}" srcOrd="2" destOrd="0" parTransId="{B322282A-A78F-426A-98F8-593FE5026C54}" sibTransId="{82DA2E2F-8334-4500-A231-37D20B750E10}"/>
    <dgm:cxn modelId="{E1D4C6E9-91FC-4FCB-9BC8-AAC3BB4550CC}" type="presOf" srcId="{A95F830E-D0DD-406C-BA89-8B2A31546CA0}" destId="{9B9C03CE-A1B1-4BFA-8DA0-AB14DC939809}" srcOrd="1" destOrd="0" presId="urn:microsoft.com/office/officeart/2008/layout/HorizontalMultiLevelHierarchy"/>
    <dgm:cxn modelId="{F49C5EEB-428E-4FD3-9E31-2EA386A835CC}" type="presOf" srcId="{EC613A69-DA15-4A24-B569-9024FCF5A356}" destId="{FD75EEFC-26F0-4DDB-A316-47283A877125}" srcOrd="0" destOrd="0" presId="urn:microsoft.com/office/officeart/2008/layout/HorizontalMultiLevelHierarchy"/>
    <dgm:cxn modelId="{B4D4BEC2-DC9F-48F8-9D5F-EB2510AC2224}" type="presParOf" srcId="{FEB388F2-EBB4-4A89-8CC9-05282A1F35EA}" destId="{CA80C8C5-504E-4092-A94E-ED2D11B64666}" srcOrd="0" destOrd="0" presId="urn:microsoft.com/office/officeart/2008/layout/HorizontalMultiLevelHierarchy"/>
    <dgm:cxn modelId="{4B8F3345-46F0-4794-8BAD-E1DCF2256174}" type="presParOf" srcId="{CA80C8C5-504E-4092-A94E-ED2D11B64666}" destId="{1D8FB7CB-B6DA-43BD-951A-EAE055769FBF}" srcOrd="0" destOrd="0" presId="urn:microsoft.com/office/officeart/2008/layout/HorizontalMultiLevelHierarchy"/>
    <dgm:cxn modelId="{2214336D-61C3-4350-A2DB-32EADAC45DB5}" type="presParOf" srcId="{CA80C8C5-504E-4092-A94E-ED2D11B64666}" destId="{E3548C62-69DB-4DB9-9DF5-A5C03B4C7A44}" srcOrd="1" destOrd="0" presId="urn:microsoft.com/office/officeart/2008/layout/HorizontalMultiLevelHierarchy"/>
    <dgm:cxn modelId="{85627EDE-0251-4489-94D8-95267EA0CEE5}" type="presParOf" srcId="{E3548C62-69DB-4DB9-9DF5-A5C03B4C7A44}" destId="{CD24B328-EC1E-4494-AEB6-8AED70C1702C}" srcOrd="0" destOrd="0" presId="urn:microsoft.com/office/officeart/2008/layout/HorizontalMultiLevelHierarchy"/>
    <dgm:cxn modelId="{33878020-CBFC-47AC-BD44-F64031640B7C}" type="presParOf" srcId="{CD24B328-EC1E-4494-AEB6-8AED70C1702C}" destId="{CC86294B-8EDF-4099-9E4F-E263CB3B0B32}" srcOrd="0" destOrd="0" presId="urn:microsoft.com/office/officeart/2008/layout/HorizontalMultiLevelHierarchy"/>
    <dgm:cxn modelId="{26112236-88A5-4D32-BE59-A0DB3EC14EFA}" type="presParOf" srcId="{E3548C62-69DB-4DB9-9DF5-A5C03B4C7A44}" destId="{AE42CF9D-6668-4831-B52D-518F0A8B45F9}" srcOrd="1" destOrd="0" presId="urn:microsoft.com/office/officeart/2008/layout/HorizontalMultiLevelHierarchy"/>
    <dgm:cxn modelId="{8F9DE4D1-0EF5-4596-A755-E97181CBD407}" type="presParOf" srcId="{AE42CF9D-6668-4831-B52D-518F0A8B45F9}" destId="{BCB8F66F-4E3D-441B-B450-13ED6686C47D}" srcOrd="0" destOrd="0" presId="urn:microsoft.com/office/officeart/2008/layout/HorizontalMultiLevelHierarchy"/>
    <dgm:cxn modelId="{26564C89-6A30-4C7C-917A-CF9023C18E3D}" type="presParOf" srcId="{AE42CF9D-6668-4831-B52D-518F0A8B45F9}" destId="{E36F0572-EEEA-42CB-946F-8A81CE52F269}" srcOrd="1" destOrd="0" presId="urn:microsoft.com/office/officeart/2008/layout/HorizontalMultiLevelHierarchy"/>
    <dgm:cxn modelId="{0222452F-E868-4947-AE93-EA6E27A15B9C}" type="presParOf" srcId="{E3548C62-69DB-4DB9-9DF5-A5C03B4C7A44}" destId="{4029400E-0717-45AC-82B2-7016B9A7101F}" srcOrd="2" destOrd="0" presId="urn:microsoft.com/office/officeart/2008/layout/HorizontalMultiLevelHierarchy"/>
    <dgm:cxn modelId="{1FDE93AB-A3B7-4E5D-BFD0-405CA0BA4FAF}" type="presParOf" srcId="{4029400E-0717-45AC-82B2-7016B9A7101F}" destId="{5F867194-8B1D-474D-86F4-69271A2867A2}" srcOrd="0" destOrd="0" presId="urn:microsoft.com/office/officeart/2008/layout/HorizontalMultiLevelHierarchy"/>
    <dgm:cxn modelId="{0BC465FC-6C64-4300-AC15-D99E53A89C1F}" type="presParOf" srcId="{E3548C62-69DB-4DB9-9DF5-A5C03B4C7A44}" destId="{3EB91E08-1834-4284-B9CF-33FC2959AFE1}" srcOrd="3" destOrd="0" presId="urn:microsoft.com/office/officeart/2008/layout/HorizontalMultiLevelHierarchy"/>
    <dgm:cxn modelId="{EB936381-5795-45E0-965E-F88F589ED027}" type="presParOf" srcId="{3EB91E08-1834-4284-B9CF-33FC2959AFE1}" destId="{76AAD37F-5A50-4CA6-B37C-4E380C4C3F8F}" srcOrd="0" destOrd="0" presId="urn:microsoft.com/office/officeart/2008/layout/HorizontalMultiLevelHierarchy"/>
    <dgm:cxn modelId="{88D06760-1D72-4C1F-9799-0B830C3530E7}" type="presParOf" srcId="{3EB91E08-1834-4284-B9CF-33FC2959AFE1}" destId="{AD4FDB52-ED2B-4BAA-8C97-E011D10458AA}" srcOrd="1" destOrd="0" presId="urn:microsoft.com/office/officeart/2008/layout/HorizontalMultiLevelHierarchy"/>
    <dgm:cxn modelId="{13189768-AD64-4904-9FFF-F24DE1ADCCFF}" type="presParOf" srcId="{E3548C62-69DB-4DB9-9DF5-A5C03B4C7A44}" destId="{3D1C8DA3-6612-4CAA-AC27-D2FAF0ADC606}" srcOrd="4" destOrd="0" presId="urn:microsoft.com/office/officeart/2008/layout/HorizontalMultiLevelHierarchy"/>
    <dgm:cxn modelId="{BB4284E8-E278-41A6-B22E-CF096493F2F6}" type="presParOf" srcId="{3D1C8DA3-6612-4CAA-AC27-D2FAF0ADC606}" destId="{B7C5C204-3495-46BF-B86E-D88FDFBCB09A}" srcOrd="0" destOrd="0" presId="urn:microsoft.com/office/officeart/2008/layout/HorizontalMultiLevelHierarchy"/>
    <dgm:cxn modelId="{BDE542CC-F3B6-48E5-86C9-9D47FD9EC2FB}" type="presParOf" srcId="{E3548C62-69DB-4DB9-9DF5-A5C03B4C7A44}" destId="{9253E482-B0E1-4CDD-A44B-735126479F8B}" srcOrd="5" destOrd="0" presId="urn:microsoft.com/office/officeart/2008/layout/HorizontalMultiLevelHierarchy"/>
    <dgm:cxn modelId="{1B425A9B-822C-4738-BDEA-01F7B02F154E}" type="presParOf" srcId="{9253E482-B0E1-4CDD-A44B-735126479F8B}" destId="{56B9A741-336C-4D85-ABCA-B799A4E11C8A}" srcOrd="0" destOrd="0" presId="urn:microsoft.com/office/officeart/2008/layout/HorizontalMultiLevelHierarchy"/>
    <dgm:cxn modelId="{3CD9E55F-21C5-4D83-B0D1-928C1020CF9B}" type="presParOf" srcId="{9253E482-B0E1-4CDD-A44B-735126479F8B}" destId="{F03459B8-F907-4AC0-9931-D75ECFEA36FA}" srcOrd="1" destOrd="0" presId="urn:microsoft.com/office/officeart/2008/layout/HorizontalMultiLevelHierarchy"/>
    <dgm:cxn modelId="{0F604D54-A233-4C51-A920-E7812B791131}" type="presParOf" srcId="{E3548C62-69DB-4DB9-9DF5-A5C03B4C7A44}" destId="{CD479883-39AB-4891-9356-A9190EB0767D}" srcOrd="6" destOrd="0" presId="urn:microsoft.com/office/officeart/2008/layout/HorizontalMultiLevelHierarchy"/>
    <dgm:cxn modelId="{347DC5E2-6DC8-43C7-ACB6-F86C7F66C743}" type="presParOf" srcId="{CD479883-39AB-4891-9356-A9190EB0767D}" destId="{C5C763E3-5389-41BB-9153-96F166B3478D}" srcOrd="0" destOrd="0" presId="urn:microsoft.com/office/officeart/2008/layout/HorizontalMultiLevelHierarchy"/>
    <dgm:cxn modelId="{18CEC22C-9876-4196-A914-628A34EC81FF}" type="presParOf" srcId="{E3548C62-69DB-4DB9-9DF5-A5C03B4C7A44}" destId="{892DCC3C-5C67-45E1-B714-431B15142627}" srcOrd="7" destOrd="0" presId="urn:microsoft.com/office/officeart/2008/layout/HorizontalMultiLevelHierarchy"/>
    <dgm:cxn modelId="{54E2008E-875F-4EF5-83EA-ED95ED3B74D1}" type="presParOf" srcId="{892DCC3C-5C67-45E1-B714-431B15142627}" destId="{9BFF75FF-0B6A-4CED-B074-33C7DDC048E8}" srcOrd="0" destOrd="0" presId="urn:microsoft.com/office/officeart/2008/layout/HorizontalMultiLevelHierarchy"/>
    <dgm:cxn modelId="{09699174-6DFE-4E4A-B31C-8C48A156F859}" type="presParOf" srcId="{892DCC3C-5C67-45E1-B714-431B15142627}" destId="{6B77C291-45C5-4D3C-85A9-3C0225F44170}" srcOrd="1" destOrd="0" presId="urn:microsoft.com/office/officeart/2008/layout/HorizontalMultiLevelHierarchy"/>
    <dgm:cxn modelId="{E75C4ABB-7218-489B-91FD-EB45A3B7659F}" type="presParOf" srcId="{E3548C62-69DB-4DB9-9DF5-A5C03B4C7A44}" destId="{044AA449-2D64-4258-8D42-B947095AB704}" srcOrd="8" destOrd="0" presId="urn:microsoft.com/office/officeart/2008/layout/HorizontalMultiLevelHierarchy"/>
    <dgm:cxn modelId="{7F0E7505-4B9B-4C9D-B6AD-EAFBF652C03B}" type="presParOf" srcId="{044AA449-2D64-4258-8D42-B947095AB704}" destId="{9B9C03CE-A1B1-4BFA-8DA0-AB14DC939809}" srcOrd="0" destOrd="0" presId="urn:microsoft.com/office/officeart/2008/layout/HorizontalMultiLevelHierarchy"/>
    <dgm:cxn modelId="{E2D9BECA-49BD-416C-A120-0DABA027DE34}" type="presParOf" srcId="{E3548C62-69DB-4DB9-9DF5-A5C03B4C7A44}" destId="{261B342A-03C0-4966-9AC0-3115189A8FF8}" srcOrd="9" destOrd="0" presId="urn:microsoft.com/office/officeart/2008/layout/HorizontalMultiLevelHierarchy"/>
    <dgm:cxn modelId="{2D2D05CD-4E04-4B68-997B-5B4CC7487C6E}" type="presParOf" srcId="{261B342A-03C0-4966-9AC0-3115189A8FF8}" destId="{A5C2B355-E8D3-4776-8F29-6A55F9E8B172}" srcOrd="0" destOrd="0" presId="urn:microsoft.com/office/officeart/2008/layout/HorizontalMultiLevelHierarchy"/>
    <dgm:cxn modelId="{6B448023-9F1F-4516-A15E-11531609C025}" type="presParOf" srcId="{261B342A-03C0-4966-9AC0-3115189A8FF8}" destId="{9EEBDDC2-3ACB-4D3C-8139-31AC8E8F5915}" srcOrd="1" destOrd="0" presId="urn:microsoft.com/office/officeart/2008/layout/HorizontalMultiLevelHierarchy"/>
    <dgm:cxn modelId="{63F73052-B139-42CD-B872-6DA9D7CCA911}" type="presParOf" srcId="{E3548C62-69DB-4DB9-9DF5-A5C03B4C7A44}" destId="{FD75EEFC-26F0-4DDB-A316-47283A877125}" srcOrd="10" destOrd="0" presId="urn:microsoft.com/office/officeart/2008/layout/HorizontalMultiLevelHierarchy"/>
    <dgm:cxn modelId="{9D91A98C-0F36-4464-BA1E-F4C90999C8E8}" type="presParOf" srcId="{FD75EEFC-26F0-4DDB-A316-47283A877125}" destId="{85CA47B0-EF5C-40AF-8DD0-BF949B2D221B}" srcOrd="0" destOrd="0" presId="urn:microsoft.com/office/officeart/2008/layout/HorizontalMultiLevelHierarchy"/>
    <dgm:cxn modelId="{5521FC76-6D3F-4444-AEE6-70B05D2D457A}" type="presParOf" srcId="{E3548C62-69DB-4DB9-9DF5-A5C03B4C7A44}" destId="{0216FBE3-F978-4BD6-9892-C5101957E768}" srcOrd="11" destOrd="0" presId="urn:microsoft.com/office/officeart/2008/layout/HorizontalMultiLevelHierarchy"/>
    <dgm:cxn modelId="{602452F4-FF6E-4140-917E-23C89149629C}" type="presParOf" srcId="{0216FBE3-F978-4BD6-9892-C5101957E768}" destId="{BF333F15-68A0-447A-AA47-6645C5646811}" srcOrd="0" destOrd="0" presId="urn:microsoft.com/office/officeart/2008/layout/HorizontalMultiLevelHierarchy"/>
    <dgm:cxn modelId="{631D9D46-1CB7-490F-AD9C-7364AA6F3BC5}" type="presParOf" srcId="{0216FBE3-F978-4BD6-9892-C5101957E768}" destId="{9A6CBA9E-7807-4404-AA66-3123F58E01CA}" srcOrd="1" destOrd="0" presId="urn:microsoft.com/office/officeart/2008/layout/HorizontalMultiLevelHierarchy"/>
    <dgm:cxn modelId="{A8FA4DAC-4DF8-4B31-9895-2088297CD3BF}" type="presParOf" srcId="{E3548C62-69DB-4DB9-9DF5-A5C03B4C7A44}" destId="{30A316B5-237F-4381-9544-8AE755439379}" srcOrd="12" destOrd="0" presId="urn:microsoft.com/office/officeart/2008/layout/HorizontalMultiLevelHierarchy"/>
    <dgm:cxn modelId="{1289E07E-BE52-41C7-9C48-90129CED069F}" type="presParOf" srcId="{30A316B5-237F-4381-9544-8AE755439379}" destId="{F9795F7E-33D5-4DF1-AD4E-C00E0D71BF8F}" srcOrd="0" destOrd="0" presId="urn:microsoft.com/office/officeart/2008/layout/HorizontalMultiLevelHierarchy"/>
    <dgm:cxn modelId="{6BB3BDC9-E2D7-4D1B-9D16-6DC44087A6D0}" type="presParOf" srcId="{E3548C62-69DB-4DB9-9DF5-A5C03B4C7A44}" destId="{DAC4006D-5708-4359-BBB1-F9A88BC18749}" srcOrd="13" destOrd="0" presId="urn:microsoft.com/office/officeart/2008/layout/HorizontalMultiLevelHierarchy"/>
    <dgm:cxn modelId="{C725A32B-965D-43F3-A1EB-83914E292F29}" type="presParOf" srcId="{DAC4006D-5708-4359-BBB1-F9A88BC18749}" destId="{5A98F314-2499-4DA6-B91B-74224B417884}" srcOrd="0" destOrd="0" presId="urn:microsoft.com/office/officeart/2008/layout/HorizontalMultiLevelHierarchy"/>
    <dgm:cxn modelId="{A3BCA663-427B-4D55-AD33-5FB2D12F0E6C}" type="presParOf" srcId="{DAC4006D-5708-4359-BBB1-F9A88BC18749}" destId="{8A7C13EA-7FCC-4B0D-8979-4BC239B623A2}"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5B8BD2-180B-4A1D-BC89-67FCF763E27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F8B35E0-6DAA-491D-8420-F35EC1786845}">
      <dgm:prSet phldrT="[Text]" custT="1"/>
      <dgm:spPr/>
      <dgm:t>
        <a:bodyPr/>
        <a:lstStyle/>
        <a:p>
          <a:r>
            <a:rPr lang="en-US" sz="2400"/>
            <a:t>Volumes</a:t>
          </a:r>
        </a:p>
      </dgm:t>
    </dgm:pt>
    <dgm:pt modelId="{A81DC799-907B-4D86-AD9C-60748E88E136}" type="parTrans" cxnId="{B2BAEC7F-DE74-407F-AB64-C488CCC7F240}">
      <dgm:prSet/>
      <dgm:spPr/>
      <dgm:t>
        <a:bodyPr/>
        <a:lstStyle/>
        <a:p>
          <a:endParaRPr lang="en-US"/>
        </a:p>
      </dgm:t>
    </dgm:pt>
    <dgm:pt modelId="{C5AEFDA0-1B34-444C-8871-EBBB93A00BA2}" type="sibTrans" cxnId="{B2BAEC7F-DE74-407F-AB64-C488CCC7F240}">
      <dgm:prSet/>
      <dgm:spPr/>
      <dgm:t>
        <a:bodyPr/>
        <a:lstStyle/>
        <a:p>
          <a:endParaRPr lang="en-US"/>
        </a:p>
      </dgm:t>
    </dgm:pt>
    <dgm:pt modelId="{78AB4E7A-4505-4EF0-8760-9A4DA9E59829}">
      <dgm:prSet phldrT="[Text]"/>
      <dgm:spPr/>
      <dgm:t>
        <a:bodyPr/>
        <a:lstStyle/>
        <a:p>
          <a:r>
            <a:rPr lang="en-US" err="1"/>
            <a:t>emptyDir</a:t>
          </a:r>
          <a:endParaRPr lang="en-US"/>
        </a:p>
      </dgm:t>
    </dgm:pt>
    <dgm:pt modelId="{360AB434-98F4-4952-9A66-CA635AE2730D}" type="parTrans" cxnId="{87773C51-AEFC-498B-97D9-C4F4440BA8C1}">
      <dgm:prSet/>
      <dgm:spPr/>
      <dgm:t>
        <a:bodyPr/>
        <a:lstStyle/>
        <a:p>
          <a:endParaRPr lang="en-US"/>
        </a:p>
      </dgm:t>
    </dgm:pt>
    <dgm:pt modelId="{30045FB3-F87F-4752-8D0C-F452F403FD1F}" type="sibTrans" cxnId="{87773C51-AEFC-498B-97D9-C4F4440BA8C1}">
      <dgm:prSet/>
      <dgm:spPr/>
      <dgm:t>
        <a:bodyPr/>
        <a:lstStyle/>
        <a:p>
          <a:endParaRPr lang="en-US"/>
        </a:p>
      </dgm:t>
    </dgm:pt>
    <dgm:pt modelId="{24E82171-2F4D-465A-BE29-93605D0CF059}">
      <dgm:prSet phldrT="[Text]"/>
      <dgm:spPr/>
      <dgm:t>
        <a:bodyPr/>
        <a:lstStyle/>
        <a:p>
          <a:r>
            <a:rPr lang="en-US" err="1"/>
            <a:t>hostPath</a:t>
          </a:r>
          <a:endParaRPr lang="en-US"/>
        </a:p>
      </dgm:t>
    </dgm:pt>
    <dgm:pt modelId="{44CD9BF2-2885-4D33-805C-1D64DBC1FAD7}" type="parTrans" cxnId="{C4BFD2C6-6630-40C7-8F61-E2744CEAC329}">
      <dgm:prSet/>
      <dgm:spPr/>
      <dgm:t>
        <a:bodyPr/>
        <a:lstStyle/>
        <a:p>
          <a:endParaRPr lang="en-US"/>
        </a:p>
      </dgm:t>
    </dgm:pt>
    <dgm:pt modelId="{CF4C6514-4B31-44B7-B5BB-25A377A6CB7E}" type="sibTrans" cxnId="{C4BFD2C6-6630-40C7-8F61-E2744CEAC329}">
      <dgm:prSet/>
      <dgm:spPr/>
      <dgm:t>
        <a:bodyPr/>
        <a:lstStyle/>
        <a:p>
          <a:endParaRPr lang="en-US"/>
        </a:p>
      </dgm:t>
    </dgm:pt>
    <dgm:pt modelId="{74E39D6F-F990-43E1-B9B0-EFAAA36C9B2F}">
      <dgm:prSet phldrT="[Text]"/>
      <dgm:spPr/>
      <dgm:t>
        <a:bodyPr/>
        <a:lstStyle/>
        <a:p>
          <a:r>
            <a:rPr lang="en-US"/>
            <a:t>Cloud Volumes</a:t>
          </a:r>
        </a:p>
      </dgm:t>
    </dgm:pt>
    <dgm:pt modelId="{B322282A-A78F-426A-98F8-593FE5026C54}" type="parTrans" cxnId="{619F84E7-18E5-4C3E-9C3F-1099563A41EE}">
      <dgm:prSet/>
      <dgm:spPr/>
      <dgm:t>
        <a:bodyPr/>
        <a:lstStyle/>
        <a:p>
          <a:endParaRPr lang="en-US"/>
        </a:p>
      </dgm:t>
    </dgm:pt>
    <dgm:pt modelId="{82DA2E2F-8334-4500-A231-37D20B750E10}" type="sibTrans" cxnId="{619F84E7-18E5-4C3E-9C3F-1099563A41EE}">
      <dgm:prSet/>
      <dgm:spPr/>
      <dgm:t>
        <a:bodyPr/>
        <a:lstStyle/>
        <a:p>
          <a:endParaRPr lang="en-US"/>
        </a:p>
      </dgm:t>
    </dgm:pt>
    <dgm:pt modelId="{FE103AA1-E48D-491E-B1A8-E7D244C61E32}">
      <dgm:prSet phldrT="[Text]"/>
      <dgm:spPr/>
      <dgm:t>
        <a:bodyPr/>
        <a:lstStyle/>
        <a:p>
          <a:r>
            <a:rPr lang="en-US"/>
            <a:t>Persisted Volum Claim (PVC)</a:t>
          </a:r>
        </a:p>
      </dgm:t>
    </dgm:pt>
    <dgm:pt modelId="{3A4AFF2A-BB2A-4C33-9C34-8A0F1E6A4636}" type="parTrans" cxnId="{33537A92-FADE-4734-A535-334D1A1C3BAA}">
      <dgm:prSet/>
      <dgm:spPr/>
      <dgm:t>
        <a:bodyPr/>
        <a:lstStyle/>
        <a:p>
          <a:endParaRPr lang="en-US"/>
        </a:p>
      </dgm:t>
    </dgm:pt>
    <dgm:pt modelId="{11C4F3C1-2783-442E-AD57-A964365DD053}" type="sibTrans" cxnId="{33537A92-FADE-4734-A535-334D1A1C3BAA}">
      <dgm:prSet/>
      <dgm:spPr/>
      <dgm:t>
        <a:bodyPr/>
        <a:lstStyle/>
        <a:p>
          <a:endParaRPr lang="en-US"/>
        </a:p>
      </dgm:t>
    </dgm:pt>
    <dgm:pt modelId="{E21A5B99-12B3-4EF2-9ABC-A6E186ED6E0D}">
      <dgm:prSet phldrT="[Text]"/>
      <dgm:spPr/>
      <dgm:t>
        <a:bodyPr/>
        <a:lstStyle/>
        <a:p>
          <a:r>
            <a:rPr lang="en-US" err="1"/>
            <a:t>ConfigMap</a:t>
          </a:r>
          <a:endParaRPr lang="en-US"/>
        </a:p>
      </dgm:t>
    </dgm:pt>
    <dgm:pt modelId="{A95F830E-D0DD-406C-BA89-8B2A31546CA0}" type="parTrans" cxnId="{89ED9200-0E5E-43BD-97B9-E968F5E606FD}">
      <dgm:prSet/>
      <dgm:spPr/>
      <dgm:t>
        <a:bodyPr/>
        <a:lstStyle/>
        <a:p>
          <a:endParaRPr lang="en-US"/>
        </a:p>
      </dgm:t>
    </dgm:pt>
    <dgm:pt modelId="{FB426ED9-07DF-4222-AF48-04EE8FDD1593}" type="sibTrans" cxnId="{89ED9200-0E5E-43BD-97B9-E968F5E606FD}">
      <dgm:prSet/>
      <dgm:spPr/>
      <dgm:t>
        <a:bodyPr/>
        <a:lstStyle/>
        <a:p>
          <a:endParaRPr lang="en-US"/>
        </a:p>
      </dgm:t>
    </dgm:pt>
    <dgm:pt modelId="{E1DBA2EB-435E-4202-B5B1-46EB61701EA6}">
      <dgm:prSet phldrT="[Text]"/>
      <dgm:spPr/>
      <dgm:t>
        <a:bodyPr/>
        <a:lstStyle/>
        <a:p>
          <a:r>
            <a:rPr lang="en-US"/>
            <a:t>Security</a:t>
          </a:r>
        </a:p>
      </dgm:t>
    </dgm:pt>
    <dgm:pt modelId="{EC613A69-DA15-4A24-B569-9024FCF5A356}" type="parTrans" cxnId="{45FAB8BB-DA1E-405E-9424-ED58F5EE8E65}">
      <dgm:prSet/>
      <dgm:spPr/>
      <dgm:t>
        <a:bodyPr/>
        <a:lstStyle/>
        <a:p>
          <a:endParaRPr lang="en-US"/>
        </a:p>
      </dgm:t>
    </dgm:pt>
    <dgm:pt modelId="{7F83AF80-1C3E-47F4-9862-CE23D62BF2B6}" type="sibTrans" cxnId="{45FAB8BB-DA1E-405E-9424-ED58F5EE8E65}">
      <dgm:prSet/>
      <dgm:spPr/>
      <dgm:t>
        <a:bodyPr/>
        <a:lstStyle/>
        <a:p>
          <a:endParaRPr lang="en-US"/>
        </a:p>
      </dgm:t>
    </dgm:pt>
    <dgm:pt modelId="{3B190B56-1E80-4ED8-A92B-19B74FEC1A21}">
      <dgm:prSet phldrT="[Text]"/>
      <dgm:spPr/>
      <dgm:t>
        <a:bodyPr/>
        <a:lstStyle/>
        <a:p>
          <a:r>
            <a:rPr lang="en-US"/>
            <a:t>….</a:t>
          </a:r>
        </a:p>
      </dgm:t>
    </dgm:pt>
    <dgm:pt modelId="{55FE92DC-9453-48D2-AF91-50A89427958C}" type="parTrans" cxnId="{4CB09AE6-14E1-465A-9E9A-814D7E3E9D35}">
      <dgm:prSet/>
      <dgm:spPr/>
      <dgm:t>
        <a:bodyPr/>
        <a:lstStyle/>
        <a:p>
          <a:endParaRPr lang="en-US"/>
        </a:p>
      </dgm:t>
    </dgm:pt>
    <dgm:pt modelId="{C759C10A-B1C7-4160-8F73-B300627F4103}" type="sibTrans" cxnId="{4CB09AE6-14E1-465A-9E9A-814D7E3E9D35}">
      <dgm:prSet/>
      <dgm:spPr/>
      <dgm:t>
        <a:bodyPr/>
        <a:lstStyle/>
        <a:p>
          <a:endParaRPr lang="en-US"/>
        </a:p>
      </dgm:t>
    </dgm:pt>
    <dgm:pt modelId="{FEB388F2-EBB4-4A89-8CC9-05282A1F35EA}" type="pres">
      <dgm:prSet presAssocID="{625B8BD2-180B-4A1D-BC89-67FCF763E273}" presName="Name0" presStyleCnt="0">
        <dgm:presLayoutVars>
          <dgm:chPref val="1"/>
          <dgm:dir/>
          <dgm:animOne val="branch"/>
          <dgm:animLvl val="lvl"/>
          <dgm:resizeHandles val="exact"/>
        </dgm:presLayoutVars>
      </dgm:prSet>
      <dgm:spPr/>
    </dgm:pt>
    <dgm:pt modelId="{CA80C8C5-504E-4092-A94E-ED2D11B64666}" type="pres">
      <dgm:prSet presAssocID="{2F8B35E0-6DAA-491D-8420-F35EC1786845}" presName="root1" presStyleCnt="0"/>
      <dgm:spPr/>
    </dgm:pt>
    <dgm:pt modelId="{1D8FB7CB-B6DA-43BD-951A-EAE055769FBF}" type="pres">
      <dgm:prSet presAssocID="{2F8B35E0-6DAA-491D-8420-F35EC1786845}" presName="LevelOneTextNode" presStyleLbl="node0" presStyleIdx="0" presStyleCnt="1">
        <dgm:presLayoutVars>
          <dgm:chPref val="3"/>
        </dgm:presLayoutVars>
      </dgm:prSet>
      <dgm:spPr/>
    </dgm:pt>
    <dgm:pt modelId="{E3548C62-69DB-4DB9-9DF5-A5C03B4C7A44}" type="pres">
      <dgm:prSet presAssocID="{2F8B35E0-6DAA-491D-8420-F35EC1786845}" presName="level2hierChild" presStyleCnt="0"/>
      <dgm:spPr/>
    </dgm:pt>
    <dgm:pt modelId="{CD24B328-EC1E-4494-AEB6-8AED70C1702C}" type="pres">
      <dgm:prSet presAssocID="{360AB434-98F4-4952-9A66-CA635AE2730D}" presName="conn2-1" presStyleLbl="parChTrans1D2" presStyleIdx="0" presStyleCnt="7"/>
      <dgm:spPr/>
    </dgm:pt>
    <dgm:pt modelId="{CC86294B-8EDF-4099-9E4F-E263CB3B0B32}" type="pres">
      <dgm:prSet presAssocID="{360AB434-98F4-4952-9A66-CA635AE2730D}" presName="connTx" presStyleLbl="parChTrans1D2" presStyleIdx="0" presStyleCnt="7"/>
      <dgm:spPr/>
    </dgm:pt>
    <dgm:pt modelId="{AE42CF9D-6668-4831-B52D-518F0A8B45F9}" type="pres">
      <dgm:prSet presAssocID="{78AB4E7A-4505-4EF0-8760-9A4DA9E59829}" presName="root2" presStyleCnt="0"/>
      <dgm:spPr/>
    </dgm:pt>
    <dgm:pt modelId="{BCB8F66F-4E3D-441B-B450-13ED6686C47D}" type="pres">
      <dgm:prSet presAssocID="{78AB4E7A-4505-4EF0-8760-9A4DA9E59829}" presName="LevelTwoTextNode" presStyleLbl="node2" presStyleIdx="0" presStyleCnt="7" custLinFactNeighborX="416">
        <dgm:presLayoutVars>
          <dgm:chPref val="3"/>
        </dgm:presLayoutVars>
      </dgm:prSet>
      <dgm:spPr/>
    </dgm:pt>
    <dgm:pt modelId="{E36F0572-EEEA-42CB-946F-8A81CE52F269}" type="pres">
      <dgm:prSet presAssocID="{78AB4E7A-4505-4EF0-8760-9A4DA9E59829}" presName="level3hierChild" presStyleCnt="0"/>
      <dgm:spPr/>
    </dgm:pt>
    <dgm:pt modelId="{4029400E-0717-45AC-82B2-7016B9A7101F}" type="pres">
      <dgm:prSet presAssocID="{44CD9BF2-2885-4D33-805C-1D64DBC1FAD7}" presName="conn2-1" presStyleLbl="parChTrans1D2" presStyleIdx="1" presStyleCnt="7"/>
      <dgm:spPr/>
    </dgm:pt>
    <dgm:pt modelId="{5F867194-8B1D-474D-86F4-69271A2867A2}" type="pres">
      <dgm:prSet presAssocID="{44CD9BF2-2885-4D33-805C-1D64DBC1FAD7}" presName="connTx" presStyleLbl="parChTrans1D2" presStyleIdx="1" presStyleCnt="7"/>
      <dgm:spPr/>
    </dgm:pt>
    <dgm:pt modelId="{3EB91E08-1834-4284-B9CF-33FC2959AFE1}" type="pres">
      <dgm:prSet presAssocID="{24E82171-2F4D-465A-BE29-93605D0CF059}" presName="root2" presStyleCnt="0"/>
      <dgm:spPr/>
    </dgm:pt>
    <dgm:pt modelId="{76AAD37F-5A50-4CA6-B37C-4E380C4C3F8F}" type="pres">
      <dgm:prSet presAssocID="{24E82171-2F4D-465A-BE29-93605D0CF059}" presName="LevelTwoTextNode" presStyleLbl="node2" presStyleIdx="1" presStyleCnt="7">
        <dgm:presLayoutVars>
          <dgm:chPref val="3"/>
        </dgm:presLayoutVars>
      </dgm:prSet>
      <dgm:spPr/>
    </dgm:pt>
    <dgm:pt modelId="{AD4FDB52-ED2B-4BAA-8C97-E011D10458AA}" type="pres">
      <dgm:prSet presAssocID="{24E82171-2F4D-465A-BE29-93605D0CF059}" presName="level3hierChild" presStyleCnt="0"/>
      <dgm:spPr/>
    </dgm:pt>
    <dgm:pt modelId="{3D1C8DA3-6612-4CAA-AC27-D2FAF0ADC606}" type="pres">
      <dgm:prSet presAssocID="{B322282A-A78F-426A-98F8-593FE5026C54}" presName="conn2-1" presStyleLbl="parChTrans1D2" presStyleIdx="2" presStyleCnt="7"/>
      <dgm:spPr/>
    </dgm:pt>
    <dgm:pt modelId="{B7C5C204-3495-46BF-B86E-D88FDFBCB09A}" type="pres">
      <dgm:prSet presAssocID="{B322282A-A78F-426A-98F8-593FE5026C54}" presName="connTx" presStyleLbl="parChTrans1D2" presStyleIdx="2" presStyleCnt="7"/>
      <dgm:spPr/>
    </dgm:pt>
    <dgm:pt modelId="{9253E482-B0E1-4CDD-A44B-735126479F8B}" type="pres">
      <dgm:prSet presAssocID="{74E39D6F-F990-43E1-B9B0-EFAAA36C9B2F}" presName="root2" presStyleCnt="0"/>
      <dgm:spPr/>
    </dgm:pt>
    <dgm:pt modelId="{56B9A741-336C-4D85-ABCA-B799A4E11C8A}" type="pres">
      <dgm:prSet presAssocID="{74E39D6F-F990-43E1-B9B0-EFAAA36C9B2F}" presName="LevelTwoTextNode" presStyleLbl="node2" presStyleIdx="2" presStyleCnt="7">
        <dgm:presLayoutVars>
          <dgm:chPref val="3"/>
        </dgm:presLayoutVars>
      </dgm:prSet>
      <dgm:spPr/>
    </dgm:pt>
    <dgm:pt modelId="{F03459B8-F907-4AC0-9931-D75ECFEA36FA}" type="pres">
      <dgm:prSet presAssocID="{74E39D6F-F990-43E1-B9B0-EFAAA36C9B2F}" presName="level3hierChild" presStyleCnt="0"/>
      <dgm:spPr/>
    </dgm:pt>
    <dgm:pt modelId="{CD479883-39AB-4891-9356-A9190EB0767D}" type="pres">
      <dgm:prSet presAssocID="{3A4AFF2A-BB2A-4C33-9C34-8A0F1E6A4636}" presName="conn2-1" presStyleLbl="parChTrans1D2" presStyleIdx="3" presStyleCnt="7"/>
      <dgm:spPr/>
    </dgm:pt>
    <dgm:pt modelId="{C5C763E3-5389-41BB-9153-96F166B3478D}" type="pres">
      <dgm:prSet presAssocID="{3A4AFF2A-BB2A-4C33-9C34-8A0F1E6A4636}" presName="connTx" presStyleLbl="parChTrans1D2" presStyleIdx="3" presStyleCnt="7"/>
      <dgm:spPr/>
    </dgm:pt>
    <dgm:pt modelId="{892DCC3C-5C67-45E1-B714-431B15142627}" type="pres">
      <dgm:prSet presAssocID="{FE103AA1-E48D-491E-B1A8-E7D244C61E32}" presName="root2" presStyleCnt="0"/>
      <dgm:spPr/>
    </dgm:pt>
    <dgm:pt modelId="{9BFF75FF-0B6A-4CED-B074-33C7DDC048E8}" type="pres">
      <dgm:prSet presAssocID="{FE103AA1-E48D-491E-B1A8-E7D244C61E32}" presName="LevelTwoTextNode" presStyleLbl="node2" presStyleIdx="3" presStyleCnt="7">
        <dgm:presLayoutVars>
          <dgm:chPref val="3"/>
        </dgm:presLayoutVars>
      </dgm:prSet>
      <dgm:spPr/>
    </dgm:pt>
    <dgm:pt modelId="{6B77C291-45C5-4D3C-85A9-3C0225F44170}" type="pres">
      <dgm:prSet presAssocID="{FE103AA1-E48D-491E-B1A8-E7D244C61E32}" presName="level3hierChild" presStyleCnt="0"/>
      <dgm:spPr/>
    </dgm:pt>
    <dgm:pt modelId="{044AA449-2D64-4258-8D42-B947095AB704}" type="pres">
      <dgm:prSet presAssocID="{A95F830E-D0DD-406C-BA89-8B2A31546CA0}" presName="conn2-1" presStyleLbl="parChTrans1D2" presStyleIdx="4" presStyleCnt="7"/>
      <dgm:spPr/>
    </dgm:pt>
    <dgm:pt modelId="{9B9C03CE-A1B1-4BFA-8DA0-AB14DC939809}" type="pres">
      <dgm:prSet presAssocID="{A95F830E-D0DD-406C-BA89-8B2A31546CA0}" presName="connTx" presStyleLbl="parChTrans1D2" presStyleIdx="4" presStyleCnt="7"/>
      <dgm:spPr/>
    </dgm:pt>
    <dgm:pt modelId="{261B342A-03C0-4966-9AC0-3115189A8FF8}" type="pres">
      <dgm:prSet presAssocID="{E21A5B99-12B3-4EF2-9ABC-A6E186ED6E0D}" presName="root2" presStyleCnt="0"/>
      <dgm:spPr/>
    </dgm:pt>
    <dgm:pt modelId="{A5C2B355-E8D3-4776-8F29-6A55F9E8B172}" type="pres">
      <dgm:prSet presAssocID="{E21A5B99-12B3-4EF2-9ABC-A6E186ED6E0D}" presName="LevelTwoTextNode" presStyleLbl="node2" presStyleIdx="4" presStyleCnt="7">
        <dgm:presLayoutVars>
          <dgm:chPref val="3"/>
        </dgm:presLayoutVars>
      </dgm:prSet>
      <dgm:spPr/>
    </dgm:pt>
    <dgm:pt modelId="{9EEBDDC2-3ACB-4D3C-8139-31AC8E8F5915}" type="pres">
      <dgm:prSet presAssocID="{E21A5B99-12B3-4EF2-9ABC-A6E186ED6E0D}" presName="level3hierChild" presStyleCnt="0"/>
      <dgm:spPr/>
    </dgm:pt>
    <dgm:pt modelId="{FD75EEFC-26F0-4DDB-A316-47283A877125}" type="pres">
      <dgm:prSet presAssocID="{EC613A69-DA15-4A24-B569-9024FCF5A356}" presName="conn2-1" presStyleLbl="parChTrans1D2" presStyleIdx="5" presStyleCnt="7"/>
      <dgm:spPr/>
    </dgm:pt>
    <dgm:pt modelId="{85CA47B0-EF5C-40AF-8DD0-BF949B2D221B}" type="pres">
      <dgm:prSet presAssocID="{EC613A69-DA15-4A24-B569-9024FCF5A356}" presName="connTx" presStyleLbl="parChTrans1D2" presStyleIdx="5" presStyleCnt="7"/>
      <dgm:spPr/>
    </dgm:pt>
    <dgm:pt modelId="{0216FBE3-F978-4BD6-9892-C5101957E768}" type="pres">
      <dgm:prSet presAssocID="{E1DBA2EB-435E-4202-B5B1-46EB61701EA6}" presName="root2" presStyleCnt="0"/>
      <dgm:spPr/>
    </dgm:pt>
    <dgm:pt modelId="{BF333F15-68A0-447A-AA47-6645C5646811}" type="pres">
      <dgm:prSet presAssocID="{E1DBA2EB-435E-4202-B5B1-46EB61701EA6}" presName="LevelTwoTextNode" presStyleLbl="node2" presStyleIdx="5" presStyleCnt="7">
        <dgm:presLayoutVars>
          <dgm:chPref val="3"/>
        </dgm:presLayoutVars>
      </dgm:prSet>
      <dgm:spPr/>
    </dgm:pt>
    <dgm:pt modelId="{9A6CBA9E-7807-4404-AA66-3123F58E01CA}" type="pres">
      <dgm:prSet presAssocID="{E1DBA2EB-435E-4202-B5B1-46EB61701EA6}" presName="level3hierChild" presStyleCnt="0"/>
      <dgm:spPr/>
    </dgm:pt>
    <dgm:pt modelId="{30A316B5-237F-4381-9544-8AE755439379}" type="pres">
      <dgm:prSet presAssocID="{55FE92DC-9453-48D2-AF91-50A89427958C}" presName="conn2-1" presStyleLbl="parChTrans1D2" presStyleIdx="6" presStyleCnt="7"/>
      <dgm:spPr/>
    </dgm:pt>
    <dgm:pt modelId="{F9795F7E-33D5-4DF1-AD4E-C00E0D71BF8F}" type="pres">
      <dgm:prSet presAssocID="{55FE92DC-9453-48D2-AF91-50A89427958C}" presName="connTx" presStyleLbl="parChTrans1D2" presStyleIdx="6" presStyleCnt="7"/>
      <dgm:spPr/>
    </dgm:pt>
    <dgm:pt modelId="{DAC4006D-5708-4359-BBB1-F9A88BC18749}" type="pres">
      <dgm:prSet presAssocID="{3B190B56-1E80-4ED8-A92B-19B74FEC1A21}" presName="root2" presStyleCnt="0"/>
      <dgm:spPr/>
    </dgm:pt>
    <dgm:pt modelId="{5A98F314-2499-4DA6-B91B-74224B417884}" type="pres">
      <dgm:prSet presAssocID="{3B190B56-1E80-4ED8-A92B-19B74FEC1A21}" presName="LevelTwoTextNode" presStyleLbl="node2" presStyleIdx="6" presStyleCnt="7">
        <dgm:presLayoutVars>
          <dgm:chPref val="3"/>
        </dgm:presLayoutVars>
      </dgm:prSet>
      <dgm:spPr/>
    </dgm:pt>
    <dgm:pt modelId="{8A7C13EA-7FCC-4B0D-8979-4BC239B623A2}" type="pres">
      <dgm:prSet presAssocID="{3B190B56-1E80-4ED8-A92B-19B74FEC1A21}" presName="level3hierChild" presStyleCnt="0"/>
      <dgm:spPr/>
    </dgm:pt>
  </dgm:ptLst>
  <dgm:cxnLst>
    <dgm:cxn modelId="{89ED9200-0E5E-43BD-97B9-E968F5E606FD}" srcId="{2F8B35E0-6DAA-491D-8420-F35EC1786845}" destId="{E21A5B99-12B3-4EF2-9ABC-A6E186ED6E0D}" srcOrd="4" destOrd="0" parTransId="{A95F830E-D0DD-406C-BA89-8B2A31546CA0}" sibTransId="{FB426ED9-07DF-4222-AF48-04EE8FDD1593}"/>
    <dgm:cxn modelId="{7E551B16-54A7-4FD9-A76E-86C76542FFE3}" type="presOf" srcId="{2F8B35E0-6DAA-491D-8420-F35EC1786845}" destId="{1D8FB7CB-B6DA-43BD-951A-EAE055769FBF}" srcOrd="0" destOrd="0" presId="urn:microsoft.com/office/officeart/2008/layout/HorizontalMultiLevelHierarchy"/>
    <dgm:cxn modelId="{A02A351F-5144-4163-8971-6C12A85A2E98}" type="presOf" srcId="{44CD9BF2-2885-4D33-805C-1D64DBC1FAD7}" destId="{4029400E-0717-45AC-82B2-7016B9A7101F}" srcOrd="0" destOrd="0" presId="urn:microsoft.com/office/officeart/2008/layout/HorizontalMultiLevelHierarchy"/>
    <dgm:cxn modelId="{12EB1320-F481-4A56-B634-BDD4DC97ECDC}" type="presOf" srcId="{78AB4E7A-4505-4EF0-8760-9A4DA9E59829}" destId="{BCB8F66F-4E3D-441B-B450-13ED6686C47D}" srcOrd="0" destOrd="0" presId="urn:microsoft.com/office/officeart/2008/layout/HorizontalMultiLevelHierarchy"/>
    <dgm:cxn modelId="{6A093B2D-ACD1-4DB1-BB97-24640A860462}" type="presOf" srcId="{55FE92DC-9453-48D2-AF91-50A89427958C}" destId="{30A316B5-237F-4381-9544-8AE755439379}" srcOrd="0" destOrd="0" presId="urn:microsoft.com/office/officeart/2008/layout/HorizontalMultiLevelHierarchy"/>
    <dgm:cxn modelId="{40C31939-7B82-49C1-B696-051C53D8BC53}" type="presOf" srcId="{24E82171-2F4D-465A-BE29-93605D0CF059}" destId="{76AAD37F-5A50-4CA6-B37C-4E380C4C3F8F}" srcOrd="0" destOrd="0" presId="urn:microsoft.com/office/officeart/2008/layout/HorizontalMultiLevelHierarchy"/>
    <dgm:cxn modelId="{5E28423B-37C0-4954-8300-890287CC8CC5}" type="presOf" srcId="{3A4AFF2A-BB2A-4C33-9C34-8A0F1E6A4636}" destId="{C5C763E3-5389-41BB-9153-96F166B3478D}" srcOrd="1" destOrd="0" presId="urn:microsoft.com/office/officeart/2008/layout/HorizontalMultiLevelHierarchy"/>
    <dgm:cxn modelId="{87773C51-AEFC-498B-97D9-C4F4440BA8C1}" srcId="{2F8B35E0-6DAA-491D-8420-F35EC1786845}" destId="{78AB4E7A-4505-4EF0-8760-9A4DA9E59829}" srcOrd="0" destOrd="0" parTransId="{360AB434-98F4-4952-9A66-CA635AE2730D}" sibTransId="{30045FB3-F87F-4752-8D0C-F452F403FD1F}"/>
    <dgm:cxn modelId="{E471BA55-6E6C-4623-B7E4-B60396EC3187}" type="presOf" srcId="{E1DBA2EB-435E-4202-B5B1-46EB61701EA6}" destId="{BF333F15-68A0-447A-AA47-6645C5646811}" srcOrd="0" destOrd="0" presId="urn:microsoft.com/office/officeart/2008/layout/HorizontalMultiLevelHierarchy"/>
    <dgm:cxn modelId="{D1055665-8FFB-44E5-9276-97C20221382E}" type="presOf" srcId="{B322282A-A78F-426A-98F8-593FE5026C54}" destId="{B7C5C204-3495-46BF-B86E-D88FDFBCB09A}" srcOrd="1" destOrd="0" presId="urn:microsoft.com/office/officeart/2008/layout/HorizontalMultiLevelHierarchy"/>
    <dgm:cxn modelId="{E1AE0467-9562-422B-813E-9DDC4CAA42C3}" type="presOf" srcId="{360AB434-98F4-4952-9A66-CA635AE2730D}" destId="{CD24B328-EC1E-4494-AEB6-8AED70C1702C}" srcOrd="0" destOrd="0" presId="urn:microsoft.com/office/officeart/2008/layout/HorizontalMultiLevelHierarchy"/>
    <dgm:cxn modelId="{01369474-E154-4673-91E4-01FC4F1C1E6E}" type="presOf" srcId="{FE103AA1-E48D-491E-B1A8-E7D244C61E32}" destId="{9BFF75FF-0B6A-4CED-B074-33C7DDC048E8}" srcOrd="0" destOrd="0" presId="urn:microsoft.com/office/officeart/2008/layout/HorizontalMultiLevelHierarchy"/>
    <dgm:cxn modelId="{40D10279-8B4B-466B-87CD-3AE2EBEF0453}" type="presOf" srcId="{A95F830E-D0DD-406C-BA89-8B2A31546CA0}" destId="{044AA449-2D64-4258-8D42-B947095AB704}" srcOrd="0" destOrd="0" presId="urn:microsoft.com/office/officeart/2008/layout/HorizontalMultiLevelHierarchy"/>
    <dgm:cxn modelId="{7A7A147A-8719-470E-BE20-398B956EFE8F}" type="presOf" srcId="{625B8BD2-180B-4A1D-BC89-67FCF763E273}" destId="{FEB388F2-EBB4-4A89-8CC9-05282A1F35EA}" srcOrd="0" destOrd="0" presId="urn:microsoft.com/office/officeart/2008/layout/HorizontalMultiLevelHierarchy"/>
    <dgm:cxn modelId="{B2BAEC7F-DE74-407F-AB64-C488CCC7F240}" srcId="{625B8BD2-180B-4A1D-BC89-67FCF763E273}" destId="{2F8B35E0-6DAA-491D-8420-F35EC1786845}" srcOrd="0" destOrd="0" parTransId="{A81DC799-907B-4D86-AD9C-60748E88E136}" sibTransId="{C5AEFDA0-1B34-444C-8871-EBBB93A00BA2}"/>
    <dgm:cxn modelId="{325A6F85-06EC-4631-9E6E-A0390C15BA61}" type="presOf" srcId="{74E39D6F-F990-43E1-B9B0-EFAAA36C9B2F}" destId="{56B9A741-336C-4D85-ABCA-B799A4E11C8A}" srcOrd="0" destOrd="0" presId="urn:microsoft.com/office/officeart/2008/layout/HorizontalMultiLevelHierarchy"/>
    <dgm:cxn modelId="{10B18E85-5B92-4462-BFD0-AA5E18643FA6}" type="presOf" srcId="{E21A5B99-12B3-4EF2-9ABC-A6E186ED6E0D}" destId="{A5C2B355-E8D3-4776-8F29-6A55F9E8B172}" srcOrd="0" destOrd="0" presId="urn:microsoft.com/office/officeart/2008/layout/HorizontalMultiLevelHierarchy"/>
    <dgm:cxn modelId="{33537A92-FADE-4734-A535-334D1A1C3BAA}" srcId="{2F8B35E0-6DAA-491D-8420-F35EC1786845}" destId="{FE103AA1-E48D-491E-B1A8-E7D244C61E32}" srcOrd="3" destOrd="0" parTransId="{3A4AFF2A-BB2A-4C33-9C34-8A0F1E6A4636}" sibTransId="{11C4F3C1-2783-442E-AD57-A964365DD053}"/>
    <dgm:cxn modelId="{0E95859C-4F6A-4589-AF24-BDA420A7EF2D}" type="presOf" srcId="{3A4AFF2A-BB2A-4C33-9C34-8A0F1E6A4636}" destId="{CD479883-39AB-4891-9356-A9190EB0767D}" srcOrd="0" destOrd="0" presId="urn:microsoft.com/office/officeart/2008/layout/HorizontalMultiLevelHierarchy"/>
    <dgm:cxn modelId="{482274B6-266A-41D2-BA78-7081CE70C099}" type="presOf" srcId="{3B190B56-1E80-4ED8-A92B-19B74FEC1A21}" destId="{5A98F314-2499-4DA6-B91B-74224B417884}" srcOrd="0" destOrd="0" presId="urn:microsoft.com/office/officeart/2008/layout/HorizontalMultiLevelHierarchy"/>
    <dgm:cxn modelId="{45FAB8BB-DA1E-405E-9424-ED58F5EE8E65}" srcId="{2F8B35E0-6DAA-491D-8420-F35EC1786845}" destId="{E1DBA2EB-435E-4202-B5B1-46EB61701EA6}" srcOrd="5" destOrd="0" parTransId="{EC613A69-DA15-4A24-B569-9024FCF5A356}" sibTransId="{7F83AF80-1C3E-47F4-9862-CE23D62BF2B6}"/>
    <dgm:cxn modelId="{99AE6CBD-1FE1-4723-8548-C2E46BEAF60B}" type="presOf" srcId="{55FE92DC-9453-48D2-AF91-50A89427958C}" destId="{F9795F7E-33D5-4DF1-AD4E-C00E0D71BF8F}" srcOrd="1" destOrd="0" presId="urn:microsoft.com/office/officeart/2008/layout/HorizontalMultiLevelHierarchy"/>
    <dgm:cxn modelId="{FF8DC4C2-7AEA-41A8-A137-93356AA05B4D}" type="presOf" srcId="{360AB434-98F4-4952-9A66-CA635AE2730D}" destId="{CC86294B-8EDF-4099-9E4F-E263CB3B0B32}" srcOrd="1" destOrd="0" presId="urn:microsoft.com/office/officeart/2008/layout/HorizontalMultiLevelHierarchy"/>
    <dgm:cxn modelId="{6745B7C4-F30F-4DFB-94B5-96D69536CE03}" type="presOf" srcId="{EC613A69-DA15-4A24-B569-9024FCF5A356}" destId="{85CA47B0-EF5C-40AF-8DD0-BF949B2D221B}" srcOrd="1" destOrd="0" presId="urn:microsoft.com/office/officeart/2008/layout/HorizontalMultiLevelHierarchy"/>
    <dgm:cxn modelId="{C4BFD2C6-6630-40C7-8F61-E2744CEAC329}" srcId="{2F8B35E0-6DAA-491D-8420-F35EC1786845}" destId="{24E82171-2F4D-465A-BE29-93605D0CF059}" srcOrd="1" destOrd="0" parTransId="{44CD9BF2-2885-4D33-805C-1D64DBC1FAD7}" sibTransId="{CF4C6514-4B31-44B7-B5BB-25A377A6CB7E}"/>
    <dgm:cxn modelId="{221E5AD7-D2D5-420C-B465-61DCC3AE6DCF}" type="presOf" srcId="{B322282A-A78F-426A-98F8-593FE5026C54}" destId="{3D1C8DA3-6612-4CAA-AC27-D2FAF0ADC606}" srcOrd="0" destOrd="0" presId="urn:microsoft.com/office/officeart/2008/layout/HorizontalMultiLevelHierarchy"/>
    <dgm:cxn modelId="{426B8EE5-1545-451F-B31C-C379B34D9E62}" type="presOf" srcId="{44CD9BF2-2885-4D33-805C-1D64DBC1FAD7}" destId="{5F867194-8B1D-474D-86F4-69271A2867A2}" srcOrd="1" destOrd="0" presId="urn:microsoft.com/office/officeart/2008/layout/HorizontalMultiLevelHierarchy"/>
    <dgm:cxn modelId="{4CB09AE6-14E1-465A-9E9A-814D7E3E9D35}" srcId="{2F8B35E0-6DAA-491D-8420-F35EC1786845}" destId="{3B190B56-1E80-4ED8-A92B-19B74FEC1A21}" srcOrd="6" destOrd="0" parTransId="{55FE92DC-9453-48D2-AF91-50A89427958C}" sibTransId="{C759C10A-B1C7-4160-8F73-B300627F4103}"/>
    <dgm:cxn modelId="{619F84E7-18E5-4C3E-9C3F-1099563A41EE}" srcId="{2F8B35E0-6DAA-491D-8420-F35EC1786845}" destId="{74E39D6F-F990-43E1-B9B0-EFAAA36C9B2F}" srcOrd="2" destOrd="0" parTransId="{B322282A-A78F-426A-98F8-593FE5026C54}" sibTransId="{82DA2E2F-8334-4500-A231-37D20B750E10}"/>
    <dgm:cxn modelId="{E1D4C6E9-91FC-4FCB-9BC8-AAC3BB4550CC}" type="presOf" srcId="{A95F830E-D0DD-406C-BA89-8B2A31546CA0}" destId="{9B9C03CE-A1B1-4BFA-8DA0-AB14DC939809}" srcOrd="1" destOrd="0" presId="urn:microsoft.com/office/officeart/2008/layout/HorizontalMultiLevelHierarchy"/>
    <dgm:cxn modelId="{F49C5EEB-428E-4FD3-9E31-2EA386A835CC}" type="presOf" srcId="{EC613A69-DA15-4A24-B569-9024FCF5A356}" destId="{FD75EEFC-26F0-4DDB-A316-47283A877125}" srcOrd="0" destOrd="0" presId="urn:microsoft.com/office/officeart/2008/layout/HorizontalMultiLevelHierarchy"/>
    <dgm:cxn modelId="{B4D4BEC2-DC9F-48F8-9D5F-EB2510AC2224}" type="presParOf" srcId="{FEB388F2-EBB4-4A89-8CC9-05282A1F35EA}" destId="{CA80C8C5-504E-4092-A94E-ED2D11B64666}" srcOrd="0" destOrd="0" presId="urn:microsoft.com/office/officeart/2008/layout/HorizontalMultiLevelHierarchy"/>
    <dgm:cxn modelId="{4B8F3345-46F0-4794-8BAD-E1DCF2256174}" type="presParOf" srcId="{CA80C8C5-504E-4092-A94E-ED2D11B64666}" destId="{1D8FB7CB-B6DA-43BD-951A-EAE055769FBF}" srcOrd="0" destOrd="0" presId="urn:microsoft.com/office/officeart/2008/layout/HorizontalMultiLevelHierarchy"/>
    <dgm:cxn modelId="{2214336D-61C3-4350-A2DB-32EADAC45DB5}" type="presParOf" srcId="{CA80C8C5-504E-4092-A94E-ED2D11B64666}" destId="{E3548C62-69DB-4DB9-9DF5-A5C03B4C7A44}" srcOrd="1" destOrd="0" presId="urn:microsoft.com/office/officeart/2008/layout/HorizontalMultiLevelHierarchy"/>
    <dgm:cxn modelId="{85627EDE-0251-4489-94D8-95267EA0CEE5}" type="presParOf" srcId="{E3548C62-69DB-4DB9-9DF5-A5C03B4C7A44}" destId="{CD24B328-EC1E-4494-AEB6-8AED70C1702C}" srcOrd="0" destOrd="0" presId="urn:microsoft.com/office/officeart/2008/layout/HorizontalMultiLevelHierarchy"/>
    <dgm:cxn modelId="{33878020-CBFC-47AC-BD44-F64031640B7C}" type="presParOf" srcId="{CD24B328-EC1E-4494-AEB6-8AED70C1702C}" destId="{CC86294B-8EDF-4099-9E4F-E263CB3B0B32}" srcOrd="0" destOrd="0" presId="urn:microsoft.com/office/officeart/2008/layout/HorizontalMultiLevelHierarchy"/>
    <dgm:cxn modelId="{26112236-88A5-4D32-BE59-A0DB3EC14EFA}" type="presParOf" srcId="{E3548C62-69DB-4DB9-9DF5-A5C03B4C7A44}" destId="{AE42CF9D-6668-4831-B52D-518F0A8B45F9}" srcOrd="1" destOrd="0" presId="urn:microsoft.com/office/officeart/2008/layout/HorizontalMultiLevelHierarchy"/>
    <dgm:cxn modelId="{8F9DE4D1-0EF5-4596-A755-E97181CBD407}" type="presParOf" srcId="{AE42CF9D-6668-4831-B52D-518F0A8B45F9}" destId="{BCB8F66F-4E3D-441B-B450-13ED6686C47D}" srcOrd="0" destOrd="0" presId="urn:microsoft.com/office/officeart/2008/layout/HorizontalMultiLevelHierarchy"/>
    <dgm:cxn modelId="{26564C89-6A30-4C7C-917A-CF9023C18E3D}" type="presParOf" srcId="{AE42CF9D-6668-4831-B52D-518F0A8B45F9}" destId="{E36F0572-EEEA-42CB-946F-8A81CE52F269}" srcOrd="1" destOrd="0" presId="urn:microsoft.com/office/officeart/2008/layout/HorizontalMultiLevelHierarchy"/>
    <dgm:cxn modelId="{0222452F-E868-4947-AE93-EA6E27A15B9C}" type="presParOf" srcId="{E3548C62-69DB-4DB9-9DF5-A5C03B4C7A44}" destId="{4029400E-0717-45AC-82B2-7016B9A7101F}" srcOrd="2" destOrd="0" presId="urn:microsoft.com/office/officeart/2008/layout/HorizontalMultiLevelHierarchy"/>
    <dgm:cxn modelId="{1FDE93AB-A3B7-4E5D-BFD0-405CA0BA4FAF}" type="presParOf" srcId="{4029400E-0717-45AC-82B2-7016B9A7101F}" destId="{5F867194-8B1D-474D-86F4-69271A2867A2}" srcOrd="0" destOrd="0" presId="urn:microsoft.com/office/officeart/2008/layout/HorizontalMultiLevelHierarchy"/>
    <dgm:cxn modelId="{0BC465FC-6C64-4300-AC15-D99E53A89C1F}" type="presParOf" srcId="{E3548C62-69DB-4DB9-9DF5-A5C03B4C7A44}" destId="{3EB91E08-1834-4284-B9CF-33FC2959AFE1}" srcOrd="3" destOrd="0" presId="urn:microsoft.com/office/officeart/2008/layout/HorizontalMultiLevelHierarchy"/>
    <dgm:cxn modelId="{EB936381-5795-45E0-965E-F88F589ED027}" type="presParOf" srcId="{3EB91E08-1834-4284-B9CF-33FC2959AFE1}" destId="{76AAD37F-5A50-4CA6-B37C-4E380C4C3F8F}" srcOrd="0" destOrd="0" presId="urn:microsoft.com/office/officeart/2008/layout/HorizontalMultiLevelHierarchy"/>
    <dgm:cxn modelId="{88D06760-1D72-4C1F-9799-0B830C3530E7}" type="presParOf" srcId="{3EB91E08-1834-4284-B9CF-33FC2959AFE1}" destId="{AD4FDB52-ED2B-4BAA-8C97-E011D10458AA}" srcOrd="1" destOrd="0" presId="urn:microsoft.com/office/officeart/2008/layout/HorizontalMultiLevelHierarchy"/>
    <dgm:cxn modelId="{13189768-AD64-4904-9FFF-F24DE1ADCCFF}" type="presParOf" srcId="{E3548C62-69DB-4DB9-9DF5-A5C03B4C7A44}" destId="{3D1C8DA3-6612-4CAA-AC27-D2FAF0ADC606}" srcOrd="4" destOrd="0" presId="urn:microsoft.com/office/officeart/2008/layout/HorizontalMultiLevelHierarchy"/>
    <dgm:cxn modelId="{BB4284E8-E278-41A6-B22E-CF096493F2F6}" type="presParOf" srcId="{3D1C8DA3-6612-4CAA-AC27-D2FAF0ADC606}" destId="{B7C5C204-3495-46BF-B86E-D88FDFBCB09A}" srcOrd="0" destOrd="0" presId="urn:microsoft.com/office/officeart/2008/layout/HorizontalMultiLevelHierarchy"/>
    <dgm:cxn modelId="{BDE542CC-F3B6-48E5-86C9-9D47FD9EC2FB}" type="presParOf" srcId="{E3548C62-69DB-4DB9-9DF5-A5C03B4C7A44}" destId="{9253E482-B0E1-4CDD-A44B-735126479F8B}" srcOrd="5" destOrd="0" presId="urn:microsoft.com/office/officeart/2008/layout/HorizontalMultiLevelHierarchy"/>
    <dgm:cxn modelId="{1B425A9B-822C-4738-BDEA-01F7B02F154E}" type="presParOf" srcId="{9253E482-B0E1-4CDD-A44B-735126479F8B}" destId="{56B9A741-336C-4D85-ABCA-B799A4E11C8A}" srcOrd="0" destOrd="0" presId="urn:microsoft.com/office/officeart/2008/layout/HorizontalMultiLevelHierarchy"/>
    <dgm:cxn modelId="{3CD9E55F-21C5-4D83-B0D1-928C1020CF9B}" type="presParOf" srcId="{9253E482-B0E1-4CDD-A44B-735126479F8B}" destId="{F03459B8-F907-4AC0-9931-D75ECFEA36FA}" srcOrd="1" destOrd="0" presId="urn:microsoft.com/office/officeart/2008/layout/HorizontalMultiLevelHierarchy"/>
    <dgm:cxn modelId="{0F604D54-A233-4C51-A920-E7812B791131}" type="presParOf" srcId="{E3548C62-69DB-4DB9-9DF5-A5C03B4C7A44}" destId="{CD479883-39AB-4891-9356-A9190EB0767D}" srcOrd="6" destOrd="0" presId="urn:microsoft.com/office/officeart/2008/layout/HorizontalMultiLevelHierarchy"/>
    <dgm:cxn modelId="{347DC5E2-6DC8-43C7-ACB6-F86C7F66C743}" type="presParOf" srcId="{CD479883-39AB-4891-9356-A9190EB0767D}" destId="{C5C763E3-5389-41BB-9153-96F166B3478D}" srcOrd="0" destOrd="0" presId="urn:microsoft.com/office/officeart/2008/layout/HorizontalMultiLevelHierarchy"/>
    <dgm:cxn modelId="{18CEC22C-9876-4196-A914-628A34EC81FF}" type="presParOf" srcId="{E3548C62-69DB-4DB9-9DF5-A5C03B4C7A44}" destId="{892DCC3C-5C67-45E1-B714-431B15142627}" srcOrd="7" destOrd="0" presId="urn:microsoft.com/office/officeart/2008/layout/HorizontalMultiLevelHierarchy"/>
    <dgm:cxn modelId="{54E2008E-875F-4EF5-83EA-ED95ED3B74D1}" type="presParOf" srcId="{892DCC3C-5C67-45E1-B714-431B15142627}" destId="{9BFF75FF-0B6A-4CED-B074-33C7DDC048E8}" srcOrd="0" destOrd="0" presId="urn:microsoft.com/office/officeart/2008/layout/HorizontalMultiLevelHierarchy"/>
    <dgm:cxn modelId="{09699174-6DFE-4E4A-B31C-8C48A156F859}" type="presParOf" srcId="{892DCC3C-5C67-45E1-B714-431B15142627}" destId="{6B77C291-45C5-4D3C-85A9-3C0225F44170}" srcOrd="1" destOrd="0" presId="urn:microsoft.com/office/officeart/2008/layout/HorizontalMultiLevelHierarchy"/>
    <dgm:cxn modelId="{E75C4ABB-7218-489B-91FD-EB45A3B7659F}" type="presParOf" srcId="{E3548C62-69DB-4DB9-9DF5-A5C03B4C7A44}" destId="{044AA449-2D64-4258-8D42-B947095AB704}" srcOrd="8" destOrd="0" presId="urn:microsoft.com/office/officeart/2008/layout/HorizontalMultiLevelHierarchy"/>
    <dgm:cxn modelId="{7F0E7505-4B9B-4C9D-B6AD-EAFBF652C03B}" type="presParOf" srcId="{044AA449-2D64-4258-8D42-B947095AB704}" destId="{9B9C03CE-A1B1-4BFA-8DA0-AB14DC939809}" srcOrd="0" destOrd="0" presId="urn:microsoft.com/office/officeart/2008/layout/HorizontalMultiLevelHierarchy"/>
    <dgm:cxn modelId="{E2D9BECA-49BD-416C-A120-0DABA027DE34}" type="presParOf" srcId="{E3548C62-69DB-4DB9-9DF5-A5C03B4C7A44}" destId="{261B342A-03C0-4966-9AC0-3115189A8FF8}" srcOrd="9" destOrd="0" presId="urn:microsoft.com/office/officeart/2008/layout/HorizontalMultiLevelHierarchy"/>
    <dgm:cxn modelId="{2D2D05CD-4E04-4B68-997B-5B4CC7487C6E}" type="presParOf" srcId="{261B342A-03C0-4966-9AC0-3115189A8FF8}" destId="{A5C2B355-E8D3-4776-8F29-6A55F9E8B172}" srcOrd="0" destOrd="0" presId="urn:microsoft.com/office/officeart/2008/layout/HorizontalMultiLevelHierarchy"/>
    <dgm:cxn modelId="{6B448023-9F1F-4516-A15E-11531609C025}" type="presParOf" srcId="{261B342A-03C0-4966-9AC0-3115189A8FF8}" destId="{9EEBDDC2-3ACB-4D3C-8139-31AC8E8F5915}" srcOrd="1" destOrd="0" presId="urn:microsoft.com/office/officeart/2008/layout/HorizontalMultiLevelHierarchy"/>
    <dgm:cxn modelId="{63F73052-B139-42CD-B872-6DA9D7CCA911}" type="presParOf" srcId="{E3548C62-69DB-4DB9-9DF5-A5C03B4C7A44}" destId="{FD75EEFC-26F0-4DDB-A316-47283A877125}" srcOrd="10" destOrd="0" presId="urn:microsoft.com/office/officeart/2008/layout/HorizontalMultiLevelHierarchy"/>
    <dgm:cxn modelId="{9D91A98C-0F36-4464-BA1E-F4C90999C8E8}" type="presParOf" srcId="{FD75EEFC-26F0-4DDB-A316-47283A877125}" destId="{85CA47B0-EF5C-40AF-8DD0-BF949B2D221B}" srcOrd="0" destOrd="0" presId="urn:microsoft.com/office/officeart/2008/layout/HorizontalMultiLevelHierarchy"/>
    <dgm:cxn modelId="{5521FC76-6D3F-4444-AEE6-70B05D2D457A}" type="presParOf" srcId="{E3548C62-69DB-4DB9-9DF5-A5C03B4C7A44}" destId="{0216FBE3-F978-4BD6-9892-C5101957E768}" srcOrd="11" destOrd="0" presId="urn:microsoft.com/office/officeart/2008/layout/HorizontalMultiLevelHierarchy"/>
    <dgm:cxn modelId="{602452F4-FF6E-4140-917E-23C89149629C}" type="presParOf" srcId="{0216FBE3-F978-4BD6-9892-C5101957E768}" destId="{BF333F15-68A0-447A-AA47-6645C5646811}" srcOrd="0" destOrd="0" presId="urn:microsoft.com/office/officeart/2008/layout/HorizontalMultiLevelHierarchy"/>
    <dgm:cxn modelId="{631D9D46-1CB7-490F-AD9C-7364AA6F3BC5}" type="presParOf" srcId="{0216FBE3-F978-4BD6-9892-C5101957E768}" destId="{9A6CBA9E-7807-4404-AA66-3123F58E01CA}" srcOrd="1" destOrd="0" presId="urn:microsoft.com/office/officeart/2008/layout/HorizontalMultiLevelHierarchy"/>
    <dgm:cxn modelId="{A8FA4DAC-4DF8-4B31-9895-2088297CD3BF}" type="presParOf" srcId="{E3548C62-69DB-4DB9-9DF5-A5C03B4C7A44}" destId="{30A316B5-237F-4381-9544-8AE755439379}" srcOrd="12" destOrd="0" presId="urn:microsoft.com/office/officeart/2008/layout/HorizontalMultiLevelHierarchy"/>
    <dgm:cxn modelId="{1289E07E-BE52-41C7-9C48-90129CED069F}" type="presParOf" srcId="{30A316B5-237F-4381-9544-8AE755439379}" destId="{F9795F7E-33D5-4DF1-AD4E-C00E0D71BF8F}" srcOrd="0" destOrd="0" presId="urn:microsoft.com/office/officeart/2008/layout/HorizontalMultiLevelHierarchy"/>
    <dgm:cxn modelId="{6BB3BDC9-E2D7-4D1B-9D16-6DC44087A6D0}" type="presParOf" srcId="{E3548C62-69DB-4DB9-9DF5-A5C03B4C7A44}" destId="{DAC4006D-5708-4359-BBB1-F9A88BC18749}" srcOrd="13" destOrd="0" presId="urn:microsoft.com/office/officeart/2008/layout/HorizontalMultiLevelHierarchy"/>
    <dgm:cxn modelId="{C725A32B-965D-43F3-A1EB-83914E292F29}" type="presParOf" srcId="{DAC4006D-5708-4359-BBB1-F9A88BC18749}" destId="{5A98F314-2499-4DA6-B91B-74224B417884}" srcOrd="0" destOrd="0" presId="urn:microsoft.com/office/officeart/2008/layout/HorizontalMultiLevelHierarchy"/>
    <dgm:cxn modelId="{A3BCA663-427B-4D55-AD33-5FB2D12F0E6C}" type="presParOf" srcId="{DAC4006D-5708-4359-BBB1-F9A88BC18749}" destId="{8A7C13EA-7FCC-4B0D-8979-4BC239B623A2}"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316B5-237F-4381-9544-8AE755439379}">
      <dsp:nvSpPr>
        <dsp:cNvPr id="0" name=""/>
        <dsp:cNvSpPr/>
      </dsp:nvSpPr>
      <dsp:spPr>
        <a:xfrm>
          <a:off x="1828395" y="2334648"/>
          <a:ext cx="360328" cy="2059802"/>
        </a:xfrm>
        <a:custGeom>
          <a:avLst/>
          <a:gdLst/>
          <a:ahLst/>
          <a:cxnLst/>
          <a:rect l="0" t="0" r="0" b="0"/>
          <a:pathLst>
            <a:path>
              <a:moveTo>
                <a:pt x="0" y="0"/>
              </a:moveTo>
              <a:lnTo>
                <a:pt x="180164" y="0"/>
              </a:lnTo>
              <a:lnTo>
                <a:pt x="180164" y="2059802"/>
              </a:lnTo>
              <a:lnTo>
                <a:pt x="360328" y="2059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6282" y="3312272"/>
        <a:ext cx="104554" cy="104554"/>
      </dsp:txXfrm>
    </dsp:sp>
    <dsp:sp modelId="{FD75EEFC-26F0-4DDB-A316-47283A877125}">
      <dsp:nvSpPr>
        <dsp:cNvPr id="0" name=""/>
        <dsp:cNvSpPr/>
      </dsp:nvSpPr>
      <dsp:spPr>
        <a:xfrm>
          <a:off x="1828395" y="2334648"/>
          <a:ext cx="360328" cy="1373201"/>
        </a:xfrm>
        <a:custGeom>
          <a:avLst/>
          <a:gdLst/>
          <a:ahLst/>
          <a:cxnLst/>
          <a:rect l="0" t="0" r="0" b="0"/>
          <a:pathLst>
            <a:path>
              <a:moveTo>
                <a:pt x="0" y="0"/>
              </a:moveTo>
              <a:lnTo>
                <a:pt x="180164" y="0"/>
              </a:lnTo>
              <a:lnTo>
                <a:pt x="180164" y="1373201"/>
              </a:lnTo>
              <a:lnTo>
                <a:pt x="360328" y="1373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2985757"/>
        <a:ext cx="70984" cy="70984"/>
      </dsp:txXfrm>
    </dsp:sp>
    <dsp:sp modelId="{044AA449-2D64-4258-8D42-B947095AB704}">
      <dsp:nvSpPr>
        <dsp:cNvPr id="0" name=""/>
        <dsp:cNvSpPr/>
      </dsp:nvSpPr>
      <dsp:spPr>
        <a:xfrm>
          <a:off x="1828395" y="2334648"/>
          <a:ext cx="360328" cy="686600"/>
        </a:xfrm>
        <a:custGeom>
          <a:avLst/>
          <a:gdLst/>
          <a:ahLst/>
          <a:cxnLst/>
          <a:rect l="0" t="0" r="0" b="0"/>
          <a:pathLst>
            <a:path>
              <a:moveTo>
                <a:pt x="0" y="0"/>
              </a:moveTo>
              <a:lnTo>
                <a:pt x="180164" y="0"/>
              </a:lnTo>
              <a:lnTo>
                <a:pt x="180164" y="686600"/>
              </a:lnTo>
              <a:lnTo>
                <a:pt x="360328" y="6866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2658563"/>
        <a:ext cx="38770" cy="38770"/>
      </dsp:txXfrm>
    </dsp:sp>
    <dsp:sp modelId="{CD479883-39AB-4891-9356-A9190EB0767D}">
      <dsp:nvSpPr>
        <dsp:cNvPr id="0" name=""/>
        <dsp:cNvSpPr/>
      </dsp:nvSpPr>
      <dsp:spPr>
        <a:xfrm>
          <a:off x="1828395" y="2288928"/>
          <a:ext cx="360328" cy="91440"/>
        </a:xfrm>
        <a:custGeom>
          <a:avLst/>
          <a:gdLst/>
          <a:ahLst/>
          <a:cxnLst/>
          <a:rect l="0" t="0" r="0" b="0"/>
          <a:pathLst>
            <a:path>
              <a:moveTo>
                <a:pt x="0" y="45720"/>
              </a:moveTo>
              <a:lnTo>
                <a:pt x="36032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9551" y="2325640"/>
        <a:ext cx="18016" cy="18016"/>
      </dsp:txXfrm>
    </dsp:sp>
    <dsp:sp modelId="{3D1C8DA3-6612-4CAA-AC27-D2FAF0ADC606}">
      <dsp:nvSpPr>
        <dsp:cNvPr id="0" name=""/>
        <dsp:cNvSpPr/>
      </dsp:nvSpPr>
      <dsp:spPr>
        <a:xfrm>
          <a:off x="1828395" y="1648047"/>
          <a:ext cx="360328" cy="686600"/>
        </a:xfrm>
        <a:custGeom>
          <a:avLst/>
          <a:gdLst/>
          <a:ahLst/>
          <a:cxnLst/>
          <a:rect l="0" t="0" r="0" b="0"/>
          <a:pathLst>
            <a:path>
              <a:moveTo>
                <a:pt x="0" y="686600"/>
              </a:moveTo>
              <a:lnTo>
                <a:pt x="180164" y="686600"/>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1971962"/>
        <a:ext cx="38770" cy="38770"/>
      </dsp:txXfrm>
    </dsp:sp>
    <dsp:sp modelId="{4029400E-0717-45AC-82B2-7016B9A7101F}">
      <dsp:nvSpPr>
        <dsp:cNvPr id="0" name=""/>
        <dsp:cNvSpPr/>
      </dsp:nvSpPr>
      <dsp:spPr>
        <a:xfrm>
          <a:off x="1828395" y="961446"/>
          <a:ext cx="360328" cy="1373201"/>
        </a:xfrm>
        <a:custGeom>
          <a:avLst/>
          <a:gdLst/>
          <a:ahLst/>
          <a:cxnLst/>
          <a:rect l="0" t="0" r="0" b="0"/>
          <a:pathLst>
            <a:path>
              <a:moveTo>
                <a:pt x="0" y="1373201"/>
              </a:moveTo>
              <a:lnTo>
                <a:pt x="180164" y="1373201"/>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1612555"/>
        <a:ext cx="70984" cy="70984"/>
      </dsp:txXfrm>
    </dsp:sp>
    <dsp:sp modelId="{CD24B328-EC1E-4494-AEB6-8AED70C1702C}">
      <dsp:nvSpPr>
        <dsp:cNvPr id="0" name=""/>
        <dsp:cNvSpPr/>
      </dsp:nvSpPr>
      <dsp:spPr>
        <a:xfrm>
          <a:off x="1828395" y="274845"/>
          <a:ext cx="367823" cy="2059802"/>
        </a:xfrm>
        <a:custGeom>
          <a:avLst/>
          <a:gdLst/>
          <a:ahLst/>
          <a:cxnLst/>
          <a:rect l="0" t="0" r="0" b="0"/>
          <a:pathLst>
            <a:path>
              <a:moveTo>
                <a:pt x="0" y="2059802"/>
              </a:moveTo>
              <a:lnTo>
                <a:pt x="183911" y="2059802"/>
              </a:lnTo>
              <a:lnTo>
                <a:pt x="183911" y="0"/>
              </a:lnTo>
              <a:lnTo>
                <a:pt x="36782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9997" y="1252437"/>
        <a:ext cx="104619" cy="104619"/>
      </dsp:txXfrm>
    </dsp:sp>
    <dsp:sp modelId="{1D8FB7CB-B6DA-43BD-951A-EAE055769FBF}">
      <dsp:nvSpPr>
        <dsp:cNvPr id="0" name=""/>
        <dsp:cNvSpPr/>
      </dsp:nvSpPr>
      <dsp:spPr>
        <a:xfrm rot="16200000">
          <a:off x="108279" y="2060008"/>
          <a:ext cx="2890951"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Volumes</a:t>
          </a:r>
        </a:p>
      </dsp:txBody>
      <dsp:txXfrm>
        <a:off x="108279" y="2060008"/>
        <a:ext cx="2890951" cy="549280"/>
      </dsp:txXfrm>
    </dsp:sp>
    <dsp:sp modelId="{BCB8F66F-4E3D-441B-B450-13ED6686C47D}">
      <dsp:nvSpPr>
        <dsp:cNvPr id="0" name=""/>
        <dsp:cNvSpPr/>
      </dsp:nvSpPr>
      <dsp:spPr>
        <a:xfrm>
          <a:off x="2196218" y="205"/>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emptyDir</a:t>
          </a:r>
          <a:endParaRPr lang="en-US" sz="1800" kern="1200"/>
        </a:p>
      </dsp:txBody>
      <dsp:txXfrm>
        <a:off x="2196218" y="205"/>
        <a:ext cx="1801640" cy="549280"/>
      </dsp:txXfrm>
    </dsp:sp>
    <dsp:sp modelId="{76AAD37F-5A50-4CA6-B37C-4E380C4C3F8F}">
      <dsp:nvSpPr>
        <dsp:cNvPr id="0" name=""/>
        <dsp:cNvSpPr/>
      </dsp:nvSpPr>
      <dsp:spPr>
        <a:xfrm>
          <a:off x="2188724" y="686806"/>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hostPath</a:t>
          </a:r>
          <a:endParaRPr lang="en-US" sz="1800" kern="1200"/>
        </a:p>
      </dsp:txBody>
      <dsp:txXfrm>
        <a:off x="2188724" y="686806"/>
        <a:ext cx="1801640" cy="549280"/>
      </dsp:txXfrm>
    </dsp:sp>
    <dsp:sp modelId="{56B9A741-336C-4D85-ABCA-B799A4E11C8A}">
      <dsp:nvSpPr>
        <dsp:cNvPr id="0" name=""/>
        <dsp:cNvSpPr/>
      </dsp:nvSpPr>
      <dsp:spPr>
        <a:xfrm>
          <a:off x="2188724" y="1373407"/>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Cloud Volumes</a:t>
          </a:r>
        </a:p>
      </dsp:txBody>
      <dsp:txXfrm>
        <a:off x="2188724" y="1373407"/>
        <a:ext cx="1801640" cy="549280"/>
      </dsp:txXfrm>
    </dsp:sp>
    <dsp:sp modelId="{9BFF75FF-0B6A-4CED-B074-33C7DDC048E8}">
      <dsp:nvSpPr>
        <dsp:cNvPr id="0" name=""/>
        <dsp:cNvSpPr/>
      </dsp:nvSpPr>
      <dsp:spPr>
        <a:xfrm>
          <a:off x="2188724" y="2060008"/>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Persisted Volum Claim (PVC)</a:t>
          </a:r>
        </a:p>
      </dsp:txBody>
      <dsp:txXfrm>
        <a:off x="2188724" y="2060008"/>
        <a:ext cx="1801640" cy="549280"/>
      </dsp:txXfrm>
    </dsp:sp>
    <dsp:sp modelId="{A5C2B355-E8D3-4776-8F29-6A55F9E8B172}">
      <dsp:nvSpPr>
        <dsp:cNvPr id="0" name=""/>
        <dsp:cNvSpPr/>
      </dsp:nvSpPr>
      <dsp:spPr>
        <a:xfrm>
          <a:off x="2188724" y="2746609"/>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ConfigMap</a:t>
          </a:r>
          <a:endParaRPr lang="en-US" sz="1800" kern="1200"/>
        </a:p>
      </dsp:txBody>
      <dsp:txXfrm>
        <a:off x="2188724" y="2746609"/>
        <a:ext cx="1801640" cy="549280"/>
      </dsp:txXfrm>
    </dsp:sp>
    <dsp:sp modelId="{BF333F15-68A0-447A-AA47-6645C5646811}">
      <dsp:nvSpPr>
        <dsp:cNvPr id="0" name=""/>
        <dsp:cNvSpPr/>
      </dsp:nvSpPr>
      <dsp:spPr>
        <a:xfrm>
          <a:off x="2188724" y="3433210"/>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Security</a:t>
          </a:r>
        </a:p>
      </dsp:txBody>
      <dsp:txXfrm>
        <a:off x="2188724" y="3433210"/>
        <a:ext cx="1801640" cy="549280"/>
      </dsp:txXfrm>
    </dsp:sp>
    <dsp:sp modelId="{5A98F314-2499-4DA6-B91B-74224B417884}">
      <dsp:nvSpPr>
        <dsp:cNvPr id="0" name=""/>
        <dsp:cNvSpPr/>
      </dsp:nvSpPr>
      <dsp:spPr>
        <a:xfrm>
          <a:off x="2188724" y="4119811"/>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t>
          </a:r>
        </a:p>
      </dsp:txBody>
      <dsp:txXfrm>
        <a:off x="2188724" y="4119811"/>
        <a:ext cx="1801640" cy="549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316B5-237F-4381-9544-8AE755439379}">
      <dsp:nvSpPr>
        <dsp:cNvPr id="0" name=""/>
        <dsp:cNvSpPr/>
      </dsp:nvSpPr>
      <dsp:spPr>
        <a:xfrm>
          <a:off x="1828395" y="2334648"/>
          <a:ext cx="360328" cy="2059802"/>
        </a:xfrm>
        <a:custGeom>
          <a:avLst/>
          <a:gdLst/>
          <a:ahLst/>
          <a:cxnLst/>
          <a:rect l="0" t="0" r="0" b="0"/>
          <a:pathLst>
            <a:path>
              <a:moveTo>
                <a:pt x="0" y="0"/>
              </a:moveTo>
              <a:lnTo>
                <a:pt x="180164" y="0"/>
              </a:lnTo>
              <a:lnTo>
                <a:pt x="180164" y="2059802"/>
              </a:lnTo>
              <a:lnTo>
                <a:pt x="360328" y="2059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6282" y="3312272"/>
        <a:ext cx="104554" cy="104554"/>
      </dsp:txXfrm>
    </dsp:sp>
    <dsp:sp modelId="{FD75EEFC-26F0-4DDB-A316-47283A877125}">
      <dsp:nvSpPr>
        <dsp:cNvPr id="0" name=""/>
        <dsp:cNvSpPr/>
      </dsp:nvSpPr>
      <dsp:spPr>
        <a:xfrm>
          <a:off x="1828395" y="2334648"/>
          <a:ext cx="360328" cy="1373201"/>
        </a:xfrm>
        <a:custGeom>
          <a:avLst/>
          <a:gdLst/>
          <a:ahLst/>
          <a:cxnLst/>
          <a:rect l="0" t="0" r="0" b="0"/>
          <a:pathLst>
            <a:path>
              <a:moveTo>
                <a:pt x="0" y="0"/>
              </a:moveTo>
              <a:lnTo>
                <a:pt x="180164" y="0"/>
              </a:lnTo>
              <a:lnTo>
                <a:pt x="180164" y="1373201"/>
              </a:lnTo>
              <a:lnTo>
                <a:pt x="360328" y="1373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2985757"/>
        <a:ext cx="70984" cy="70984"/>
      </dsp:txXfrm>
    </dsp:sp>
    <dsp:sp modelId="{044AA449-2D64-4258-8D42-B947095AB704}">
      <dsp:nvSpPr>
        <dsp:cNvPr id="0" name=""/>
        <dsp:cNvSpPr/>
      </dsp:nvSpPr>
      <dsp:spPr>
        <a:xfrm>
          <a:off x="1828395" y="2334648"/>
          <a:ext cx="360328" cy="686600"/>
        </a:xfrm>
        <a:custGeom>
          <a:avLst/>
          <a:gdLst/>
          <a:ahLst/>
          <a:cxnLst/>
          <a:rect l="0" t="0" r="0" b="0"/>
          <a:pathLst>
            <a:path>
              <a:moveTo>
                <a:pt x="0" y="0"/>
              </a:moveTo>
              <a:lnTo>
                <a:pt x="180164" y="0"/>
              </a:lnTo>
              <a:lnTo>
                <a:pt x="180164" y="686600"/>
              </a:lnTo>
              <a:lnTo>
                <a:pt x="360328" y="6866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2658563"/>
        <a:ext cx="38770" cy="38770"/>
      </dsp:txXfrm>
    </dsp:sp>
    <dsp:sp modelId="{CD479883-39AB-4891-9356-A9190EB0767D}">
      <dsp:nvSpPr>
        <dsp:cNvPr id="0" name=""/>
        <dsp:cNvSpPr/>
      </dsp:nvSpPr>
      <dsp:spPr>
        <a:xfrm>
          <a:off x="1828395" y="2288928"/>
          <a:ext cx="360328" cy="91440"/>
        </a:xfrm>
        <a:custGeom>
          <a:avLst/>
          <a:gdLst/>
          <a:ahLst/>
          <a:cxnLst/>
          <a:rect l="0" t="0" r="0" b="0"/>
          <a:pathLst>
            <a:path>
              <a:moveTo>
                <a:pt x="0" y="45720"/>
              </a:moveTo>
              <a:lnTo>
                <a:pt x="36032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9551" y="2325640"/>
        <a:ext cx="18016" cy="18016"/>
      </dsp:txXfrm>
    </dsp:sp>
    <dsp:sp modelId="{3D1C8DA3-6612-4CAA-AC27-D2FAF0ADC606}">
      <dsp:nvSpPr>
        <dsp:cNvPr id="0" name=""/>
        <dsp:cNvSpPr/>
      </dsp:nvSpPr>
      <dsp:spPr>
        <a:xfrm>
          <a:off x="1828395" y="1648047"/>
          <a:ext cx="360328" cy="686600"/>
        </a:xfrm>
        <a:custGeom>
          <a:avLst/>
          <a:gdLst/>
          <a:ahLst/>
          <a:cxnLst/>
          <a:rect l="0" t="0" r="0" b="0"/>
          <a:pathLst>
            <a:path>
              <a:moveTo>
                <a:pt x="0" y="686600"/>
              </a:moveTo>
              <a:lnTo>
                <a:pt x="180164" y="686600"/>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1971962"/>
        <a:ext cx="38770" cy="38770"/>
      </dsp:txXfrm>
    </dsp:sp>
    <dsp:sp modelId="{4029400E-0717-45AC-82B2-7016B9A7101F}">
      <dsp:nvSpPr>
        <dsp:cNvPr id="0" name=""/>
        <dsp:cNvSpPr/>
      </dsp:nvSpPr>
      <dsp:spPr>
        <a:xfrm>
          <a:off x="1828395" y="961446"/>
          <a:ext cx="360328" cy="1373201"/>
        </a:xfrm>
        <a:custGeom>
          <a:avLst/>
          <a:gdLst/>
          <a:ahLst/>
          <a:cxnLst/>
          <a:rect l="0" t="0" r="0" b="0"/>
          <a:pathLst>
            <a:path>
              <a:moveTo>
                <a:pt x="0" y="1373201"/>
              </a:moveTo>
              <a:lnTo>
                <a:pt x="180164" y="1373201"/>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1612555"/>
        <a:ext cx="70984" cy="70984"/>
      </dsp:txXfrm>
    </dsp:sp>
    <dsp:sp modelId="{CD24B328-EC1E-4494-AEB6-8AED70C1702C}">
      <dsp:nvSpPr>
        <dsp:cNvPr id="0" name=""/>
        <dsp:cNvSpPr/>
      </dsp:nvSpPr>
      <dsp:spPr>
        <a:xfrm>
          <a:off x="1828395" y="274845"/>
          <a:ext cx="367823" cy="2059802"/>
        </a:xfrm>
        <a:custGeom>
          <a:avLst/>
          <a:gdLst/>
          <a:ahLst/>
          <a:cxnLst/>
          <a:rect l="0" t="0" r="0" b="0"/>
          <a:pathLst>
            <a:path>
              <a:moveTo>
                <a:pt x="0" y="2059802"/>
              </a:moveTo>
              <a:lnTo>
                <a:pt x="183911" y="2059802"/>
              </a:lnTo>
              <a:lnTo>
                <a:pt x="183911" y="0"/>
              </a:lnTo>
              <a:lnTo>
                <a:pt x="36782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9997" y="1252437"/>
        <a:ext cx="104619" cy="104619"/>
      </dsp:txXfrm>
    </dsp:sp>
    <dsp:sp modelId="{1D8FB7CB-B6DA-43BD-951A-EAE055769FBF}">
      <dsp:nvSpPr>
        <dsp:cNvPr id="0" name=""/>
        <dsp:cNvSpPr/>
      </dsp:nvSpPr>
      <dsp:spPr>
        <a:xfrm rot="16200000">
          <a:off x="108279" y="2060008"/>
          <a:ext cx="2890951"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Volumes</a:t>
          </a:r>
        </a:p>
      </dsp:txBody>
      <dsp:txXfrm>
        <a:off x="108279" y="2060008"/>
        <a:ext cx="2890951" cy="549280"/>
      </dsp:txXfrm>
    </dsp:sp>
    <dsp:sp modelId="{BCB8F66F-4E3D-441B-B450-13ED6686C47D}">
      <dsp:nvSpPr>
        <dsp:cNvPr id="0" name=""/>
        <dsp:cNvSpPr/>
      </dsp:nvSpPr>
      <dsp:spPr>
        <a:xfrm>
          <a:off x="2196218" y="205"/>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emptyDir</a:t>
          </a:r>
          <a:endParaRPr lang="en-US" sz="1800" kern="1200"/>
        </a:p>
      </dsp:txBody>
      <dsp:txXfrm>
        <a:off x="2196218" y="205"/>
        <a:ext cx="1801640" cy="549280"/>
      </dsp:txXfrm>
    </dsp:sp>
    <dsp:sp modelId="{76AAD37F-5A50-4CA6-B37C-4E380C4C3F8F}">
      <dsp:nvSpPr>
        <dsp:cNvPr id="0" name=""/>
        <dsp:cNvSpPr/>
      </dsp:nvSpPr>
      <dsp:spPr>
        <a:xfrm>
          <a:off x="2188724" y="686806"/>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hostPath</a:t>
          </a:r>
          <a:endParaRPr lang="en-US" sz="1800" kern="1200"/>
        </a:p>
      </dsp:txBody>
      <dsp:txXfrm>
        <a:off x="2188724" y="686806"/>
        <a:ext cx="1801640" cy="549280"/>
      </dsp:txXfrm>
    </dsp:sp>
    <dsp:sp modelId="{56B9A741-336C-4D85-ABCA-B799A4E11C8A}">
      <dsp:nvSpPr>
        <dsp:cNvPr id="0" name=""/>
        <dsp:cNvSpPr/>
      </dsp:nvSpPr>
      <dsp:spPr>
        <a:xfrm>
          <a:off x="2188724" y="1373407"/>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Cloud Volumes</a:t>
          </a:r>
        </a:p>
      </dsp:txBody>
      <dsp:txXfrm>
        <a:off x="2188724" y="1373407"/>
        <a:ext cx="1801640" cy="549280"/>
      </dsp:txXfrm>
    </dsp:sp>
    <dsp:sp modelId="{9BFF75FF-0B6A-4CED-B074-33C7DDC048E8}">
      <dsp:nvSpPr>
        <dsp:cNvPr id="0" name=""/>
        <dsp:cNvSpPr/>
      </dsp:nvSpPr>
      <dsp:spPr>
        <a:xfrm>
          <a:off x="2188724" y="2060008"/>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Persisted Volum Claim (PVC)</a:t>
          </a:r>
        </a:p>
      </dsp:txBody>
      <dsp:txXfrm>
        <a:off x="2188724" y="2060008"/>
        <a:ext cx="1801640" cy="549280"/>
      </dsp:txXfrm>
    </dsp:sp>
    <dsp:sp modelId="{A5C2B355-E8D3-4776-8F29-6A55F9E8B172}">
      <dsp:nvSpPr>
        <dsp:cNvPr id="0" name=""/>
        <dsp:cNvSpPr/>
      </dsp:nvSpPr>
      <dsp:spPr>
        <a:xfrm>
          <a:off x="2188724" y="2746609"/>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ConfigMap</a:t>
          </a:r>
          <a:endParaRPr lang="en-US" sz="1800" kern="1200"/>
        </a:p>
      </dsp:txBody>
      <dsp:txXfrm>
        <a:off x="2188724" y="2746609"/>
        <a:ext cx="1801640" cy="549280"/>
      </dsp:txXfrm>
    </dsp:sp>
    <dsp:sp modelId="{BF333F15-68A0-447A-AA47-6645C5646811}">
      <dsp:nvSpPr>
        <dsp:cNvPr id="0" name=""/>
        <dsp:cNvSpPr/>
      </dsp:nvSpPr>
      <dsp:spPr>
        <a:xfrm>
          <a:off x="2188724" y="3433210"/>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Security</a:t>
          </a:r>
        </a:p>
      </dsp:txBody>
      <dsp:txXfrm>
        <a:off x="2188724" y="3433210"/>
        <a:ext cx="1801640" cy="549280"/>
      </dsp:txXfrm>
    </dsp:sp>
    <dsp:sp modelId="{5A98F314-2499-4DA6-B91B-74224B417884}">
      <dsp:nvSpPr>
        <dsp:cNvPr id="0" name=""/>
        <dsp:cNvSpPr/>
      </dsp:nvSpPr>
      <dsp:spPr>
        <a:xfrm>
          <a:off x="2188724" y="4119811"/>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t>
          </a:r>
        </a:p>
      </dsp:txBody>
      <dsp:txXfrm>
        <a:off x="2188724" y="4119811"/>
        <a:ext cx="1801640" cy="549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316B5-237F-4381-9544-8AE755439379}">
      <dsp:nvSpPr>
        <dsp:cNvPr id="0" name=""/>
        <dsp:cNvSpPr/>
      </dsp:nvSpPr>
      <dsp:spPr>
        <a:xfrm>
          <a:off x="1828395" y="2334648"/>
          <a:ext cx="360328" cy="2059802"/>
        </a:xfrm>
        <a:custGeom>
          <a:avLst/>
          <a:gdLst/>
          <a:ahLst/>
          <a:cxnLst/>
          <a:rect l="0" t="0" r="0" b="0"/>
          <a:pathLst>
            <a:path>
              <a:moveTo>
                <a:pt x="0" y="0"/>
              </a:moveTo>
              <a:lnTo>
                <a:pt x="180164" y="0"/>
              </a:lnTo>
              <a:lnTo>
                <a:pt x="180164" y="2059802"/>
              </a:lnTo>
              <a:lnTo>
                <a:pt x="360328" y="2059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6282" y="3312272"/>
        <a:ext cx="104554" cy="104554"/>
      </dsp:txXfrm>
    </dsp:sp>
    <dsp:sp modelId="{FD75EEFC-26F0-4DDB-A316-47283A877125}">
      <dsp:nvSpPr>
        <dsp:cNvPr id="0" name=""/>
        <dsp:cNvSpPr/>
      </dsp:nvSpPr>
      <dsp:spPr>
        <a:xfrm>
          <a:off x="1828395" y="2334648"/>
          <a:ext cx="360328" cy="1373201"/>
        </a:xfrm>
        <a:custGeom>
          <a:avLst/>
          <a:gdLst/>
          <a:ahLst/>
          <a:cxnLst/>
          <a:rect l="0" t="0" r="0" b="0"/>
          <a:pathLst>
            <a:path>
              <a:moveTo>
                <a:pt x="0" y="0"/>
              </a:moveTo>
              <a:lnTo>
                <a:pt x="180164" y="0"/>
              </a:lnTo>
              <a:lnTo>
                <a:pt x="180164" y="1373201"/>
              </a:lnTo>
              <a:lnTo>
                <a:pt x="360328" y="1373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2985757"/>
        <a:ext cx="70984" cy="70984"/>
      </dsp:txXfrm>
    </dsp:sp>
    <dsp:sp modelId="{044AA449-2D64-4258-8D42-B947095AB704}">
      <dsp:nvSpPr>
        <dsp:cNvPr id="0" name=""/>
        <dsp:cNvSpPr/>
      </dsp:nvSpPr>
      <dsp:spPr>
        <a:xfrm>
          <a:off x="1828395" y="2334648"/>
          <a:ext cx="360328" cy="686600"/>
        </a:xfrm>
        <a:custGeom>
          <a:avLst/>
          <a:gdLst/>
          <a:ahLst/>
          <a:cxnLst/>
          <a:rect l="0" t="0" r="0" b="0"/>
          <a:pathLst>
            <a:path>
              <a:moveTo>
                <a:pt x="0" y="0"/>
              </a:moveTo>
              <a:lnTo>
                <a:pt x="180164" y="0"/>
              </a:lnTo>
              <a:lnTo>
                <a:pt x="180164" y="686600"/>
              </a:lnTo>
              <a:lnTo>
                <a:pt x="360328" y="6866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2658563"/>
        <a:ext cx="38770" cy="38770"/>
      </dsp:txXfrm>
    </dsp:sp>
    <dsp:sp modelId="{CD479883-39AB-4891-9356-A9190EB0767D}">
      <dsp:nvSpPr>
        <dsp:cNvPr id="0" name=""/>
        <dsp:cNvSpPr/>
      </dsp:nvSpPr>
      <dsp:spPr>
        <a:xfrm>
          <a:off x="1828395" y="2288928"/>
          <a:ext cx="360328" cy="91440"/>
        </a:xfrm>
        <a:custGeom>
          <a:avLst/>
          <a:gdLst/>
          <a:ahLst/>
          <a:cxnLst/>
          <a:rect l="0" t="0" r="0" b="0"/>
          <a:pathLst>
            <a:path>
              <a:moveTo>
                <a:pt x="0" y="45720"/>
              </a:moveTo>
              <a:lnTo>
                <a:pt x="36032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9551" y="2325640"/>
        <a:ext cx="18016" cy="18016"/>
      </dsp:txXfrm>
    </dsp:sp>
    <dsp:sp modelId="{3D1C8DA3-6612-4CAA-AC27-D2FAF0ADC606}">
      <dsp:nvSpPr>
        <dsp:cNvPr id="0" name=""/>
        <dsp:cNvSpPr/>
      </dsp:nvSpPr>
      <dsp:spPr>
        <a:xfrm>
          <a:off x="1828395" y="1648047"/>
          <a:ext cx="360328" cy="686600"/>
        </a:xfrm>
        <a:custGeom>
          <a:avLst/>
          <a:gdLst/>
          <a:ahLst/>
          <a:cxnLst/>
          <a:rect l="0" t="0" r="0" b="0"/>
          <a:pathLst>
            <a:path>
              <a:moveTo>
                <a:pt x="0" y="686600"/>
              </a:moveTo>
              <a:lnTo>
                <a:pt x="180164" y="686600"/>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9174" y="1971962"/>
        <a:ext cx="38770" cy="38770"/>
      </dsp:txXfrm>
    </dsp:sp>
    <dsp:sp modelId="{4029400E-0717-45AC-82B2-7016B9A7101F}">
      <dsp:nvSpPr>
        <dsp:cNvPr id="0" name=""/>
        <dsp:cNvSpPr/>
      </dsp:nvSpPr>
      <dsp:spPr>
        <a:xfrm>
          <a:off x="1828395" y="961446"/>
          <a:ext cx="360328" cy="1373201"/>
        </a:xfrm>
        <a:custGeom>
          <a:avLst/>
          <a:gdLst/>
          <a:ahLst/>
          <a:cxnLst/>
          <a:rect l="0" t="0" r="0" b="0"/>
          <a:pathLst>
            <a:path>
              <a:moveTo>
                <a:pt x="0" y="1373201"/>
              </a:moveTo>
              <a:lnTo>
                <a:pt x="180164" y="1373201"/>
              </a:lnTo>
              <a:lnTo>
                <a:pt x="180164" y="0"/>
              </a:lnTo>
              <a:lnTo>
                <a:pt x="3603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3067" y="1612555"/>
        <a:ext cx="70984" cy="70984"/>
      </dsp:txXfrm>
    </dsp:sp>
    <dsp:sp modelId="{CD24B328-EC1E-4494-AEB6-8AED70C1702C}">
      <dsp:nvSpPr>
        <dsp:cNvPr id="0" name=""/>
        <dsp:cNvSpPr/>
      </dsp:nvSpPr>
      <dsp:spPr>
        <a:xfrm>
          <a:off x="1828395" y="274845"/>
          <a:ext cx="367823" cy="2059802"/>
        </a:xfrm>
        <a:custGeom>
          <a:avLst/>
          <a:gdLst/>
          <a:ahLst/>
          <a:cxnLst/>
          <a:rect l="0" t="0" r="0" b="0"/>
          <a:pathLst>
            <a:path>
              <a:moveTo>
                <a:pt x="0" y="2059802"/>
              </a:moveTo>
              <a:lnTo>
                <a:pt x="183911" y="2059802"/>
              </a:lnTo>
              <a:lnTo>
                <a:pt x="183911" y="0"/>
              </a:lnTo>
              <a:lnTo>
                <a:pt x="36782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59997" y="1252437"/>
        <a:ext cx="104619" cy="104619"/>
      </dsp:txXfrm>
    </dsp:sp>
    <dsp:sp modelId="{1D8FB7CB-B6DA-43BD-951A-EAE055769FBF}">
      <dsp:nvSpPr>
        <dsp:cNvPr id="0" name=""/>
        <dsp:cNvSpPr/>
      </dsp:nvSpPr>
      <dsp:spPr>
        <a:xfrm rot="16200000">
          <a:off x="108279" y="2060008"/>
          <a:ext cx="2890951"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Volumes</a:t>
          </a:r>
        </a:p>
      </dsp:txBody>
      <dsp:txXfrm>
        <a:off x="108279" y="2060008"/>
        <a:ext cx="2890951" cy="549280"/>
      </dsp:txXfrm>
    </dsp:sp>
    <dsp:sp modelId="{BCB8F66F-4E3D-441B-B450-13ED6686C47D}">
      <dsp:nvSpPr>
        <dsp:cNvPr id="0" name=""/>
        <dsp:cNvSpPr/>
      </dsp:nvSpPr>
      <dsp:spPr>
        <a:xfrm>
          <a:off x="2196218" y="205"/>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emptyDir</a:t>
          </a:r>
          <a:endParaRPr lang="en-US" sz="1800" kern="1200"/>
        </a:p>
      </dsp:txBody>
      <dsp:txXfrm>
        <a:off x="2196218" y="205"/>
        <a:ext cx="1801640" cy="549280"/>
      </dsp:txXfrm>
    </dsp:sp>
    <dsp:sp modelId="{76AAD37F-5A50-4CA6-B37C-4E380C4C3F8F}">
      <dsp:nvSpPr>
        <dsp:cNvPr id="0" name=""/>
        <dsp:cNvSpPr/>
      </dsp:nvSpPr>
      <dsp:spPr>
        <a:xfrm>
          <a:off x="2188724" y="686806"/>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hostPath</a:t>
          </a:r>
          <a:endParaRPr lang="en-US" sz="1800" kern="1200"/>
        </a:p>
      </dsp:txBody>
      <dsp:txXfrm>
        <a:off x="2188724" y="686806"/>
        <a:ext cx="1801640" cy="549280"/>
      </dsp:txXfrm>
    </dsp:sp>
    <dsp:sp modelId="{56B9A741-336C-4D85-ABCA-B799A4E11C8A}">
      <dsp:nvSpPr>
        <dsp:cNvPr id="0" name=""/>
        <dsp:cNvSpPr/>
      </dsp:nvSpPr>
      <dsp:spPr>
        <a:xfrm>
          <a:off x="2188724" y="1373407"/>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Cloud Volumes</a:t>
          </a:r>
        </a:p>
      </dsp:txBody>
      <dsp:txXfrm>
        <a:off x="2188724" y="1373407"/>
        <a:ext cx="1801640" cy="549280"/>
      </dsp:txXfrm>
    </dsp:sp>
    <dsp:sp modelId="{9BFF75FF-0B6A-4CED-B074-33C7DDC048E8}">
      <dsp:nvSpPr>
        <dsp:cNvPr id="0" name=""/>
        <dsp:cNvSpPr/>
      </dsp:nvSpPr>
      <dsp:spPr>
        <a:xfrm>
          <a:off x="2188724" y="2060008"/>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Persisted Volum Claim (PVC)</a:t>
          </a:r>
        </a:p>
      </dsp:txBody>
      <dsp:txXfrm>
        <a:off x="2188724" y="2060008"/>
        <a:ext cx="1801640" cy="549280"/>
      </dsp:txXfrm>
    </dsp:sp>
    <dsp:sp modelId="{A5C2B355-E8D3-4776-8F29-6A55F9E8B172}">
      <dsp:nvSpPr>
        <dsp:cNvPr id="0" name=""/>
        <dsp:cNvSpPr/>
      </dsp:nvSpPr>
      <dsp:spPr>
        <a:xfrm>
          <a:off x="2188724" y="2746609"/>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ConfigMap</a:t>
          </a:r>
          <a:endParaRPr lang="en-US" sz="1800" kern="1200"/>
        </a:p>
      </dsp:txBody>
      <dsp:txXfrm>
        <a:off x="2188724" y="2746609"/>
        <a:ext cx="1801640" cy="549280"/>
      </dsp:txXfrm>
    </dsp:sp>
    <dsp:sp modelId="{BF333F15-68A0-447A-AA47-6645C5646811}">
      <dsp:nvSpPr>
        <dsp:cNvPr id="0" name=""/>
        <dsp:cNvSpPr/>
      </dsp:nvSpPr>
      <dsp:spPr>
        <a:xfrm>
          <a:off x="2188724" y="3433210"/>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Security</a:t>
          </a:r>
        </a:p>
      </dsp:txBody>
      <dsp:txXfrm>
        <a:off x="2188724" y="3433210"/>
        <a:ext cx="1801640" cy="549280"/>
      </dsp:txXfrm>
    </dsp:sp>
    <dsp:sp modelId="{5A98F314-2499-4DA6-B91B-74224B417884}">
      <dsp:nvSpPr>
        <dsp:cNvPr id="0" name=""/>
        <dsp:cNvSpPr/>
      </dsp:nvSpPr>
      <dsp:spPr>
        <a:xfrm>
          <a:off x="2188724" y="4119811"/>
          <a:ext cx="1801640" cy="549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t>
          </a:r>
        </a:p>
      </dsp:txBody>
      <dsp:txXfrm>
        <a:off x="2188724" y="4119811"/>
        <a:ext cx="1801640" cy="54928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29697-4A6D-AC4B-B035-E737BE26C24F}" type="datetimeFigureOut">
              <a:rPr lang="en-US" smtClean="0"/>
              <a:t>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166E8A-67CA-C341-8374-503D670F7D80}" type="slidenum">
              <a:rPr lang="en-US" smtClean="0"/>
              <a:t>‹#›</a:t>
            </a:fld>
            <a:endParaRPr lang="en-US"/>
          </a:p>
        </p:txBody>
      </p:sp>
    </p:spTree>
    <p:extLst>
      <p:ext uri="{BB962C8B-B14F-4D97-AF65-F5344CB8AC3E}">
        <p14:creationId xmlns:p14="http://schemas.microsoft.com/office/powerpoint/2010/main" val="593987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95838-E26F-BF4F-AF40-5695E293B9BE}" type="datetimeFigureOut">
              <a:rPr lang="en-US" smtClean="0"/>
              <a:t>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75D1-61FB-3243-8074-59CD809395A7}" type="slidenum">
              <a:rPr lang="en-US" smtClean="0"/>
              <a:t>‹#›</a:t>
            </a:fld>
            <a:endParaRPr lang="en-US"/>
          </a:p>
        </p:txBody>
      </p:sp>
    </p:spTree>
    <p:extLst>
      <p:ext uri="{BB962C8B-B14F-4D97-AF65-F5344CB8AC3E}">
        <p14:creationId xmlns:p14="http://schemas.microsoft.com/office/powerpoint/2010/main" val="19053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loud.google.com/kubernetes-engine/docs/tutorials/http-balancer" TargetMode="External"/><Relationship Id="rId7" Type="http://schemas.openxmlformats.org/officeDocument/2006/relationships/hyperlink" Target="https://github.com/jetstack/cert-manager"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istio.io/docs/tasks/traffic-management/ingress.html" TargetMode="External"/><Relationship Id="rId5" Type="http://schemas.openxmlformats.org/officeDocument/2006/relationships/hyperlink" Target="https://github.com/heptio/contour" TargetMode="External"/><Relationship Id="rId4" Type="http://schemas.openxmlformats.org/officeDocument/2006/relationships/hyperlink" Target="https://github.com/kubernetes/ingress-nginx"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docs.datadoghq.com/integrations/kubernetes/"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deck is a template for What The Hack lectures.</a:t>
            </a:r>
          </a:p>
          <a:p>
            <a:endParaRPr lang="en-US" dirty="0"/>
          </a:p>
          <a:p>
            <a:r>
              <a:rPr lang="en-US" dirty="0"/>
              <a:t>It is recommended that Coaches deliver mini-lectures ahead of each Challenge that set context for the challenge and introduce &amp; explain any key technologies.</a:t>
            </a:r>
          </a:p>
          <a:p>
            <a:endParaRPr lang="en-US" dirty="0"/>
          </a:p>
          <a:p>
            <a:r>
              <a:rPr lang="en-US" dirty="0"/>
              <a:t>At a minimum, it is handy to have a slide with the key goals of each challenge to display on the screen when running the hack in-person.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75D1-61FB-3243-8074-59CD809395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replace the generic term “Container Engine” with “docker”</a:t>
            </a:r>
          </a:p>
          <a:p>
            <a:endParaRPr lang="en-US" dirty="0"/>
          </a:p>
          <a:p>
            <a:r>
              <a:rPr lang="en-US" dirty="0"/>
              <a:t>“docker” has become the </a:t>
            </a:r>
            <a:r>
              <a:rPr lang="en-US" dirty="0" err="1"/>
              <a:t>defacto</a:t>
            </a:r>
            <a:r>
              <a:rPr lang="en-US" dirty="0"/>
              <a:t> industry standard for running containers.</a:t>
            </a:r>
          </a:p>
          <a:p>
            <a:r>
              <a:rPr lang="en-US" dirty="0"/>
              <a:t>“docker” lower case D is an open source project that has become the industry standard for running containers.</a:t>
            </a:r>
          </a:p>
          <a:p>
            <a:endParaRPr lang="en-US" dirty="0"/>
          </a:p>
          <a:p>
            <a:r>
              <a:rPr lang="en-US" dirty="0"/>
              <a:t>Docker (upper case D) is a commercial company.</a:t>
            </a:r>
          </a:p>
          <a:p>
            <a:endParaRPr lang="en-US" dirty="0"/>
          </a:p>
          <a:p>
            <a:r>
              <a:rPr lang="en-US" dirty="0"/>
              <a:t>Explain what docker vs. Docker is.</a:t>
            </a:r>
          </a:p>
          <a:p>
            <a:r>
              <a:rPr lang="en-US" dirty="0"/>
              <a:t>Explain that </a:t>
            </a:r>
            <a:r>
              <a:rPr lang="en-US" dirty="0" err="1"/>
              <a:t>containerd</a:t>
            </a:r>
            <a:r>
              <a:rPr lang="en-US" dirty="0"/>
              <a:t>, a new open container engine implementation is gaining a lot of traction as seen at </a:t>
            </a:r>
            <a:r>
              <a:rPr lang="en-US" dirty="0" err="1"/>
              <a:t>KubeCon</a:t>
            </a:r>
            <a:endParaRPr lang="en-US" dirty="0"/>
          </a:p>
          <a:p>
            <a:endParaRPr lang="en-US" dirty="0"/>
          </a:p>
          <a:p>
            <a:r>
              <a:rPr lang="en-US" dirty="0"/>
              <a:t>Microsoft is actually replacing docker with </a:t>
            </a:r>
            <a:r>
              <a:rPr lang="en-US" dirty="0" err="1"/>
              <a:t>containerD</a:t>
            </a:r>
            <a:r>
              <a:rPr lang="en-US" dirty="0"/>
              <a:t> in AKS.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29210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a:t>
            </a:r>
            <a:r>
              <a:rPr lang="en-US" sz="1200" b="0" i="0" u="none" strike="noStrike" kern="1200" dirty="0" err="1">
                <a:solidFill>
                  <a:schemeClr val="tx1"/>
                </a:solidFill>
                <a:effectLst/>
                <a:latin typeface="+mn-lt"/>
                <a:ea typeface="+mn-ea"/>
                <a:cs typeface="+mn-cs"/>
              </a:rPr>
              <a:t>ClusterIP</a:t>
            </a:r>
            <a:r>
              <a:rPr lang="en-US" sz="1200" b="0" i="0" u="none" strike="noStrike" kern="1200" dirty="0">
                <a:solidFill>
                  <a:schemeClr val="tx1"/>
                </a:solidFill>
                <a:effectLst/>
                <a:latin typeface="+mn-lt"/>
                <a:ea typeface="+mn-ea"/>
                <a:cs typeface="+mn-cs"/>
              </a:rPr>
              <a:t> service is the default Kubernetes service. It gives you a service inside your cluster that other apps inside your cluster can access. There is no external access</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When would you use this?</a:t>
            </a:r>
          </a:p>
          <a:p>
            <a:r>
              <a:rPr lang="en-US" sz="1200" b="0" i="0" u="none" strike="noStrike" kern="1200" dirty="0">
                <a:solidFill>
                  <a:schemeClr val="tx1"/>
                </a:solidFill>
                <a:effectLst/>
                <a:latin typeface="+mn-lt"/>
                <a:ea typeface="+mn-ea"/>
                <a:cs typeface="+mn-cs"/>
              </a:rPr>
              <a:t>There are a few scenarios where you would use the Kubernetes proxy to access your services.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Grouping pods into subset of services, </a:t>
            </a:r>
            <a:r>
              <a:rPr lang="en-US" sz="1200" b="0" i="0" u="none" strike="noStrike" kern="1200" dirty="0" err="1">
                <a:solidFill>
                  <a:schemeClr val="tx1"/>
                </a:solidFill>
                <a:effectLst/>
                <a:latin typeface="+mn-lt"/>
                <a:ea typeface="+mn-ea"/>
                <a:cs typeface="+mn-cs"/>
              </a:rPr>
              <a:t>e.g</a:t>
            </a:r>
            <a:r>
              <a:rPr lang="en-US" sz="1200" b="0" i="0" u="none" strike="noStrike" kern="1200" dirty="0">
                <a:solidFill>
                  <a:schemeClr val="tx1"/>
                </a:solidFill>
                <a:effectLst/>
                <a:latin typeface="+mn-lt"/>
                <a:ea typeface="+mn-ea"/>
                <a:cs typeface="+mn-cs"/>
              </a:rPr>
              <a:t> all Foo API pods , Foo database pods, Foo Web Front Pods etc..</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Debugging your services, or connecting to them directly from your laptop for some reason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Allowing internal traffic, displaying internal dashboards,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484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LoadBalancer</a:t>
            </a:r>
            <a:r>
              <a:rPr lang="en-US" sz="1200" b="0" i="0" u="none" strike="noStrike" kern="1200" dirty="0">
                <a:solidFill>
                  <a:schemeClr val="tx1"/>
                </a:solidFill>
                <a:effectLst/>
                <a:latin typeface="+mn-lt"/>
                <a:ea typeface="+mn-ea"/>
                <a:cs typeface="+mn-cs"/>
              </a:rPr>
              <a:t> == expose a service to the internet.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a:t>
            </a:r>
            <a:r>
              <a:rPr lang="en-US" sz="1200" b="0" i="0" u="none" strike="noStrike" kern="1200" dirty="0" err="1">
                <a:solidFill>
                  <a:schemeClr val="tx1"/>
                </a:solidFill>
                <a:effectLst/>
                <a:latin typeface="+mn-lt"/>
                <a:ea typeface="+mn-ea"/>
                <a:cs typeface="+mn-cs"/>
              </a:rPr>
              <a:t>LoadBalancer</a:t>
            </a:r>
            <a:r>
              <a:rPr lang="en-US" sz="1200" b="0" i="0" u="none" strike="noStrike" kern="1200" dirty="0">
                <a:solidFill>
                  <a:schemeClr val="tx1"/>
                </a:solidFill>
                <a:effectLst/>
                <a:latin typeface="+mn-lt"/>
                <a:ea typeface="+mn-ea"/>
                <a:cs typeface="+mn-cs"/>
              </a:rPr>
              <a:t> service is the standard way to expose a service to the internet. On AKS, uses the Azure Load Balancer that will give you a single IP address that will forward all traffic to your service.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When would you use this?</a:t>
            </a:r>
          </a:p>
          <a:p>
            <a:r>
              <a:rPr lang="en-US" sz="1200" b="0" i="0" u="none" strike="noStrike" kern="1200" dirty="0">
                <a:solidFill>
                  <a:schemeClr val="tx1"/>
                </a:solidFill>
                <a:effectLst/>
                <a:latin typeface="+mn-lt"/>
                <a:ea typeface="+mn-ea"/>
                <a:cs typeface="+mn-cs"/>
              </a:rPr>
              <a:t>If you want to directly expose a service, this is the default method. All traffic on the port you specify will be forwarded to the service. There is no filtering, no routing, etc. This means you can send almost any kind of traffic to it, like HTTP, TCP, UDP, </a:t>
            </a:r>
            <a:r>
              <a:rPr lang="en-US" sz="1200" b="0" i="0" u="none" strike="noStrike" kern="1200" dirty="0" err="1">
                <a:solidFill>
                  <a:schemeClr val="tx1"/>
                </a:solidFill>
                <a:effectLst/>
                <a:latin typeface="+mn-lt"/>
                <a:ea typeface="+mn-ea"/>
                <a:cs typeface="+mn-cs"/>
              </a:rPr>
              <a:t>Websockets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gRPC</a:t>
            </a:r>
            <a:r>
              <a:rPr lang="en-US" sz="1200" b="0" i="0" u="none" strike="noStrike" kern="1200" dirty="0">
                <a:solidFill>
                  <a:schemeClr val="tx1"/>
                </a:solidFill>
                <a:effectLst/>
                <a:latin typeface="+mn-lt"/>
                <a:ea typeface="+mn-ea"/>
                <a:cs typeface="+mn-cs"/>
              </a:rPr>
              <a:t>, or whatever.</a:t>
            </a:r>
          </a:p>
          <a:p>
            <a:r>
              <a:rPr lang="en-US" sz="1200" b="0" i="0" u="none" strike="noStrike" kern="1200" dirty="0">
                <a:solidFill>
                  <a:schemeClr val="tx1"/>
                </a:solidFill>
                <a:effectLst/>
                <a:latin typeface="+mn-lt"/>
                <a:ea typeface="+mn-ea"/>
                <a:cs typeface="+mn-cs"/>
              </a:rPr>
              <a:t>The big downside is that each service you expose with a </a:t>
            </a:r>
            <a:r>
              <a:rPr lang="en-US" sz="1200" b="0" i="0" u="none" strike="noStrike" kern="1200" dirty="0" err="1">
                <a:solidFill>
                  <a:schemeClr val="tx1"/>
                </a:solidFill>
                <a:effectLst/>
                <a:latin typeface="+mn-lt"/>
                <a:ea typeface="+mn-ea"/>
                <a:cs typeface="+mn-cs"/>
              </a:rPr>
              <a:t>LoadBalancer</a:t>
            </a:r>
            <a:r>
              <a:rPr lang="en-US" sz="1200" b="0" i="0" u="none" strike="noStrike" kern="1200" dirty="0">
                <a:solidFill>
                  <a:schemeClr val="tx1"/>
                </a:solidFill>
                <a:effectLst/>
                <a:latin typeface="+mn-lt"/>
                <a:ea typeface="+mn-ea"/>
                <a:cs typeface="+mn-cs"/>
              </a:rPr>
              <a:t> will get its own IP address, and you have to pay for a </a:t>
            </a:r>
            <a:r>
              <a:rPr lang="en-US" sz="1200" b="0" i="0" u="none" strike="noStrike" kern="1200" dirty="0" err="1">
                <a:solidFill>
                  <a:schemeClr val="tx1"/>
                </a:solidFill>
                <a:effectLst/>
                <a:latin typeface="+mn-lt"/>
                <a:ea typeface="+mn-ea"/>
                <a:cs typeface="+mn-cs"/>
              </a:rPr>
              <a:t>LoadBalancer</a:t>
            </a:r>
            <a:r>
              <a:rPr lang="en-US" sz="1200" b="0" i="0" u="none" strike="noStrike" kern="1200" dirty="0">
                <a:solidFill>
                  <a:schemeClr val="tx1"/>
                </a:solidFill>
                <a:effectLst/>
                <a:latin typeface="+mn-lt"/>
                <a:ea typeface="+mn-ea"/>
                <a:cs typeface="+mn-cs"/>
              </a:rPr>
              <a:t> per exposed service, which can get expensive!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823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A </a:t>
            </a:r>
            <a:r>
              <a:rPr lang="en-US" sz="1200" b="0" i="0" u="none" strike="noStrike" kern="1200" err="1">
                <a:solidFill>
                  <a:schemeClr val="tx1"/>
                </a:solidFill>
                <a:effectLst/>
                <a:latin typeface="+mn-lt"/>
                <a:ea typeface="+mn-ea"/>
                <a:cs typeface="+mn-cs"/>
              </a:rPr>
              <a:t>NodePort</a:t>
            </a:r>
            <a:r>
              <a:rPr lang="en-US" sz="1200" b="0" i="0" u="none" strike="noStrike" kern="1200">
                <a:solidFill>
                  <a:schemeClr val="tx1"/>
                </a:solidFill>
                <a:effectLst/>
                <a:latin typeface="+mn-lt"/>
                <a:ea typeface="+mn-ea"/>
                <a:cs typeface="+mn-cs"/>
              </a:rPr>
              <a:t> service is the most primitive way to get external traffic directly to your service. </a:t>
            </a:r>
            <a:r>
              <a:rPr lang="en-US" sz="1200" b="0" i="0" u="none" strike="noStrike" kern="1200" err="1">
                <a:solidFill>
                  <a:schemeClr val="tx1"/>
                </a:solidFill>
                <a:effectLst/>
                <a:latin typeface="+mn-lt"/>
                <a:ea typeface="+mn-ea"/>
                <a:cs typeface="+mn-cs"/>
              </a:rPr>
              <a:t>NodePort</a:t>
            </a:r>
            <a:r>
              <a:rPr lang="en-US" sz="1200" b="0" i="0" u="none" strike="noStrike" kern="1200">
                <a:solidFill>
                  <a:schemeClr val="tx1"/>
                </a:solidFill>
                <a:effectLst/>
                <a:latin typeface="+mn-lt"/>
                <a:ea typeface="+mn-ea"/>
                <a:cs typeface="+mn-cs"/>
              </a:rPr>
              <a:t>, as the name implies, opens a specific port on all the Nodes (the VMs), and any traffic that is sent to this port is forwarded to the service.</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Basically, a </a:t>
            </a:r>
            <a:r>
              <a:rPr lang="en-US" sz="1200" b="0" i="0" u="none" strike="noStrike" kern="1200" err="1">
                <a:solidFill>
                  <a:schemeClr val="tx1"/>
                </a:solidFill>
                <a:effectLst/>
                <a:latin typeface="+mn-lt"/>
                <a:ea typeface="+mn-ea"/>
                <a:cs typeface="+mn-cs"/>
              </a:rPr>
              <a:t>NodePort</a:t>
            </a:r>
            <a:r>
              <a:rPr lang="en-US" sz="1200" b="0" i="0" u="none" strike="noStrike" kern="1200">
                <a:solidFill>
                  <a:schemeClr val="tx1"/>
                </a:solidFill>
                <a:effectLst/>
                <a:latin typeface="+mn-lt"/>
                <a:ea typeface="+mn-ea"/>
                <a:cs typeface="+mn-cs"/>
              </a:rPr>
              <a:t> service has two difference from a normal “</a:t>
            </a:r>
            <a:r>
              <a:rPr lang="en-US" sz="1200" b="0" i="0" u="none" strike="noStrike" kern="1200" err="1">
                <a:solidFill>
                  <a:schemeClr val="tx1"/>
                </a:solidFill>
                <a:effectLst/>
                <a:latin typeface="+mn-lt"/>
                <a:ea typeface="+mn-ea"/>
                <a:cs typeface="+mn-cs"/>
              </a:rPr>
              <a:t>ClusterIP</a:t>
            </a:r>
            <a:r>
              <a:rPr lang="en-US" sz="1200" b="0" i="0" u="none" strike="noStrike" kern="1200">
                <a:solidFill>
                  <a:schemeClr val="tx1"/>
                </a:solidFill>
                <a:effectLst/>
                <a:latin typeface="+mn-lt"/>
                <a:ea typeface="+mn-ea"/>
                <a:cs typeface="+mn-cs"/>
              </a:rPr>
              <a:t>” service. First, the type is “</a:t>
            </a:r>
            <a:r>
              <a:rPr lang="en-US" sz="1200" b="0" i="0" u="none" strike="noStrike" kern="1200" err="1">
                <a:solidFill>
                  <a:schemeClr val="tx1"/>
                </a:solidFill>
                <a:effectLst/>
                <a:latin typeface="+mn-lt"/>
                <a:ea typeface="+mn-ea"/>
                <a:cs typeface="+mn-cs"/>
              </a:rPr>
              <a:t>NodePort</a:t>
            </a:r>
            <a:r>
              <a:rPr lang="en-US" sz="1200" b="0" i="0" u="none" strike="noStrike" kern="1200">
                <a:solidFill>
                  <a:schemeClr val="tx1"/>
                </a:solidFill>
                <a:effectLst/>
                <a:latin typeface="+mn-lt"/>
                <a:ea typeface="+mn-ea"/>
                <a:cs typeface="+mn-cs"/>
              </a:rPr>
              <a:t>.” There is also an additional port called the </a:t>
            </a:r>
            <a:r>
              <a:rPr lang="en-US" sz="1200" b="0" i="0" u="none" strike="noStrike" kern="1200" err="1">
                <a:solidFill>
                  <a:schemeClr val="tx1"/>
                </a:solidFill>
                <a:effectLst/>
                <a:latin typeface="+mn-lt"/>
                <a:ea typeface="+mn-ea"/>
                <a:cs typeface="+mn-cs"/>
              </a:rPr>
              <a:t>nodePort</a:t>
            </a:r>
            <a:r>
              <a:rPr lang="en-US" sz="1200" b="0" i="0" u="none" strike="noStrike" kern="1200">
                <a:solidFill>
                  <a:schemeClr val="tx1"/>
                </a:solidFill>
                <a:effectLst/>
                <a:latin typeface="+mn-lt"/>
                <a:ea typeface="+mn-ea"/>
                <a:cs typeface="+mn-cs"/>
              </a:rPr>
              <a:t> that specifies which port to open on the nodes. If you don’t specify this port, it will pick a random port. Most of the time you should let Kubernetes choose the port;</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There are many downsides to this method:</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can only have once service per port</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You can only use ports 30000–32767</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If your Node/VM IP address change, you need to deal with that</a:t>
            </a:r>
          </a:p>
          <a:p>
            <a:r>
              <a:rPr lang="en-US" sz="1200" b="0" i="0" u="none" strike="noStrike" kern="1200">
                <a:solidFill>
                  <a:schemeClr val="tx1"/>
                </a:solidFill>
                <a:effectLst/>
                <a:latin typeface="+mn-lt"/>
                <a:ea typeface="+mn-ea"/>
                <a:cs typeface="+mn-cs"/>
              </a:rPr>
              <a:t>For these reasons, I don’t recommend using this method in production to directly expose your service. If you are running a service that doesn’t have to be always available, or you are very cost sensitive, this method will work for you. A good example of such an application is a demo app or something temporary.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021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Layer 7</a:t>
            </a:r>
          </a:p>
          <a:p>
            <a:r>
              <a:rPr lang="en-US" sz="1200" b="0" i="0" u="none" strike="noStrike" kern="1200" dirty="0">
                <a:solidFill>
                  <a:schemeClr val="tx1"/>
                </a:solidFill>
                <a:effectLst/>
                <a:latin typeface="+mn-lt"/>
                <a:ea typeface="+mn-ea"/>
                <a:cs typeface="+mn-cs"/>
              </a:rPr>
              <a:t>Sub Domain or path reverse proxy</a:t>
            </a:r>
          </a:p>
          <a:p>
            <a:r>
              <a:rPr lang="en-US" sz="1200" b="0" i="0" u="none" strike="noStrike" kern="1200" dirty="0">
                <a:solidFill>
                  <a:schemeClr val="tx1"/>
                </a:solidFill>
                <a:effectLst/>
                <a:latin typeface="+mn-lt"/>
                <a:ea typeface="+mn-ea"/>
                <a:cs typeface="+mn-cs"/>
              </a:rPr>
              <a:t>Implementation == Ingress controller</a:t>
            </a:r>
          </a:p>
          <a:p>
            <a:r>
              <a:rPr lang="en-US" sz="1200" b="0" i="0" u="none" strike="noStrike" kern="1200" dirty="0">
                <a:solidFill>
                  <a:schemeClr val="tx1"/>
                </a:solidFill>
                <a:effectLst/>
                <a:latin typeface="+mn-lt"/>
                <a:ea typeface="+mn-ea"/>
                <a:cs typeface="+mn-cs"/>
              </a:rPr>
              <a:t>Nginx == industry standard</a:t>
            </a:r>
          </a:p>
          <a:p>
            <a:r>
              <a:rPr lang="en-US" sz="1200" b="0" i="0" u="none" strike="noStrike" kern="1200" dirty="0">
                <a:solidFill>
                  <a:schemeClr val="tx1"/>
                </a:solidFill>
                <a:effectLst/>
                <a:latin typeface="+mn-lt"/>
                <a:ea typeface="+mn-ea"/>
                <a:cs typeface="+mn-cs"/>
              </a:rPr>
              <a:t>Azure App Gateway ingress controller now exists too</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Unlike all the previous service examples, Ingress is actually NOT a type of service. Instead, it sits in front of multiple services and act as a “smart router” or </a:t>
            </a:r>
            <a:r>
              <a:rPr lang="en-US" sz="1200" b="0" i="0" u="none" strike="noStrike" kern="1200" dirty="0" err="1">
                <a:solidFill>
                  <a:schemeClr val="tx1"/>
                </a:solidFill>
                <a:effectLst/>
                <a:latin typeface="+mn-lt"/>
                <a:ea typeface="+mn-ea"/>
                <a:cs typeface="+mn-cs"/>
              </a:rPr>
              <a:t>entrypoint</a:t>
            </a:r>
            <a:r>
              <a:rPr lang="en-US" sz="1200" b="0" i="0" u="none" strike="noStrike" kern="1200" dirty="0">
                <a:solidFill>
                  <a:schemeClr val="tx1"/>
                </a:solidFill>
                <a:effectLst/>
                <a:latin typeface="+mn-lt"/>
                <a:ea typeface="+mn-ea"/>
                <a:cs typeface="+mn-cs"/>
              </a:rPr>
              <a:t> into your cluster.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 can do a lot of different things with an Ingress, and there are many types of Ingress controllers that have different capabilities.</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When would you use this?</a:t>
            </a:r>
          </a:p>
          <a:p>
            <a:r>
              <a:rPr lang="en-US" sz="1200" b="0" i="0" u="none" strike="noStrike" kern="1200" dirty="0">
                <a:solidFill>
                  <a:schemeClr val="tx1"/>
                </a:solidFill>
                <a:effectLst/>
                <a:latin typeface="+mn-lt"/>
                <a:ea typeface="+mn-ea"/>
                <a:cs typeface="+mn-cs"/>
              </a:rPr>
              <a:t>Ingress is probably the most powerful way to expose your services, but can also be the most complicated. There are many types of Ingress controllers, from the </a:t>
            </a:r>
            <a:r>
              <a:rPr lang="en-US" sz="1200" b="0" i="0" u="none" strike="noStrike" kern="1200" dirty="0">
                <a:solidFill>
                  <a:schemeClr val="tx1"/>
                </a:solidFill>
                <a:effectLst/>
                <a:latin typeface="+mn-lt"/>
                <a:ea typeface="+mn-ea"/>
                <a:cs typeface="+mn-cs"/>
                <a:hlinkClick r:id="rId3"/>
              </a:rPr>
              <a:t>Google Cloud Load Balancer</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Nginx</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Contour</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Istio</a:t>
            </a:r>
            <a:r>
              <a:rPr lang="en-US" sz="1200" b="0" i="0" u="none" strike="noStrike" kern="1200" dirty="0">
                <a:solidFill>
                  <a:schemeClr val="tx1"/>
                </a:solidFill>
                <a:effectLst/>
                <a:latin typeface="+mn-lt"/>
                <a:ea typeface="+mn-ea"/>
                <a:cs typeface="+mn-cs"/>
              </a:rPr>
              <a:t>, and more.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also plugins for Ingress controllers, like the </a:t>
            </a:r>
            <a:r>
              <a:rPr lang="en-US" sz="1200" b="0" i="0" u="none" strike="noStrike" kern="1200" dirty="0">
                <a:solidFill>
                  <a:schemeClr val="tx1"/>
                </a:solidFill>
                <a:effectLst/>
                <a:latin typeface="+mn-lt"/>
                <a:ea typeface="+mn-ea"/>
                <a:cs typeface="+mn-cs"/>
                <a:hlinkClick r:id="rId7"/>
              </a:rPr>
              <a:t>cert-manager</a:t>
            </a:r>
            <a:r>
              <a:rPr lang="en-US" sz="1200" b="0" i="0" u="none" strike="noStrike" kern="1200" dirty="0">
                <a:solidFill>
                  <a:schemeClr val="tx1"/>
                </a:solidFill>
                <a:effectLst/>
                <a:latin typeface="+mn-lt"/>
                <a:ea typeface="+mn-ea"/>
                <a:cs typeface="+mn-cs"/>
              </a:rPr>
              <a:t>, that can automatically provision SSL certificates for your services.</a:t>
            </a:r>
          </a:p>
          <a:p>
            <a:r>
              <a:rPr lang="en-US" sz="1200" b="0" i="0" u="none" strike="noStrike" kern="1200" dirty="0">
                <a:solidFill>
                  <a:schemeClr val="tx1"/>
                </a:solidFill>
                <a:effectLst/>
                <a:latin typeface="+mn-lt"/>
                <a:ea typeface="+mn-ea"/>
                <a:cs typeface="+mn-cs"/>
              </a:rPr>
              <a:t>Ingress is the most useful if you want to expose multiple services under the same IP address, and these services all use the same L7 protocol (typically HTTP). You only pay for one load balancer if you are using the native GCP integration, and because Ingress is “smart” you can get a lot of features out of the box (like SSL, Auth, Routing,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944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171450" indent="-171450">
              <a:buFont typeface="Arial" charset="0"/>
              <a:buChar char="•"/>
            </a:pPr>
            <a:r>
              <a:rPr lang="en-US" sz="900" b="0" i="0" kern="1200" dirty="0">
                <a:solidFill>
                  <a:schemeClr val="tx1"/>
                </a:solidFill>
                <a:effectLst/>
                <a:latin typeface="Segoe UI Light" pitchFamily="34" charset="0"/>
                <a:ea typeface="+mn-ea"/>
                <a:cs typeface="+mn-cs"/>
              </a:rPr>
              <a:t>ACI requires </a:t>
            </a:r>
            <a:r>
              <a:rPr lang="en-US" sz="900" b="0" i="0" kern="1200">
                <a:solidFill>
                  <a:schemeClr val="tx1"/>
                </a:solidFill>
                <a:effectLst/>
                <a:latin typeface="Segoe UI Light" pitchFamily="34" charset="0"/>
                <a:ea typeface="+mn-ea"/>
                <a:cs typeface="+mn-cs"/>
              </a:rPr>
              <a:t>Advanced Networking</a:t>
            </a:r>
            <a:endParaRPr lang="en-US" sz="900" b="0" i="0" kern="1200" dirty="0">
              <a:solidFill>
                <a:schemeClr val="tx1"/>
              </a:solidFill>
              <a:effectLst/>
              <a:latin typeface="Segoe UI Light" pitchFamily="34" charset="0"/>
              <a:ea typeface="+mn-ea"/>
              <a:cs typeface="+mn-cs"/>
            </a:endParaRPr>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11C6-D783-4789-8082-9D34F2C4221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3"/>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313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171450" indent="-171450">
              <a:buFont typeface="Arial" charset="0"/>
              <a:buChar char="•"/>
            </a:pPr>
            <a:r>
              <a:rPr lang="en-US" sz="900" b="0" i="0" kern="1200">
                <a:solidFill>
                  <a:schemeClr val="tx1"/>
                </a:solidFill>
                <a:effectLst/>
                <a:latin typeface="Segoe UI Light" pitchFamily="34" charset="0"/>
                <a:ea typeface="+mn-ea"/>
                <a:cs typeface="+mn-cs"/>
              </a:rPr>
              <a:t>CNCF = Cloud Native Computing Foundation</a:t>
            </a:r>
          </a:p>
          <a:p>
            <a:pPr marL="171450" indent="-171450">
              <a:buFont typeface="Arial" charset="0"/>
              <a:buChar char="•"/>
            </a:pPr>
            <a:endParaRPr lang="en-US" sz="900" b="0" i="0" kern="1200">
              <a:solidFill>
                <a:schemeClr val="tx1"/>
              </a:solidFill>
              <a:effectLst/>
              <a:latin typeface="Segoe UI Light" pitchFamily="34" charset="0"/>
              <a:ea typeface="+mn-ea"/>
              <a:cs typeface="+mn-cs"/>
            </a:endParaRPr>
          </a:p>
          <a:p>
            <a:pPr marL="171450" indent="-171450">
              <a:buFont typeface="Arial" charset="0"/>
              <a:buChar char="•"/>
            </a:pPr>
            <a:r>
              <a:rPr lang="en-US" sz="900" b="0" i="0" kern="1200">
                <a:solidFill>
                  <a:schemeClr val="tx1"/>
                </a:solidFill>
                <a:effectLst/>
                <a:latin typeface="Segoe UI Light" pitchFamily="34" charset="0"/>
                <a:ea typeface="+mn-ea"/>
                <a:cs typeface="+mn-cs"/>
              </a:rPr>
              <a:t>https://github.com/Azure/azure-container-networking/blob/master/docs/acs.md </a:t>
            </a:r>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11C6-D783-4789-8082-9D34F2C4221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3"/>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8215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075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3322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171450" indent="-171450">
              <a:buFont typeface="Arial" charset="0"/>
              <a:buChar char="•"/>
            </a:pPr>
            <a:r>
              <a:rPr lang="en-US" sz="900" b="0" i="0" kern="1200">
                <a:solidFill>
                  <a:schemeClr val="tx1"/>
                </a:solidFill>
                <a:effectLst/>
                <a:latin typeface="Segoe UI Light" pitchFamily="34" charset="0"/>
                <a:ea typeface="+mn-ea"/>
                <a:cs typeface="+mn-cs"/>
              </a:rPr>
              <a:t>Look</a:t>
            </a:r>
            <a:r>
              <a:rPr lang="en-US" sz="900" b="0" i="0" kern="1200" baseline="0">
                <a:solidFill>
                  <a:schemeClr val="tx1"/>
                </a:solidFill>
                <a:effectLst/>
                <a:latin typeface="Segoe UI Light" pitchFamily="34" charset="0"/>
                <a:ea typeface="+mn-ea"/>
                <a:cs typeface="+mn-cs"/>
              </a:rPr>
              <a:t> at liveness</a:t>
            </a:r>
          </a:p>
          <a:p>
            <a:pPr marL="171450" indent="-171450">
              <a:buFont typeface="Arial" charset="0"/>
              <a:buChar char="•"/>
            </a:pPr>
            <a:r>
              <a:rPr lang="en-US" sz="900" b="0" i="0" kern="1200" baseline="0">
                <a:solidFill>
                  <a:schemeClr val="tx1"/>
                </a:solidFill>
                <a:effectLst/>
                <a:latin typeface="Segoe UI Light" pitchFamily="34" charset="0"/>
                <a:ea typeface="+mn-ea"/>
                <a:cs typeface="+mn-cs"/>
              </a:rPr>
              <a:t>Look at readiness</a:t>
            </a:r>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11C6-D783-4789-8082-9D34F2C4221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3"/>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234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u="sng" kern="1200">
                <a:solidFill>
                  <a:schemeClr val="tx1"/>
                </a:solidFill>
                <a:effectLst/>
                <a:latin typeface="+mn-lt"/>
                <a:ea typeface="+mn-ea"/>
                <a:cs typeface="+mn-cs"/>
                <a:hlinkClick r:id="rId3"/>
              </a:rPr>
              <a:t>https://docs.datadoghq.com/integrations/kubernetes/</a:t>
            </a:r>
            <a:endParaRPr lang="en-US" sz="1200" kern="1200">
              <a:solidFill>
                <a:schemeClr val="tx1"/>
              </a:solidFill>
              <a:effectLst/>
              <a:latin typeface="+mn-lt"/>
              <a:ea typeface="+mn-ea"/>
              <a:cs typeface="+mn-cs"/>
            </a:endParaRPr>
          </a:p>
          <a:p>
            <a:pPr marL="171450" indent="-171450">
              <a:buFont typeface="Arial" charset="0"/>
              <a:buChar char="•"/>
            </a:pPr>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11C6-D783-4789-8082-9D34F2C4221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3"/>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4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is actually replacing docker with </a:t>
            </a:r>
            <a:r>
              <a:rPr lang="en-US" dirty="0" err="1"/>
              <a:t>containerD</a:t>
            </a:r>
            <a:r>
              <a:rPr lang="en-US" dirty="0"/>
              <a:t> in AKS.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58566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171450" indent="-171450">
              <a:buFont typeface="Arial" charset="0"/>
              <a:buChar char="•"/>
            </a:pPr>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11C6-D783-4789-8082-9D34F2C4221D}"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3"/>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9264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students for attending and share the link to the What The Hack website with them.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75D1-61FB-3243-8074-59CD809395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72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Show Docker images on the machine</a:t>
            </a:r>
          </a:p>
          <a:p>
            <a:r>
              <a:rPr lang="en-US" sz="1200" b="1"/>
              <a:t>Show Docker images running on the machine</a:t>
            </a:r>
          </a:p>
          <a:p>
            <a:r>
              <a:rPr lang="en-US" sz="1200" b="1"/>
              <a:t>Quick demo a </a:t>
            </a:r>
            <a:r>
              <a:rPr lang="en-US" sz="1200" b="1" err="1"/>
              <a:t>Dockerfile</a:t>
            </a:r>
            <a:r>
              <a:rPr lang="en-US" sz="1200" b="1"/>
              <a:t>?</a:t>
            </a:r>
          </a:p>
          <a:p>
            <a:endParaRPr lang="en-US"/>
          </a:p>
        </p:txBody>
      </p:sp>
      <p:sp>
        <p:nvSpPr>
          <p:cNvPr id="4" name="Slide Number Placeholder 3"/>
          <p:cNvSpPr>
            <a:spLocks noGrp="1"/>
          </p:cNvSpPr>
          <p:nvPr>
            <p:ph type="sldNum" sz="quarter" idx="5"/>
          </p:nvPr>
        </p:nvSpPr>
        <p:spPr/>
        <p:txBody>
          <a:bodyPr/>
          <a:lstStyle/>
          <a:p>
            <a:fld id="{1350404E-245B-4AEC-843D-8091A336220D}" type="slidenum">
              <a:rPr lang="en-US" smtClean="0"/>
              <a:t>16</a:t>
            </a:fld>
            <a:endParaRPr lang="en-US"/>
          </a:p>
        </p:txBody>
      </p:sp>
    </p:spTree>
    <p:extLst>
      <p:ext uri="{BB962C8B-B14F-4D97-AF65-F5344CB8AC3E}">
        <p14:creationId xmlns:p14="http://schemas.microsoft.com/office/powerpoint/2010/main" val="1822031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a:t>
            </a:r>
            <a:r>
              <a:rPr lang="en-US" dirty="0" err="1"/>
              <a:t>skule</a:t>
            </a:r>
            <a:r>
              <a:rPr lang="en-US" dirty="0"/>
              <a:t> Unix/C </a:t>
            </a:r>
            <a:r>
              <a:rPr lang="en-US" dirty="0" err="1"/>
              <a:t>Makefiles</a:t>
            </a:r>
            <a:endParaRPr lang="en-US" dirty="0"/>
          </a:p>
          <a:p>
            <a:r>
              <a:rPr lang="en-US" dirty="0"/>
              <a:t>DSL to build</a:t>
            </a:r>
          </a:p>
          <a:p>
            <a:r>
              <a:rPr lang="en-US" dirty="0"/>
              <a:t>FROM, RUN, CMD</a:t>
            </a:r>
          </a:p>
          <a:p>
            <a:r>
              <a:rPr lang="en-US" dirty="0"/>
              <a:t>Also: copy files, open ports, </a:t>
            </a:r>
            <a:r>
              <a:rPr lang="en-US"/>
              <a:t>attach storage</a:t>
            </a:r>
            <a:endParaRPr lang="en-US" dirty="0"/>
          </a:p>
        </p:txBody>
      </p:sp>
      <p:sp>
        <p:nvSpPr>
          <p:cNvPr id="4" name="Slide Number Placeholder 3"/>
          <p:cNvSpPr>
            <a:spLocks noGrp="1"/>
          </p:cNvSpPr>
          <p:nvPr>
            <p:ph type="sldNum" sz="quarter" idx="10"/>
          </p:nvPr>
        </p:nvSpPr>
        <p:spPr/>
        <p:txBody>
          <a:bodyPr/>
          <a:lstStyle/>
          <a:p>
            <a:pPr marL="0" marR="0" lvl="0" indent="0" algn="r" defTabSz="1110264" rtl="0" eaLnBrk="1" fontAlgn="auto" latinLnBrk="0" hangingPunct="1">
              <a:lnSpc>
                <a:spcPct val="100000"/>
              </a:lnSpc>
              <a:spcBef>
                <a:spcPts val="0"/>
              </a:spcBef>
              <a:spcAft>
                <a:spcPts val="0"/>
              </a:spcAft>
              <a:buClrTx/>
              <a:buSzTx/>
              <a:buFontTx/>
              <a:buNone/>
              <a:tabLst/>
              <a:defRPr/>
            </a:pPr>
            <a:fld id="{35F9E99B-4FEE-4934-B062-7974998916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1026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629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this visually.</a:t>
            </a:r>
          </a:p>
          <a:p>
            <a:endParaRPr lang="en-US" dirty="0"/>
          </a:p>
          <a:p>
            <a:r>
              <a:rPr lang="en-US" dirty="0"/>
              <a:t>Here you see the docker container engine communicates with the Container Registry to PUSH or PULL container images.</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1048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DockerHub</a:t>
            </a:r>
            <a:r>
              <a:rPr lang="en-US" dirty="0"/>
              <a:t> is the public container registry from Docker</a:t>
            </a:r>
          </a:p>
          <a:p>
            <a:endParaRPr lang="en-US" dirty="0"/>
          </a:p>
          <a:p>
            <a:r>
              <a:rPr lang="en-US" dirty="0"/>
              <a:t>Azure Container Registry is a PaaS service from Azure that gives you a private registry to use with in an organization.</a:t>
            </a:r>
          </a:p>
          <a:p>
            <a:endParaRPr lang="en-US" dirty="0"/>
          </a:p>
          <a:p>
            <a:r>
              <a:rPr lang="en-US" dirty="0"/>
              <a:t>ACR is compatible with the docker CLI tool, so all of the standard docker commands (push, pull, </a:t>
            </a:r>
            <a:r>
              <a:rPr lang="en-US" dirty="0" err="1"/>
              <a:t>etc</a:t>
            </a:r>
            <a:r>
              <a:rPr lang="en-US" dirty="0"/>
              <a:t>) work with ACR.</a:t>
            </a:r>
          </a:p>
          <a:p>
            <a:r>
              <a:rPr lang="en-US" dirty="0"/>
              <a:t>This can be done securely using AAD authentication.</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9384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want to optimize and scale!</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268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2782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imagine there are a lot of problems as you run containers at scale:</a:t>
            </a:r>
          </a:p>
          <a:p>
            <a:pPr marL="171450" indent="-171450">
              <a:buFont typeface="Arial" panose="020B0604020202020204" pitchFamily="34" charset="0"/>
              <a:buChar char="•"/>
            </a:pPr>
            <a:r>
              <a:rPr lang="en-US" dirty="0"/>
              <a:t>Scheduling (how many instances of each container to run and where)</a:t>
            </a:r>
          </a:p>
          <a:p>
            <a:pPr marL="171450" indent="-171450">
              <a:buFont typeface="Arial" panose="020B0604020202020204" pitchFamily="34" charset="0"/>
              <a:buChar char="•"/>
            </a:pPr>
            <a:r>
              <a:rPr lang="en-US" dirty="0"/>
              <a:t>Scaling up/down</a:t>
            </a:r>
          </a:p>
          <a:p>
            <a:pPr marL="171450" indent="-171450">
              <a:buFont typeface="Arial" panose="020B0604020202020204" pitchFamily="34" charset="0"/>
              <a:buChar char="•"/>
            </a:pPr>
            <a:r>
              <a:rPr lang="en-US" dirty="0"/>
              <a:t>Replacing dead containers</a:t>
            </a:r>
          </a:p>
          <a:p>
            <a:pPr marL="171450" indent="-171450">
              <a:buFont typeface="Arial" panose="020B0604020202020204" pitchFamily="34" charset="0"/>
              <a:buChar char="•"/>
            </a:pPr>
            <a:r>
              <a:rPr lang="en-US" dirty="0"/>
              <a:t>Version updates</a:t>
            </a:r>
          </a:p>
          <a:p>
            <a:pPr marL="171450" indent="-171450">
              <a:buFont typeface="Arial" panose="020B0604020202020204" pitchFamily="34" charset="0"/>
              <a:buChar char="•"/>
            </a:pPr>
            <a:r>
              <a:rPr lang="en-US" dirty="0" err="1"/>
              <a:t>Etc</a:t>
            </a:r>
            <a:endParaRPr lang="en-US" dirty="0"/>
          </a:p>
          <a:p>
            <a:endParaRPr lang="en-US" dirty="0"/>
          </a:p>
          <a:p>
            <a:r>
              <a:rPr lang="en-US" dirty="0"/>
              <a:t>You’re going to need help with this!</a:t>
            </a:r>
          </a:p>
          <a:p>
            <a:endParaRPr lang="en-US" dirty="0"/>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355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06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Coaches/Presenters for THIS hack/lecture event should be listed on this slide.</a:t>
            </a:r>
          </a:p>
          <a:p>
            <a:endParaRPr lang="en-US" dirty="0"/>
          </a:p>
          <a:p>
            <a:r>
              <a:rPr lang="en-US" dirty="0"/>
              <a:t>Original contributors to the hack content &amp; these slides include:</a:t>
            </a:r>
          </a:p>
          <a:p>
            <a:endParaRPr lang="en-US" dirty="0"/>
          </a:p>
          <a:p>
            <a:r>
              <a:rPr lang="en-US" dirty="0"/>
              <a:t>Please list original contributors to this hack here in the speaker notes and give them credit when delivering this content.</a:t>
            </a:r>
          </a:p>
          <a:p>
            <a:endParaRPr lang="en-US" dirty="0"/>
          </a:p>
          <a:p>
            <a:r>
              <a:rPr lang="en-US" dirty="0"/>
              <a:t>&lt;Original Author 1&gt;</a:t>
            </a:r>
          </a:p>
          <a:p>
            <a:r>
              <a:rPr lang="en-US" dirty="0"/>
              <a:t>&lt;Original Author 2&gt;</a:t>
            </a:r>
          </a:p>
          <a:p>
            <a:r>
              <a:rPr lang="en-US" dirty="0"/>
              <a:t>…</a:t>
            </a:r>
          </a:p>
          <a:p>
            <a:r>
              <a:rPr lang="en-US" dirty="0"/>
              <a:t>&lt;Original Author N&gt;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A18DF-2E2C-4B51-B31A-8EAAD44872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8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introduce a container orchestrator to the picture!</a:t>
            </a:r>
          </a:p>
          <a:p>
            <a:endParaRPr lang="en-US" dirty="0"/>
          </a:p>
          <a:p>
            <a:r>
              <a:rPr lang="en-US" dirty="0"/>
              <a:t>What is a container orchestrator?</a:t>
            </a:r>
          </a:p>
          <a:p>
            <a:endParaRPr lang="en-US" dirty="0"/>
          </a:p>
          <a:p>
            <a:r>
              <a:rPr lang="en-US" dirty="0"/>
              <a:t>It’s just another piece of software…</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946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software that acts as a control plane to manage a “cluster” of VMs and the deployment of containers on it.</a:t>
            </a:r>
          </a:p>
          <a:p>
            <a:endParaRPr lang="en-US" dirty="0"/>
          </a:p>
          <a:p>
            <a:r>
              <a:rPr lang="en-US" dirty="0"/>
              <a:t>All of those scale problems mentioned earlier can be handled by a container orchestrator.</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857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Container Orchestrator is just another piece of software that runs on a VM itself.</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4267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Container orchestrators help with a long list of challenges</a:t>
            </a:r>
          </a:p>
          <a:p>
            <a:endParaRPr lang="en-US" dirty="0"/>
          </a:p>
        </p:txBody>
      </p:sp>
      <p:sp>
        <p:nvSpPr>
          <p:cNvPr id="4" name="Slide Number Placeholder 3"/>
          <p:cNvSpPr>
            <a:spLocks noGrp="1"/>
          </p:cNvSpPr>
          <p:nvPr>
            <p:ph type="sldNum" sz="quarter" idx="5"/>
          </p:nvPr>
        </p:nvSpPr>
        <p:spPr/>
        <p:txBody>
          <a:bodyPr/>
          <a:lstStyle/>
          <a:p>
            <a:fld id="{1350404E-245B-4AEC-843D-8091A336220D}" type="slidenum">
              <a:rPr lang="en-US" smtClean="0"/>
              <a:t>33</a:t>
            </a:fld>
            <a:endParaRPr lang="en-US"/>
          </a:p>
        </p:txBody>
      </p:sp>
    </p:spTree>
    <p:extLst>
      <p:ext uri="{BB962C8B-B14F-4D97-AF65-F5344CB8AC3E}">
        <p14:creationId xmlns:p14="http://schemas.microsoft.com/office/powerpoint/2010/main" val="69434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IS a container orchestrator.</a:t>
            </a:r>
          </a:p>
          <a:p>
            <a:endParaRPr lang="en-US" dirty="0"/>
          </a:p>
          <a:p>
            <a:r>
              <a:rPr lang="en-US" dirty="0"/>
              <a:t>There have been quite a few other container orchestrators on the market.</a:t>
            </a:r>
          </a:p>
          <a:p>
            <a:pPr marL="171450" indent="-171450">
              <a:buFont typeface="Arial" panose="020B0604020202020204" pitchFamily="34" charset="0"/>
              <a:buChar char="•"/>
            </a:pPr>
            <a:r>
              <a:rPr lang="en-US" dirty="0"/>
              <a:t>DC/OS/Mesosphere</a:t>
            </a:r>
          </a:p>
          <a:p>
            <a:pPr marL="171450" indent="-171450">
              <a:buFont typeface="Arial" panose="020B0604020202020204" pitchFamily="34" charset="0"/>
              <a:buChar char="•"/>
            </a:pPr>
            <a:r>
              <a:rPr lang="en-US" dirty="0"/>
              <a:t>Docker Swarm</a:t>
            </a:r>
          </a:p>
          <a:p>
            <a:pPr marL="171450" indent="-171450">
              <a:buFont typeface="Arial" panose="020B0604020202020204" pitchFamily="34" charset="0"/>
              <a:buChar char="•"/>
            </a:pPr>
            <a:r>
              <a:rPr lang="en-US" dirty="0"/>
              <a:t>Azure Service Fabric is a container orchestrator!</a:t>
            </a:r>
          </a:p>
          <a:p>
            <a:pPr marL="0" indent="0">
              <a:buFont typeface="Arial" panose="020B0604020202020204" pitchFamily="34" charset="0"/>
              <a:buNone/>
            </a:pPr>
            <a:endParaRPr lang="en-US" dirty="0"/>
          </a:p>
          <a:p>
            <a:r>
              <a:rPr lang="en-US" dirty="0"/>
              <a:t>K8S: This is the orchestrator we focus on and safe to say it is the de-facto standard for container orchestrators</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609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0404E-245B-4AEC-843D-8091A336220D}" type="slidenum">
              <a:rPr lang="en-US" smtClean="0"/>
              <a:t>35</a:t>
            </a:fld>
            <a:endParaRPr lang="en-US"/>
          </a:p>
        </p:txBody>
      </p:sp>
    </p:spTree>
    <p:extLst>
      <p:ext uri="{BB962C8B-B14F-4D97-AF65-F5344CB8AC3E}">
        <p14:creationId xmlns:p14="http://schemas.microsoft.com/office/powerpoint/2010/main" val="2770022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Kubernetes control plane has historically been referred to as the “master” or “master node”.</a:t>
            </a:r>
          </a:p>
          <a:p>
            <a:endParaRPr lang="en-US" dirty="0"/>
          </a:p>
          <a:p>
            <a:r>
              <a:rPr lang="en-US" dirty="0"/>
              <a:t>You may see references to it in documentation this way.  </a:t>
            </a:r>
          </a:p>
          <a:p>
            <a:r>
              <a:rPr lang="en-US" dirty="0"/>
              <a:t>However, it is commonly referred to as the “Control Plane” lately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here on out, we shall use the Kubernetes vocabulary.</a:t>
            </a:r>
          </a:p>
          <a:p>
            <a:endParaRPr lang="en-US" dirty="0"/>
          </a:p>
          <a:p>
            <a:r>
              <a:rPr lang="en-US" dirty="0"/>
              <a:t>Node = VM</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9662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0404E-245B-4AEC-843D-8091A336220D}" type="slidenum">
              <a:rPr lang="en-US" smtClean="0"/>
              <a:t>37</a:t>
            </a:fld>
            <a:endParaRPr lang="en-US"/>
          </a:p>
        </p:txBody>
      </p:sp>
    </p:spTree>
    <p:extLst>
      <p:ext uri="{BB962C8B-B14F-4D97-AF65-F5344CB8AC3E}">
        <p14:creationId xmlns:p14="http://schemas.microsoft.com/office/powerpoint/2010/main" val="4260555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nodes running your containers are regular Azure VMs that you pay an hourly rate for.  You will see these referred to as “worker nodes” or “agent nodes”.</a:t>
            </a:r>
          </a:p>
          <a:p>
            <a:endParaRPr lang="en-US" dirty="0"/>
          </a:p>
          <a:p>
            <a:r>
              <a:rPr lang="en-US" dirty="0"/>
              <a:t>A group of nodes of the same type (VM SKU size) is referred to as a “</a:t>
            </a:r>
            <a:r>
              <a:rPr lang="en-US" dirty="0" err="1"/>
              <a:t>nodepool</a:t>
            </a:r>
            <a:r>
              <a:rPr lang="en-US" dirty="0"/>
              <a:t>” in Kubernetes.  AKS implements all nodes as Azure VMs in an Azure VM Scale Set.  Thus, in Kubernetes:</a:t>
            </a:r>
          </a:p>
          <a:p>
            <a:endParaRPr lang="en-US" dirty="0"/>
          </a:p>
          <a:p>
            <a:r>
              <a:rPr lang="en-US" dirty="0"/>
              <a:t>Node = Azure VM</a:t>
            </a:r>
          </a:p>
          <a:p>
            <a:r>
              <a:rPr lang="en-US" dirty="0" err="1"/>
              <a:t>Nodepool</a:t>
            </a:r>
            <a:r>
              <a:rPr lang="en-US" dirty="0"/>
              <a:t> = Azure VM Scale Set</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4765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AKS has integrated the Kubernetes CLI (</a:t>
            </a:r>
            <a:r>
              <a:rPr lang="en-US" sz="1100" b="0" i="0" kern="1200" dirty="0" err="1">
                <a:solidFill>
                  <a:schemeClr val="tx1"/>
                </a:solidFill>
                <a:effectLst/>
                <a:latin typeface="Segoe UI Light" pitchFamily="34" charset="0"/>
                <a:ea typeface="+mn-ea"/>
                <a:cs typeface="+mn-cs"/>
              </a:rPr>
              <a:t>kubectl</a:t>
            </a:r>
            <a:r>
              <a:rPr lang="en-US" sz="1100" b="0" i="0" kern="1200" dirty="0">
                <a:solidFill>
                  <a:schemeClr val="tx1"/>
                </a:solidFill>
                <a:effectLst/>
                <a:latin typeface="Segoe UI Light" pitchFamily="34" charset="0"/>
                <a:ea typeface="+mn-ea"/>
                <a:cs typeface="+mn-cs"/>
              </a:rPr>
              <a:t>) with the Azure CLI.</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These next two slides are examples of how they work together. </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Pay no attention, as you will discover this in the next challenge!</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62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0404E-245B-4AEC-843D-8091A336220D}" type="slidenum">
              <a:rPr lang="en-US" smtClean="0"/>
              <a:t>6</a:t>
            </a:fld>
            <a:endParaRPr lang="en-US"/>
          </a:p>
        </p:txBody>
      </p:sp>
    </p:spTree>
    <p:extLst>
      <p:ext uri="{BB962C8B-B14F-4D97-AF65-F5344CB8AC3E}">
        <p14:creationId xmlns:p14="http://schemas.microsoft.com/office/powerpoint/2010/main" val="3231998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4659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5164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48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375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is full of many complexities.</a:t>
            </a:r>
          </a:p>
          <a:p>
            <a:r>
              <a:rPr lang="en-US" dirty="0"/>
              <a:t>Sometimes, to learn something really complex, you need to start by focusing on the simplest parts…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31224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inside the VM nodes in a Kubernetes clusters, we’ll see a whole set of services that are running on each.</a:t>
            </a:r>
          </a:p>
          <a:p>
            <a:r>
              <a:rPr lang="en-US" dirty="0"/>
              <a:t>These are containers themselves!</a:t>
            </a:r>
          </a:p>
          <a:p>
            <a:endParaRPr lang="en-US" dirty="0"/>
          </a:p>
          <a:p>
            <a:r>
              <a:rPr lang="en-US" dirty="0"/>
              <a:t>These services are how Kubernetes handles management of the nodes and things that run on them.</a:t>
            </a:r>
          </a:p>
          <a:p>
            <a:r>
              <a:rPr lang="en-US" dirty="0"/>
              <a:t>I’m going explain these now briefly…</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727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telling you to forget about ALL of them for now! </a:t>
            </a:r>
          </a:p>
          <a:p>
            <a:endParaRPr lang="en-US" dirty="0"/>
          </a:p>
          <a:p>
            <a:r>
              <a:rPr lang="en-US" dirty="0"/>
              <a:t>They’re just the stuff that makes Kubernetes run.  </a:t>
            </a:r>
          </a:p>
          <a:p>
            <a:endParaRPr lang="en-US" dirty="0"/>
          </a:p>
          <a:p>
            <a:r>
              <a:rPr lang="en-US" dirty="0"/>
              <a:t>You can read all about them in the docs, and probably will learn more about them as you become more familiar with the system.</a:t>
            </a:r>
          </a:p>
          <a:p>
            <a:endParaRPr lang="en-US" dirty="0"/>
          </a:p>
          <a:p>
            <a:r>
              <a:rPr lang="en-US" dirty="0"/>
              <a:t>But for today…  we want to focus on the core components and concepts.</a:t>
            </a:r>
          </a:p>
          <a:p>
            <a:r>
              <a:rPr lang="en-US" dirty="0"/>
              <a:t>IF you focus on these, you’ll get lost.</a:t>
            </a:r>
          </a:p>
          <a:p>
            <a:endParaRPr lang="en-US" dirty="0"/>
          </a:p>
          <a:p>
            <a:r>
              <a:rPr lang="en-US" dirty="0"/>
              <a:t>Let’s keep it simple for now.</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8092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Containers are the only thing that run.</a:t>
            </a:r>
          </a:p>
          <a:p>
            <a:r>
              <a:rPr lang="en-US" dirty="0"/>
              <a:t>&lt;click&gt;</a:t>
            </a:r>
          </a:p>
          <a:p>
            <a:endParaRPr lang="en-US" dirty="0"/>
          </a:p>
        </p:txBody>
      </p:sp>
      <p:sp>
        <p:nvSpPr>
          <p:cNvPr id="4" name="Slide Number Placeholder 3"/>
          <p:cNvSpPr>
            <a:spLocks noGrp="1"/>
          </p:cNvSpPr>
          <p:nvPr>
            <p:ph type="sldNum" sz="quarter" idx="5"/>
          </p:nvPr>
        </p:nvSpPr>
        <p:spPr/>
        <p:txBody>
          <a:bodyPr/>
          <a:lstStyle/>
          <a:p>
            <a:fld id="{1350404E-245B-4AEC-843D-8091A336220D}" type="slidenum">
              <a:rPr lang="en-US" smtClean="0"/>
              <a:t>48</a:t>
            </a:fld>
            <a:endParaRPr lang="en-US"/>
          </a:p>
        </p:txBody>
      </p:sp>
    </p:spTree>
    <p:extLst>
      <p:ext uri="{BB962C8B-B14F-4D97-AF65-F5344CB8AC3E}">
        <p14:creationId xmlns:p14="http://schemas.microsoft.com/office/powerpoint/2010/main" val="247773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K8S wraps container in a layer of metadata</a:t>
            </a:r>
          </a:p>
          <a:p>
            <a:r>
              <a:rPr lang="en-US" dirty="0"/>
              <a:t>A POD</a:t>
            </a:r>
          </a:p>
          <a:p>
            <a:endParaRPr lang="en-US" dirty="0"/>
          </a:p>
          <a:p>
            <a:endParaRPr lang="en-US" dirty="0"/>
          </a:p>
        </p:txBody>
      </p:sp>
      <p:sp>
        <p:nvSpPr>
          <p:cNvPr id="4" name="Slide Number Placeholder 3"/>
          <p:cNvSpPr>
            <a:spLocks noGrp="1"/>
          </p:cNvSpPr>
          <p:nvPr>
            <p:ph type="sldNum" sz="quarter" idx="5"/>
          </p:nvPr>
        </p:nvSpPr>
        <p:spPr/>
        <p:txBody>
          <a:bodyPr/>
          <a:lstStyle/>
          <a:p>
            <a:fld id="{1350404E-245B-4AEC-843D-8091A336220D}" type="slidenum">
              <a:rPr lang="en-US" smtClean="0"/>
              <a:t>49</a:t>
            </a:fld>
            <a:endParaRPr lang="en-US"/>
          </a:p>
        </p:txBody>
      </p:sp>
    </p:spTree>
    <p:extLst>
      <p:ext uri="{BB962C8B-B14F-4D97-AF65-F5344CB8AC3E}">
        <p14:creationId xmlns:p14="http://schemas.microsoft.com/office/powerpoint/2010/main" val="2300591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pods running on one node in our cluster</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2983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Convince the audience they should become developers and install tools locally!</a:t>
            </a:r>
          </a:p>
        </p:txBody>
      </p:sp>
      <p:sp>
        <p:nvSpPr>
          <p:cNvPr id="4" name="Slide Number Placeholder 3"/>
          <p:cNvSpPr>
            <a:spLocks noGrp="1"/>
          </p:cNvSpPr>
          <p:nvPr>
            <p:ph type="sldNum" sz="quarter" idx="5"/>
          </p:nvPr>
        </p:nvSpPr>
        <p:spPr/>
        <p:txBody>
          <a:bodyPr/>
          <a:lstStyle/>
          <a:p>
            <a:fld id="{1350404E-245B-4AEC-843D-8091A336220D}" type="slidenum">
              <a:rPr lang="en-US" smtClean="0"/>
              <a:t>7</a:t>
            </a:fld>
            <a:endParaRPr lang="en-US"/>
          </a:p>
        </p:txBody>
      </p:sp>
    </p:spTree>
    <p:extLst>
      <p:ext uri="{BB962C8B-B14F-4D97-AF65-F5344CB8AC3E}">
        <p14:creationId xmlns:p14="http://schemas.microsoft.com/office/powerpoint/2010/main" val="193255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pods running across multiple nodes on our cluster…</a:t>
            </a:r>
          </a:p>
          <a:p>
            <a:endParaRPr lang="en-US" dirty="0"/>
          </a:p>
          <a:p>
            <a:r>
              <a:rPr lang="en-US" dirty="0"/>
              <a:t>You can see we have different numbers of each type of pod running.</a:t>
            </a:r>
          </a:p>
          <a:p>
            <a:endParaRPr lang="en-US" dirty="0"/>
          </a:p>
          <a:p>
            <a:r>
              <a:rPr lang="en-US" dirty="0"/>
              <a:t>One benefit of Kubernetes is that it is easy to independently scale each container/app.</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4785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Pods are metadata that define how the container will be hosted.</a:t>
            </a:r>
          </a:p>
          <a:p>
            <a:endParaRPr lang="en-US" dirty="0"/>
          </a:p>
          <a:p>
            <a:r>
              <a:rPr lang="en-US" dirty="0"/>
              <a:t>What is that metadata</a:t>
            </a:r>
          </a:p>
          <a:p>
            <a:pPr marL="228600" indent="-228600">
              <a:buAutoNum type="arabicPeriod"/>
            </a:pPr>
            <a:r>
              <a:rPr lang="en-US" dirty="0"/>
              <a:t>Image – link to the container registry &amp; container name</a:t>
            </a:r>
          </a:p>
          <a:p>
            <a:pPr marL="228600" indent="-228600">
              <a:buAutoNum type="arabicPeriod"/>
            </a:pPr>
            <a:r>
              <a:rPr lang="en-US" dirty="0"/>
              <a:t>Port – port number this pod should listen to traffic on</a:t>
            </a:r>
          </a:p>
          <a:p>
            <a:pPr marL="228600" indent="-228600">
              <a:buAutoNum type="arabicPeriod"/>
            </a:pPr>
            <a:r>
              <a:rPr lang="en-US" dirty="0"/>
              <a:t>Storage/resources</a:t>
            </a:r>
          </a:p>
          <a:p>
            <a:pPr marL="228600" indent="-228600">
              <a:buAutoNum type="arabicPeriod"/>
            </a:pPr>
            <a:r>
              <a:rPr lang="en-US" dirty="0"/>
              <a:t>Label=important    =&gt; Labels are the most important concept in Kubernetes. </a:t>
            </a:r>
            <a:br>
              <a:rPr lang="en-US" dirty="0"/>
            </a:br>
            <a:br>
              <a:rPr lang="en-US" dirty="0"/>
            </a:br>
            <a:r>
              <a:rPr lang="en-US" dirty="0"/>
              <a:t>Kubernetes keeps a database of all of the configuration information.  </a:t>
            </a:r>
            <a:br>
              <a:rPr lang="en-US" dirty="0"/>
            </a:br>
            <a:r>
              <a:rPr lang="en-US" dirty="0"/>
              <a:t>The “label” you give to a Pod makes it possible for Kubernetes to keep track of all instances of that type of pod running in the cluster.</a:t>
            </a:r>
          </a:p>
          <a:p>
            <a:pPr marL="228600" indent="-228600">
              <a:buAutoNum type="arabicPeriod"/>
            </a:pPr>
            <a:endParaRPr lang="en-US" dirty="0"/>
          </a:p>
          <a:p>
            <a:pPr marL="228600" indent="-228600">
              <a:buAutoNum type="arabicPeriod"/>
            </a:pPr>
            <a:r>
              <a:rPr lang="en-US" dirty="0"/>
              <a:t>&lt;click&gt;more&lt;click&gt;more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5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 deploy a pod?? With a deployment. Again, more metadata.</a:t>
            </a:r>
          </a:p>
          <a:p>
            <a:endParaRPr lang="en-US" dirty="0"/>
          </a:p>
          <a:p>
            <a:r>
              <a:rPr lang="en-US" dirty="0"/>
              <a:t>In Kubernetes, an instance of a pod is called a “replica”.  </a:t>
            </a:r>
          </a:p>
          <a:p>
            <a:r>
              <a:rPr lang="en-US" dirty="0"/>
              <a:t>Just like VMs are called nodes, instances are called “replicas”  </a:t>
            </a:r>
          </a:p>
          <a:p>
            <a:endParaRPr lang="en-US" dirty="0"/>
          </a:p>
          <a:p>
            <a:r>
              <a:rPr lang="en-US" dirty="0"/>
              <a:t>Kubernetes is a language onto itself.</a:t>
            </a:r>
          </a:p>
          <a:p>
            <a:endParaRPr lang="en-US" dirty="0"/>
          </a:p>
          <a:p>
            <a:r>
              <a:rPr lang="en-US" dirty="0"/>
              <a:t>Replicas == scale == desired state (more on that later)</a:t>
            </a:r>
          </a:p>
          <a:p>
            <a:endParaRPr lang="en-US" dirty="0"/>
          </a:p>
          <a:p>
            <a:r>
              <a:rPr lang="en-US" dirty="0"/>
              <a:t>WHY you want one container per pod: Because pod is the unit of scale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22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what that deployment looks like when it’s deployed to our cluster</a:t>
            </a:r>
          </a:p>
          <a:p>
            <a:endParaRPr lang="en-US"/>
          </a:p>
          <a:p>
            <a:r>
              <a:rPr lang="en-US"/>
              <a:t>NOTE: Make sure to mention pods get unique suffixes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8482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happens when a pod dies?</a:t>
            </a:r>
          </a:p>
          <a:p>
            <a:endParaRPr lang="en-US"/>
          </a:p>
          <a:p>
            <a:r>
              <a:rPr lang="en-US"/>
              <a:t>Kubernetes knows that our desired state is 2 replicas because we told it in our deployment.</a:t>
            </a:r>
          </a:p>
          <a:p>
            <a:endParaRPr lang="en-US"/>
          </a:p>
          <a:p>
            <a:r>
              <a:rPr lang="en-US"/>
              <a:t>So it will create a new pod</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2434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lose an entire node, Kubernetes will try to maintain the desired state of “2” replicas by scheduling a replacement pod on any other node that has capacity to run it.</a:t>
            </a:r>
          </a:p>
          <a:p>
            <a:endParaRPr lang="en-US" dirty="0"/>
          </a:p>
          <a:p>
            <a:r>
              <a:rPr lang="en-US" dirty="0"/>
              <a:t>There’s another Kubernetes term:  “scheduling” == “deploying” a pod.</a:t>
            </a:r>
          </a:p>
          <a:p>
            <a:endParaRPr lang="en-US" dirty="0"/>
          </a:p>
          <a:p>
            <a:r>
              <a:rPr lang="en-US" dirty="0"/>
              <a:t>Side note: Respawning dead nodes is one of the things that AKS does for you, otherwise it would be a manual process of detection and remediation.</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2315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concept: SERVICES</a:t>
            </a:r>
          </a:p>
          <a:p>
            <a:r>
              <a:rPr lang="en-US" dirty="0"/>
              <a:t>A load balancer for pods</a:t>
            </a:r>
          </a:p>
          <a:p>
            <a:r>
              <a:rPr lang="en-US" dirty="0"/>
              <a:t>Metadata that describes how to reach a pod, any number of replicas (instances).</a:t>
            </a:r>
          </a:p>
          <a:p>
            <a:r>
              <a:rPr lang="en-US" dirty="0"/>
              <a:t>Internal or External</a:t>
            </a:r>
          </a:p>
          <a:p>
            <a:r>
              <a:rPr lang="en-US" dirty="0"/>
              <a:t>&lt;click then more details&gt;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878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service in our cluster:</a:t>
            </a:r>
          </a:p>
          <a:p>
            <a:pPr marL="171450" indent="-171450">
              <a:buFont typeface="Arial" panose="020B0604020202020204" pitchFamily="34" charset="0"/>
              <a:buChar char="•"/>
            </a:pPr>
            <a:r>
              <a:rPr lang="en-US" dirty="0"/>
              <a:t>It is an abstract grouping of the pods running ratings-web </a:t>
            </a:r>
          </a:p>
          <a:p>
            <a:pPr marL="171450" indent="-171450">
              <a:buFont typeface="Arial" panose="020B0604020202020204" pitchFamily="34" charset="0"/>
              <a:buChar char="•"/>
            </a:pPr>
            <a:r>
              <a:rPr lang="en-US" dirty="0"/>
              <a:t>It has its own endpoint which proxies across the pods.</a:t>
            </a:r>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914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here’s an example of other pods just running outside of the service</a:t>
            </a:r>
          </a:p>
          <a:p>
            <a:endParaRPr lang="en-US"/>
          </a:p>
          <a:p>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9708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container, you have TWO things to deploy… </a:t>
            </a:r>
          </a:p>
          <a:p>
            <a:pPr marL="171450" indent="-171450">
              <a:buFont typeface="Arial" panose="020B0604020202020204" pitchFamily="34" charset="0"/>
              <a:buChar char="•"/>
            </a:pPr>
            <a:r>
              <a:rPr lang="en-US" dirty="0"/>
              <a:t>deployment config</a:t>
            </a:r>
          </a:p>
          <a:p>
            <a:pPr marL="171450" indent="-171450">
              <a:buFont typeface="Arial" panose="020B0604020202020204" pitchFamily="34" charset="0"/>
              <a:buChar char="•"/>
            </a:pPr>
            <a:r>
              <a:rPr lang="en-US" dirty="0"/>
              <a:t>service config</a:t>
            </a:r>
          </a:p>
          <a:p>
            <a:endParaRPr lang="en-US" dirty="0"/>
          </a:p>
          <a:p>
            <a:r>
              <a:rPr lang="en-US" dirty="0"/>
              <a:t>Kubernetes config files are YAML format.  (YAML == Yet Another Markup Language)</a:t>
            </a:r>
          </a:p>
          <a:p>
            <a:endParaRPr lang="en-US" dirty="0"/>
          </a:p>
          <a:p>
            <a:r>
              <a:rPr lang="en-US" dirty="0"/>
              <a:t>Easier than XML. </a:t>
            </a:r>
          </a:p>
          <a:p>
            <a:r>
              <a:rPr lang="en-US" dirty="0"/>
              <a:t>Easier than JSON.</a:t>
            </a:r>
          </a:p>
          <a:p>
            <a:endParaRPr lang="en-US" dirty="0"/>
          </a:p>
          <a:p>
            <a:r>
              <a:rPr lang="en-US" dirty="0"/>
              <a:t>But still picky on things like tabs vs spaces and line indentations.</a:t>
            </a:r>
          </a:p>
          <a:p>
            <a:endParaRPr lang="en-US" dirty="0"/>
          </a:p>
          <a:p>
            <a:r>
              <a:rPr lang="en-US" dirty="0"/>
              <a:t>If you use the VS Code extension for Kubernetes YAML files, you get great </a:t>
            </a:r>
            <a:r>
              <a:rPr lang="en-US" dirty="0" err="1"/>
              <a:t>intellisense</a:t>
            </a:r>
            <a:r>
              <a:rPr lang="en-US" dirty="0"/>
              <a:t> &amp; code-completion.</a:t>
            </a:r>
          </a:p>
          <a:p>
            <a:r>
              <a:rPr lang="en-US" dirty="0"/>
              <a:t>This will help you avoid common syntax errors that only show up when you try to APPLY the config files.</a:t>
            </a:r>
          </a:p>
          <a:p>
            <a:endParaRPr lang="en-US" dirty="0"/>
          </a:p>
          <a:p>
            <a:r>
              <a:rPr lang="en-US" dirty="0"/>
              <a:t>Kubernetes is managed almost entirely via the </a:t>
            </a:r>
            <a:r>
              <a:rPr lang="en-US" dirty="0" err="1"/>
              <a:t>Kubectl</a:t>
            </a:r>
            <a:r>
              <a:rPr lang="en-US" dirty="0"/>
              <a:t> CLI tool.</a:t>
            </a:r>
          </a:p>
          <a:p>
            <a:r>
              <a:rPr lang="en-US" dirty="0" err="1"/>
              <a:t>Kubectl</a:t>
            </a:r>
            <a:r>
              <a:rPr lang="en-US" dirty="0"/>
              <a:t> interacts directly with the Kubernetes Control Plane which manages the cluster.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0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03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64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a rolling update looks like if we update the deployment with new a new version of the app</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554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K8S doesn’t manage infrastructure!</a:t>
            </a:r>
          </a:p>
          <a:p>
            <a:r>
              <a:rPr lang="en-US"/>
              <a:t>You would need to stand up VMs, manually (or scripted) install all the “</a:t>
            </a:r>
            <a:r>
              <a:rPr lang="en-US" err="1"/>
              <a:t>kube</a:t>
            </a:r>
            <a:r>
              <a:rPr lang="en-US"/>
              <a:t> stuff” in the black boxes</a:t>
            </a:r>
          </a:p>
          <a:p>
            <a:r>
              <a:rPr lang="en-US"/>
              <a:t>Log into the master and add those things</a:t>
            </a:r>
          </a:p>
          <a:p>
            <a:endParaRPr lang="en-US"/>
          </a:p>
          <a:p>
            <a:r>
              <a:rPr lang="en-US"/>
              <a:t>Here’s what it looks like to scale nodes, and then pods!</a:t>
            </a:r>
          </a:p>
          <a:p>
            <a:endParaRPr lang="en-US"/>
          </a:p>
          <a:p>
            <a:r>
              <a:rPr lang="en-US"/>
              <a:t>If K8S was in a state where it had NO resources, it would just fulfill its desired state destiny!</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2307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is a service that lets you run Containers on Azure Infrastructure.</a:t>
            </a:r>
          </a:p>
          <a:p>
            <a:r>
              <a:rPr lang="en-US" dirty="0"/>
              <a:t>You don’t worry about VMs.   Just run containers…  as a service!</a:t>
            </a:r>
          </a:p>
          <a:p>
            <a:endParaRPr lang="en-US" dirty="0"/>
          </a:p>
          <a:p>
            <a:r>
              <a:rPr lang="en-US" dirty="0"/>
              <a:t>Microsoft INNOVATION – virtual nodes</a:t>
            </a:r>
          </a:p>
          <a:p>
            <a:r>
              <a:rPr lang="en-US" dirty="0"/>
              <a:t>Tell K8S to view ACI as a giant “node” with unlimited resources!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90155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0404E-245B-4AEC-843D-8091A336220D}" type="slidenum">
              <a:rPr lang="en-US" smtClean="0"/>
              <a:t>66</a:t>
            </a:fld>
            <a:endParaRPr lang="en-US"/>
          </a:p>
        </p:txBody>
      </p:sp>
    </p:spTree>
    <p:extLst>
      <p:ext uri="{BB962C8B-B14F-4D97-AF65-F5344CB8AC3E}">
        <p14:creationId xmlns:p14="http://schemas.microsoft.com/office/powerpoint/2010/main" val="1040226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108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191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08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a rolling update looks like if we update the deployment with new a new version of the app</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6311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current v1 of the running out. We call this our “blue” state.</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109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reviewing what a Virtual Machine is…</a:t>
            </a:r>
          </a:p>
          <a:p>
            <a:endParaRPr lang="en-US" dirty="0"/>
          </a:p>
          <a:p>
            <a:r>
              <a:rPr lang="en-US" dirty="0"/>
              <a:t>We have a physical server which runs a Host OS (Linux or Windows)</a:t>
            </a:r>
          </a:p>
          <a:p>
            <a:r>
              <a:rPr lang="en-US" dirty="0"/>
              <a:t>The Host OS runs a Hypervisor (Hyper-V, VMWare, </a:t>
            </a:r>
            <a:r>
              <a:rPr lang="en-US" dirty="0" err="1"/>
              <a:t>etc</a:t>
            </a:r>
            <a:r>
              <a:rPr lang="en-US" dirty="0"/>
              <a:t>)</a:t>
            </a:r>
          </a:p>
          <a:p>
            <a:r>
              <a:rPr lang="en-US" dirty="0"/>
              <a:t>The Hypervisor can then run one or more Virtual Machines.</a:t>
            </a:r>
          </a:p>
          <a:p>
            <a:endParaRPr lang="en-US" dirty="0"/>
          </a:p>
          <a:p>
            <a:r>
              <a:rPr lang="en-US" dirty="0"/>
              <a:t>A Virtual Machine (the yellow box) is given an isolated &amp; allocated set of resources from the underlying physical server (CPU, Memory, Storage)</a:t>
            </a:r>
          </a:p>
          <a:p>
            <a:endParaRPr lang="en-US" dirty="0"/>
          </a:p>
          <a:p>
            <a:r>
              <a:rPr lang="en-US" dirty="0"/>
              <a:t>The Virtual Machine runs a “Guest OS” (Windows or Linux)</a:t>
            </a:r>
          </a:p>
          <a:p>
            <a:r>
              <a:rPr lang="en-US" dirty="0"/>
              <a:t>The VM can then have software installed on to it.</a:t>
            </a:r>
          </a:p>
          <a:p>
            <a:endParaRPr lang="en-US" dirty="0"/>
          </a:p>
          <a:p>
            <a:r>
              <a:rPr lang="en-US" dirty="0"/>
              <a:t>The VM is stored as an IMAGE file, which can then be transferred and run on any other physical server with the same hypervisor.</a:t>
            </a:r>
          </a:p>
          <a:p>
            <a:r>
              <a:rPr lang="en-US" dirty="0"/>
              <a:t>In Azure, image files are called VHDs.  In AWS they are called AMIs.  </a:t>
            </a:r>
          </a:p>
          <a:p>
            <a:endParaRPr lang="en-US" dirty="0"/>
          </a:p>
          <a:p>
            <a:r>
              <a:rPr lang="en-US" dirty="0"/>
              <a:t>VM Characteristics:</a:t>
            </a:r>
          </a:p>
          <a:p>
            <a:pPr marL="171450" indent="-171450">
              <a:buFont typeface="Arial" panose="020B0604020202020204" pitchFamily="34" charset="0"/>
              <a:buChar char="•"/>
            </a:pPr>
            <a:r>
              <a:rPr lang="en-US" dirty="0"/>
              <a:t>VMs are portable.</a:t>
            </a:r>
          </a:p>
          <a:p>
            <a:pPr marL="171450" indent="-171450">
              <a:buFont typeface="Arial" panose="020B0604020202020204" pitchFamily="34" charset="0"/>
              <a:buChar char="•"/>
            </a:pPr>
            <a:r>
              <a:rPr lang="en-US" dirty="0"/>
              <a:t>Multiple VMs running on the same physical servers enable organizations to achieve greater density and use of those physical resources.</a:t>
            </a:r>
          </a:p>
          <a:p>
            <a:pPr marL="171450" indent="-171450">
              <a:buFont typeface="Arial" panose="020B0604020202020204" pitchFamily="34" charset="0"/>
              <a:buChar char="•"/>
            </a:pPr>
            <a:r>
              <a:rPr lang="en-US" dirty="0"/>
              <a:t>VMs are the “unit of deployment” which enabled Cloud Computing to be possible.</a:t>
            </a:r>
          </a:p>
          <a:p>
            <a:pPr marL="171450" indent="-171450">
              <a:buFont typeface="Arial" panose="020B0604020202020204" pitchFamily="34" charset="0"/>
              <a:buChar char="•"/>
            </a:pPr>
            <a:r>
              <a:rPr lang="en-US" dirty="0"/>
              <a:t>VMs take multiple minutes to deploy and start up</a:t>
            </a:r>
          </a:p>
          <a:p>
            <a:pPr marL="0" indent="0">
              <a:buFont typeface="Arial" panose="020B0604020202020204" pitchFamily="34" charset="0"/>
              <a:buNone/>
            </a:pPr>
            <a:endParaRPr lang="en-US" dirty="0"/>
          </a:p>
          <a:p>
            <a:r>
              <a:rPr lang="en-US" dirty="0"/>
              <a:t>Typically, VMs are dedicated to having a single app.</a:t>
            </a:r>
          </a:p>
          <a:p>
            <a:r>
              <a:rPr lang="en-US" dirty="0"/>
              <a:t>This is to avoid functional conflicts that happen between apps.</a:t>
            </a:r>
          </a:p>
          <a:p>
            <a:endParaRPr lang="en-US" dirty="0"/>
          </a:p>
          <a:p>
            <a:r>
              <a:rPr lang="en-US" dirty="0"/>
              <a:t>For example: </a:t>
            </a:r>
          </a:p>
          <a:p>
            <a:endParaRPr lang="en-US" dirty="0"/>
          </a:p>
          <a:p>
            <a:r>
              <a:rPr lang="en-US" dirty="0"/>
              <a:t>If App A &amp; App B are deployed onto the same VM and use a shared library, if one app updates the shared library, it could cause the other app to fail.</a:t>
            </a:r>
            <a:br>
              <a:rPr lang="en-US" dirty="0"/>
            </a:br>
            <a:br>
              <a:rPr lang="en-US" dirty="0"/>
            </a:br>
            <a:r>
              <a:rPr lang="en-US" dirty="0"/>
              <a:t>Let’s take a look at containers and the benefits they bring to the table…</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79637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head room to do this</a:t>
            </a:r>
          </a:p>
          <a:p>
            <a:r>
              <a:rPr lang="en-US" dirty="0"/>
              <a:t>No need to drain old connections before continuing with the update</a:t>
            </a:r>
          </a:p>
          <a:p>
            <a:endParaRPr lang="en-US" dirty="0"/>
          </a:p>
          <a:p>
            <a:r>
              <a:rPr lang="en-US" dirty="0"/>
              <a:t>This is like Deployment slots in App Service Web Apps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5106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0404E-245B-4AEC-843D-8091A336220D}" type="slidenum">
              <a:rPr lang="en-US" smtClean="0"/>
              <a:t>73</a:t>
            </a:fld>
            <a:endParaRPr lang="en-US"/>
          </a:p>
        </p:txBody>
      </p:sp>
    </p:spTree>
    <p:extLst>
      <p:ext uri="{BB962C8B-B14F-4D97-AF65-F5344CB8AC3E}">
        <p14:creationId xmlns:p14="http://schemas.microsoft.com/office/powerpoint/2010/main" val="1905739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352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2 clicks</a:t>
            </a:r>
          </a:p>
          <a:p>
            <a:pPr marL="228600" indent="-228600">
              <a:buAutoNum type="arabicPeriod"/>
            </a:pPr>
            <a:r>
              <a:rPr lang="en-US" dirty="0"/>
              <a:t>If pods dies, data dies</a:t>
            </a:r>
          </a:p>
          <a:p>
            <a:pPr marL="228600" marR="0" lvl="0" indent="-228600" algn="l" defTabSz="914367" rtl="0" eaLnBrk="1" fontAlgn="auto" latinLnBrk="0" hangingPunct="1">
              <a:lnSpc>
                <a:spcPct val="90000"/>
              </a:lnSpc>
              <a:spcBef>
                <a:spcPts val="0"/>
              </a:spcBef>
              <a:spcAft>
                <a:spcPts val="333"/>
              </a:spcAft>
              <a:buClrTx/>
              <a:buSzTx/>
              <a:buFontTx/>
              <a:buAutoNum type="arabicPeriod"/>
              <a:tabLst/>
              <a:defRPr/>
            </a:pPr>
            <a:r>
              <a:rPr lang="en-US" dirty="0"/>
              <a:t>Pods only get ephemeral storage</a:t>
            </a:r>
          </a:p>
          <a:p>
            <a:pPr marL="228600" indent="-228600">
              <a:buAutoNum type="arabicPeriod"/>
            </a:pPr>
            <a:r>
              <a:rPr lang="en-US" dirty="0"/>
              <a:t>What happens if you need persistence across lifecycle</a:t>
            </a:r>
          </a:p>
          <a:p>
            <a:pPr marL="228600" indent="-228600">
              <a:buAutoNum type="arabicPeriod"/>
            </a:pPr>
            <a:r>
              <a:rPr lang="en-US" dirty="0"/>
              <a:t>VOLUMES!</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73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hostPath</a:t>
            </a:r>
            <a:r>
              <a:rPr lang="en-US" dirty="0"/>
              <a:t> = folder on node (single node testing only)</a:t>
            </a:r>
          </a:p>
          <a:p>
            <a:r>
              <a:rPr lang="en-US" dirty="0"/>
              <a:t>&lt;click&gt;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461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Volumes = storage on cloud providers: </a:t>
            </a:r>
            <a:r>
              <a:rPr lang="en-US" dirty="0" err="1"/>
              <a:t>ie</a:t>
            </a:r>
            <a:r>
              <a:rPr lang="en-US" dirty="0"/>
              <a:t>: Blob</a:t>
            </a:r>
          </a:p>
          <a:p>
            <a:r>
              <a:rPr lang="en-US" dirty="0"/>
              <a:t>&lt;click&gt;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55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009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0870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80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 is storage provisioned by admin.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37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we have a single VM with a Guest OS on it.</a:t>
            </a:r>
          </a:p>
          <a:p>
            <a:endParaRPr lang="en-US" dirty="0"/>
          </a:p>
          <a:p>
            <a:r>
              <a:rPr lang="en-US" dirty="0"/>
              <a:t>We add a “container engine”.</a:t>
            </a:r>
          </a:p>
          <a:p>
            <a:endParaRPr lang="en-US" dirty="0"/>
          </a:p>
          <a:p>
            <a:r>
              <a:rPr lang="en-US" dirty="0"/>
              <a:t>The container engine acts similar to a hypervisor within the OS, except instead of VMs, it lets us run containers.</a:t>
            </a:r>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65472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 is storage provisioned by admin.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44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 is storage provisioned by admin.</a:t>
            </a:r>
          </a:p>
          <a:p>
            <a:r>
              <a:rPr lang="en-US" dirty="0"/>
              <a:t>Cluster of disks like we have a cluster of VMs.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236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PVC is a request for storage of certain size and type</a:t>
            </a:r>
          </a:p>
          <a:p>
            <a:r>
              <a:rPr lang="en-US" dirty="0"/>
              <a:t>Just like: pods with their </a:t>
            </a:r>
            <a:r>
              <a:rPr lang="en-US" dirty="0" err="1"/>
              <a:t>cpu</a:t>
            </a:r>
            <a:r>
              <a:rPr lang="en-US" dirty="0"/>
              <a:t> and memory requests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885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PVC is a request for storage of certain size and type</a:t>
            </a:r>
          </a:p>
          <a:p>
            <a:r>
              <a:rPr lang="en-US" dirty="0"/>
              <a:t>Just like: pods with their </a:t>
            </a:r>
            <a:r>
              <a:rPr lang="en-US" dirty="0" err="1"/>
              <a:t>cpu</a:t>
            </a:r>
            <a:r>
              <a:rPr lang="en-US" dirty="0"/>
              <a:t> and memory requests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608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PVC will search for a PV that matches its needs.</a:t>
            </a:r>
          </a:p>
          <a:p>
            <a:endParaRPr lang="en-US" dirty="0"/>
          </a:p>
          <a:p>
            <a:r>
              <a:rPr lang="en-US" dirty="0"/>
              <a:t>It will remain in Pending state until it does.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274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suitable PV is found, the PVC is “Bound” to the PV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0311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reclaim policy tells us what happens to the PV when the PVC is deleted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84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reclaim policy tells us what happens to the PV when the PVC is deleted. </a:t>
            </a:r>
          </a:p>
          <a:p>
            <a:endParaRPr lang="en-US" dirty="0"/>
          </a:p>
          <a:p>
            <a:r>
              <a:rPr lang="en-US" dirty="0"/>
              <a:t>Cluster admin set this when they set up the PV cluster.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639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make this more dynamic???</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059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storage classes.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59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container (in the blue </a:t>
            </a:r>
            <a:r>
              <a:rPr lang="en-US" dirty="0" err="1"/>
              <a:t>blox</a:t>
            </a:r>
            <a:r>
              <a:rPr lang="en-US" dirty="0"/>
              <a:t>).</a:t>
            </a:r>
          </a:p>
          <a:p>
            <a:endParaRPr lang="en-US" dirty="0"/>
          </a:p>
          <a:p>
            <a:endParaRPr lang="en-US" dirty="0"/>
          </a:p>
          <a:p>
            <a:pPr marL="342900" indent="-228600">
              <a:lnSpc>
                <a:spcPct val="90000"/>
              </a:lnSpc>
              <a:spcAft>
                <a:spcPts val="60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Containers are a method of operating system virtualization that allow you to run an application and its dependencies in resource-isolated processes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dirty="0"/>
              <a:t>A container allows you to package up an application and all of its dependencies (libraries, </a:t>
            </a:r>
            <a:r>
              <a:rPr lang="en-US" sz="1200" dirty="0" err="1"/>
              <a:t>etc</a:t>
            </a:r>
            <a:r>
              <a:rPr lang="en-US" sz="1200" dirty="0"/>
              <a:t>) into an IMAGE file.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dirty="0"/>
              <a:t>Like a VM, the great thing about Containers are that they are PORTABLE.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dirty="0"/>
              <a:t>Once you have a container image, you can deploy that container to any VM with the same container engine and it should “just work”.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dirty="0"/>
              <a:t>When you run a container, it starts up almost instantly.  Usually within seconds, not minutes.</a:t>
            </a:r>
          </a:p>
          <a:p>
            <a:pPr marL="11430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1200" dirty="0"/>
          </a:p>
          <a:p>
            <a:pPr marL="11430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200" dirty="0"/>
              <a:t>This brings a lot of benefits… (next slide)</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3420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create a PVC with a storage class, the SC will make sure to dynamically create the type of storage we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07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storage clusters that come with AKS and more can be created.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271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PV asks for a managed-premium disk it is provisioned automatically</a:t>
            </a:r>
          </a:p>
          <a:p>
            <a:r>
              <a:rPr lang="en-US" dirty="0"/>
              <a:t>Ops doesn’t need to be involved.</a:t>
            </a:r>
          </a:p>
          <a:p>
            <a:r>
              <a:rPr lang="en-US" dirty="0"/>
              <a:t>It will be the exact size asked for</a:t>
            </a:r>
          </a:p>
          <a:p>
            <a:r>
              <a:rPr lang="en-US" dirty="0"/>
              <a:t>The default </a:t>
            </a:r>
            <a:r>
              <a:rPr lang="en-US" dirty="0" err="1"/>
              <a:t>retainPolicy</a:t>
            </a:r>
            <a:r>
              <a:rPr lang="en-US"/>
              <a:t> is “DELETE”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548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25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7820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Think of helm charts like rpm’s or deb’s…. Packaged up unit of deployment.</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Makes it easy to install, version and rollback.</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24086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dirty="0">
                <a:solidFill>
                  <a:schemeClr val="tx1"/>
                </a:solidFill>
                <a:effectLst/>
                <a:latin typeface="Segoe UI Light" pitchFamily="34" charset="0"/>
                <a:ea typeface="+mn-ea"/>
                <a:cs typeface="+mn-cs"/>
              </a:rPr>
              <a:t>The </a:t>
            </a:r>
            <a:r>
              <a:rPr lang="en-US" sz="1100" b="0" i="0" kern="1200" dirty="0" err="1">
                <a:solidFill>
                  <a:schemeClr val="tx1"/>
                </a:solidFill>
                <a:effectLst/>
                <a:latin typeface="Segoe UI Light" pitchFamily="34" charset="0"/>
                <a:ea typeface="+mn-ea"/>
                <a:cs typeface="+mn-cs"/>
              </a:rPr>
              <a:t>Chart.yml</a:t>
            </a:r>
            <a:r>
              <a:rPr lang="en-US" sz="1100" b="0" i="0" kern="1200" dirty="0">
                <a:solidFill>
                  <a:schemeClr val="tx1"/>
                </a:solidFill>
                <a:effectLst/>
                <a:latin typeface="Segoe UI Light" pitchFamily="34" charset="0"/>
                <a:ea typeface="+mn-ea"/>
                <a:cs typeface="+mn-cs"/>
              </a:rPr>
              <a:t> defines everything.</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95696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13959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068098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69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Apps don’t step on each other (because they each have their own copy of any shared libraries)</a:t>
            </a:r>
          </a:p>
          <a:p>
            <a:pPr marL="171450" indent="-171450">
              <a:buFont typeface="Arial" panose="020B0604020202020204" pitchFamily="34" charset="0"/>
              <a:buChar char="•"/>
            </a:pPr>
            <a:r>
              <a:rPr lang="en-US" dirty="0"/>
              <a:t>Apps/containers can be updated independently of each other.</a:t>
            </a:r>
          </a:p>
          <a:p>
            <a:pPr marL="171450" indent="-171450">
              <a:buFont typeface="Arial" panose="020B0604020202020204" pitchFamily="34" charset="0"/>
              <a:buChar char="•"/>
            </a:pPr>
            <a:r>
              <a:rPr lang="en-US" dirty="0"/>
              <a:t>This allows us to slice up the OS and run multiple apps on a single VM!  Achieving better density and use of resources.</a:t>
            </a:r>
          </a:p>
          <a:p>
            <a:pPr marL="171450" indent="-171450">
              <a:buFont typeface="Arial" panose="020B0604020202020204" pitchFamily="34" charset="0"/>
              <a:buChar char="•"/>
            </a:pPr>
            <a:r>
              <a:rPr lang="en-US" dirty="0"/>
              <a:t>NOTE:</a:t>
            </a:r>
          </a:p>
          <a:p>
            <a:pPr marL="628650" lvl="1" indent="-171450">
              <a:buFont typeface="Arial" panose="020B0604020202020204" pitchFamily="34" charset="0"/>
              <a:buChar char="•"/>
            </a:pPr>
            <a:r>
              <a:rPr lang="en-US" dirty="0"/>
              <a:t>While apps won’t step on each other functionally, they CAN compete for resources within the VM (CPU/Memory)</a:t>
            </a:r>
          </a:p>
          <a:p>
            <a:pPr marL="171450" lvl="0" indent="-171450">
              <a:buFont typeface="Arial" panose="020B0604020202020204" pitchFamily="34" charset="0"/>
              <a:buChar char="•"/>
            </a:pPr>
            <a:r>
              <a:rPr lang="en-US" dirty="0"/>
              <a:t>Containers are OS-specific.  While portable, in general:</a:t>
            </a:r>
          </a:p>
          <a:p>
            <a:pPr marL="628650" lvl="1" indent="-171450">
              <a:buFont typeface="Arial" panose="020B0604020202020204" pitchFamily="34" charset="0"/>
              <a:buChar char="•"/>
            </a:pPr>
            <a:r>
              <a:rPr lang="en-US" dirty="0"/>
              <a:t>Windows containers can only run on Windows VMs</a:t>
            </a:r>
          </a:p>
          <a:p>
            <a:pPr marL="628650" lvl="1" indent="-171450">
              <a:buFont typeface="Arial" panose="020B0604020202020204" pitchFamily="34" charset="0"/>
              <a:buChar char="•"/>
            </a:pPr>
            <a:r>
              <a:rPr lang="en-US" dirty="0"/>
              <a:t>Linux containers can only run on Linux VMs*</a:t>
            </a:r>
          </a:p>
          <a:p>
            <a:pPr marL="1085850" lvl="2" indent="-171450">
              <a:buFont typeface="Arial" panose="020B0604020202020204" pitchFamily="34" charset="0"/>
              <a:buChar char="•"/>
            </a:pPr>
            <a:r>
              <a:rPr lang="en-US" dirty="0"/>
              <a:t>* - It IS technically possible to run Linux containers on Windows with developer tools, however, they are usually run on Linux VMs in production environments.</a:t>
            </a:r>
          </a:p>
          <a:p>
            <a:pPr marL="342900"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Every container has an isolated view and gets</a:t>
            </a:r>
          </a:p>
          <a:p>
            <a:pPr marL="800100" lvl="1"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Own root directory</a:t>
            </a:r>
          </a:p>
          <a:p>
            <a:pPr marL="800100" lvl="1"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eth0 network interface</a:t>
            </a:r>
          </a:p>
          <a:p>
            <a:pPr marL="800100" lvl="1"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its own PID0</a:t>
            </a:r>
          </a:p>
          <a:p>
            <a:pPr marL="342900"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Kernel features to accomplish this:</a:t>
            </a:r>
          </a:p>
          <a:p>
            <a:pPr marL="800100" lvl="1" indent="-228600">
              <a:lnSpc>
                <a:spcPct val="90000"/>
              </a:lnSpc>
              <a:spcAft>
                <a:spcPts val="600"/>
              </a:spcAft>
              <a:buFont typeface="Arial" panose="020B0604020202020204" pitchFamily="34" charset="0"/>
              <a:buChar char="•"/>
            </a:pPr>
            <a:r>
              <a:rPr lang="en-US" sz="2000" dirty="0" err="1">
                <a:latin typeface="Segoe UI Light" charset="0"/>
                <a:ea typeface="Segoe UI Light" charset="0"/>
                <a:cs typeface="Segoe UI Light" charset="0"/>
              </a:rPr>
              <a:t>cgroups</a:t>
            </a:r>
            <a:r>
              <a:rPr lang="en-US" sz="2000" dirty="0">
                <a:latin typeface="Segoe UI Light" charset="0"/>
                <a:ea typeface="Segoe UI Light" charset="0"/>
                <a:cs typeface="Segoe UI Light" charset="0"/>
              </a:rPr>
              <a:t>: limiting what you can use</a:t>
            </a:r>
          </a:p>
          <a:p>
            <a:pPr marL="800100" lvl="1" indent="-228600">
              <a:lnSpc>
                <a:spcPct val="90000"/>
              </a:lnSpc>
              <a:spcAft>
                <a:spcPts val="600"/>
              </a:spcAft>
              <a:buFont typeface="Arial" panose="020B0604020202020204" pitchFamily="34" charset="0"/>
              <a:buChar char="•"/>
            </a:pPr>
            <a:r>
              <a:rPr lang="en-US" sz="2000" dirty="0">
                <a:latin typeface="Segoe UI Light" charset="0"/>
                <a:ea typeface="Segoe UI Light" charset="0"/>
                <a:cs typeface="Segoe UI Light" charset="0"/>
              </a:rPr>
              <a:t>namespaces: limiting what you can view</a:t>
            </a:r>
          </a:p>
          <a:p>
            <a:pPr marL="171450" lvl="0" indent="-171450">
              <a:buFont typeface="Arial" panose="020B0604020202020204" pitchFamily="34" charset="0"/>
              <a:buChar char="•"/>
            </a:pPr>
            <a:r>
              <a:rPr lang="en-US" dirty="0"/>
              <a:t>When running containers on a VM, you need to manually configure access to them with a tool like </a:t>
            </a:r>
            <a:r>
              <a:rPr lang="en-US" dirty="0" err="1"/>
              <a:t>HAProxy</a:t>
            </a:r>
            <a:r>
              <a:rPr lang="en-US" dirty="0"/>
              <a:t> or Nginx.</a:t>
            </a:r>
          </a:p>
          <a:p>
            <a:endParaRPr lang="en-US" dirty="0"/>
          </a:p>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92976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6401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35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638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backend Service is created, the Kubernetes master assigns a virtual IP address, for example 10.0.0.1. Assuming the Service port is 1234, the Service is observed by all of the </a:t>
            </a:r>
            <a:r>
              <a:rPr lang="en-US" err="1"/>
              <a:t>kube</a:t>
            </a:r>
            <a:r>
              <a:rPr lang="en-US"/>
              <a:t>-proxy instances in the cluster. When a proxy sees a new Service, it installs a series of iptables rules which redirect from the VIP to per-Service rules. The per-Service rules link to per-Endpoint rules which redirect (Destination NAT) to the backends.</a:t>
            </a:r>
          </a:p>
          <a:p>
            <a:r>
              <a:rPr lang="en-US"/>
              <a:t>When a client connects to the VIP the iptables rule kicks in. A backend is chosen (either based on session affinity or randomly) and packets are redirected to the backend. Unlike the </a:t>
            </a:r>
            <a:r>
              <a:rPr lang="en-US" err="1"/>
              <a:t>userspace</a:t>
            </a:r>
            <a:r>
              <a:rPr lang="en-US"/>
              <a:t> proxy, packets are never copied to </a:t>
            </a:r>
            <a:r>
              <a:rPr lang="en-US" err="1"/>
              <a:t>userspace</a:t>
            </a:r>
            <a:r>
              <a:rPr lang="en-US"/>
              <a:t>, the </a:t>
            </a:r>
            <a:r>
              <a:rPr lang="en-US" err="1"/>
              <a:t>kube</a:t>
            </a:r>
            <a:r>
              <a:rPr lang="en-US"/>
              <a:t>-proxy does not have to be running for the VIP to work, and the client IP is not altered.</a:t>
            </a:r>
            <a:endParaRPr/>
          </a:p>
          <a:p>
            <a:r>
              <a:rPr lang="en-US"/>
              <a:t>This same basic flow executes when traffic comes in through a node-port or through a load-balancer, though in those cases the client IP does get altered.</a:t>
            </a:r>
            <a:endParaRPr/>
          </a:p>
          <a:p>
            <a:endParaRPr lang="en-US">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9/20/22 4:16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914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Pods are the unit of deployment in k8s</a:t>
            </a:r>
          </a:p>
          <a:p>
            <a:r>
              <a:rPr lang="en-US"/>
              <a:t>Each pod get an IP address and each pods can communicate each other in the Pod Network provided by K8s regardless of nodes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576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can be one or more containers in a single pod</a:t>
            </a:r>
          </a:p>
          <a:p>
            <a:r>
              <a:rPr lang="en-US"/>
              <a:t>By default each container can communicate with other via localhost with port number</a:t>
            </a:r>
          </a:p>
          <a:p>
            <a:r>
              <a:rPr lang="en-US"/>
              <a:t>If we need to access a specific app in a one of those container then can use the Pod IP : Port number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1790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services</a:t>
            </a:r>
          </a:p>
          <a:p>
            <a:r>
              <a:rPr lang="en-US" dirty="0"/>
              <a:t>Imagine we talk directly… what happens on death?</a:t>
            </a:r>
          </a:p>
          <a:p>
            <a:r>
              <a:rPr lang="en-US" dirty="0"/>
              <a:t>New pod different IP</a:t>
            </a:r>
          </a:p>
          <a:p>
            <a:r>
              <a:rPr lang="en-US" dirty="0"/>
              <a:t>&lt;click&gt;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0199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an abstraction…. With reliable IP/DNS/Port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965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359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ClusterIP</a:t>
            </a:r>
            <a:r>
              <a:rPr lang="en-US" dirty="0"/>
              <a:t> == service is completely internal</a:t>
            </a:r>
          </a:p>
          <a:p>
            <a:endParaRPr lang="en-US" dirty="0"/>
          </a:p>
          <a:p>
            <a:r>
              <a:rPr lang="en-US" dirty="0" err="1"/>
              <a:t>LoadBalancer</a:t>
            </a:r>
            <a:r>
              <a:rPr lang="en-US" dirty="0"/>
              <a:t> == service gets an external IP. AKS will had setting up an external load balancer for you.</a:t>
            </a:r>
          </a:p>
          <a:p>
            <a:endParaRPr lang="en-US" dirty="0"/>
          </a:p>
          <a:p>
            <a:r>
              <a:rPr lang="en-US" dirty="0" err="1"/>
              <a:t>NodePort</a:t>
            </a:r>
            <a:r>
              <a:rPr lang="en-US" dirty="0"/>
              <a:t> == a primitive way to get external traffic to your service. No longer used even in dev, we won’t be discussing it.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404E-245B-4AEC-843D-8091A33622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025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F129-10C1-45D2-9366-5F6200A7B706}"/>
              </a:ext>
            </a:extLst>
          </p:cNvPr>
          <p:cNvSpPr>
            <a:spLocks noGrp="1"/>
          </p:cNvSpPr>
          <p:nvPr>
            <p:ph type="ctrTitle"/>
          </p:nvPr>
        </p:nvSpPr>
        <p:spPr>
          <a:xfrm>
            <a:off x="1524000" y="2062162"/>
            <a:ext cx="9144000" cy="1856695"/>
          </a:xfrm>
        </p:spPr>
        <p:txBody>
          <a:bodyPr anchor="b" anchorCtr="1">
            <a:normAutofit/>
          </a:bodyPr>
          <a:lstStyle>
            <a:lvl1pPr algn="ctr">
              <a:defRPr sz="5400">
                <a:solidFill>
                  <a:srgbClr val="9966FF"/>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EFEC74-E711-408B-8EE8-74ADEEE779CE}"/>
              </a:ext>
            </a:extLst>
          </p:cNvPr>
          <p:cNvSpPr>
            <a:spLocks noGrp="1"/>
          </p:cNvSpPr>
          <p:nvPr>
            <p:ph type="subTitle" idx="1"/>
          </p:nvPr>
        </p:nvSpPr>
        <p:spPr>
          <a:xfrm>
            <a:off x="1524000" y="3918857"/>
            <a:ext cx="9144000" cy="1655762"/>
          </a:xfrm>
        </p:spPr>
        <p:txBody>
          <a:bodyPr>
            <a:normAutofit/>
          </a:bodyPr>
          <a:lstStyle>
            <a:lvl1pPr marL="0" indent="0" algn="ctr">
              <a:buNone/>
              <a:defRPr sz="3200" b="1">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5B3DD10-7612-4933-A9DE-52C8DEC05C16}"/>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5EB8C126-9EBB-4868-91BE-B4CC2CE03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9CA16-E167-4853-A100-2E054D32BF71}"/>
              </a:ext>
            </a:extLst>
          </p:cNvPr>
          <p:cNvSpPr>
            <a:spLocks noGrp="1"/>
          </p:cNvSpPr>
          <p:nvPr>
            <p:ph type="sldNum" sz="quarter" idx="12"/>
          </p:nvPr>
        </p:nvSpPr>
        <p:spPr/>
        <p:txBody>
          <a:bodyPr/>
          <a:lstStyle/>
          <a:p>
            <a:fld id="{917A5D10-618F-48F3-BDB9-4DB139240047}" type="slidenum">
              <a:rPr lang="en-US" smtClean="0"/>
              <a:t>‹#›</a:t>
            </a:fld>
            <a:endParaRPr lang="en-US"/>
          </a:p>
        </p:txBody>
      </p:sp>
      <p:pic>
        <p:nvPicPr>
          <p:cNvPr id="10" name="Picture 9" descr="Text&#10;&#10;Description automatically generated">
            <a:extLst>
              <a:ext uri="{FF2B5EF4-FFF2-40B4-BE49-F238E27FC236}">
                <a16:creationId xmlns:a16="http://schemas.microsoft.com/office/drawing/2014/main" id="{7D08AF1E-B0D5-63DF-0F2D-FD629FBF12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02610" y="23813"/>
            <a:ext cx="8586780" cy="2227730"/>
          </a:xfrm>
          <a:prstGeom prst="rect">
            <a:avLst/>
          </a:prstGeom>
        </p:spPr>
      </p:pic>
      <p:sp>
        <p:nvSpPr>
          <p:cNvPr id="11" name="TextBox 10">
            <a:extLst>
              <a:ext uri="{FF2B5EF4-FFF2-40B4-BE49-F238E27FC236}">
                <a16:creationId xmlns:a16="http://schemas.microsoft.com/office/drawing/2014/main" id="{8546358A-FFF7-5AD1-79D7-CD5BFC6B9788}"/>
              </a:ext>
            </a:extLst>
          </p:cNvPr>
          <p:cNvSpPr txBox="1"/>
          <p:nvPr userDrawn="1"/>
        </p:nvSpPr>
        <p:spPr>
          <a:xfrm>
            <a:off x="11752976" y="653502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9624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072E-F6C4-4F7D-9CD3-E86C519B7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8BD64D-591E-4180-AD8B-65A8D3AE8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EFD514-6A2B-4F07-8972-4243C2F2B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1CF6E-CCB7-421B-BA84-B00A89141511}"/>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6" name="Footer Placeholder 5">
            <a:extLst>
              <a:ext uri="{FF2B5EF4-FFF2-40B4-BE49-F238E27FC236}">
                <a16:creationId xmlns:a16="http://schemas.microsoft.com/office/drawing/2014/main" id="{BADCAF3D-9685-414C-831D-30D707719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F557-0159-4A97-9E87-D8D0F862477B}"/>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378446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F801-6C81-4D6B-B7B2-97230A490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AB416-3074-4995-B313-66AF64E94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CFFE19C-018D-48CD-8969-938017319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2BF68-344B-4350-B9BF-39BAF19D3575}"/>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6" name="Footer Placeholder 5">
            <a:extLst>
              <a:ext uri="{FF2B5EF4-FFF2-40B4-BE49-F238E27FC236}">
                <a16:creationId xmlns:a16="http://schemas.microsoft.com/office/drawing/2014/main" id="{A0F3E74C-D45A-4301-9476-E1F94A346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C367C-8F2C-49C7-A3EC-CD1CD388F765}"/>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774652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C6AB-916B-4872-ADB7-2EE38C03F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BC95F2-65D3-4728-A9BF-4B1226F6D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BB28D-3717-4CDB-824A-2D4D631E669F}"/>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AB5584CE-DE7C-4C34-94E8-80A16A045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8DD1E-28CE-4E10-98D6-866418D64DF5}"/>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125277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C8D2E-4302-4738-9896-99B8BAAA2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844906-2E6D-437C-9444-A2C863F26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ABB1D-C8B2-4D25-B618-8154E203DB47}"/>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1C7B7F07-A62B-4DE6-BB1C-6682F2FC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925B9-9321-461D-858A-E0425B4C6D80}"/>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3334047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solidFill>
                  <a:srgbClr val="002060"/>
                </a:solidFill>
              </a:defRPr>
            </a:lvl1pPr>
          </a:lstStyle>
          <a:p>
            <a:r>
              <a:rPr lang="en-US" dirty="0"/>
              <a:t>Section title</a:t>
            </a:r>
          </a:p>
        </p:txBody>
      </p:sp>
    </p:spTree>
    <p:extLst>
      <p:ext uri="{BB962C8B-B14F-4D97-AF65-F5344CB8AC3E}">
        <p14:creationId xmlns:p14="http://schemas.microsoft.com/office/powerpoint/2010/main" val="27205041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0363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5776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2364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17142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4071599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B4F0-360B-4EB9-96E3-81C44E0DC963}"/>
              </a:ext>
            </a:extLst>
          </p:cNvPr>
          <p:cNvSpPr>
            <a:spLocks noGrp="1"/>
          </p:cNvSpPr>
          <p:nvPr>
            <p:ph type="title"/>
          </p:nvPr>
        </p:nvSpPr>
        <p:spPr>
          <a:xfrm>
            <a:off x="485861" y="29565"/>
            <a:ext cx="11258725" cy="1325563"/>
          </a:xfrm>
        </p:spPr>
        <p:txBody>
          <a:bodyPr>
            <a:normAutofit/>
          </a:bodyPr>
          <a:lstStyle>
            <a:lvl1pPr>
              <a:defRPr sz="5400">
                <a:solidFill>
                  <a:srgbClr val="002060"/>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140711-1DC8-49A6-B5F5-4132DFE31B9B}"/>
              </a:ext>
            </a:extLst>
          </p:cNvPr>
          <p:cNvSpPr>
            <a:spLocks noGrp="1"/>
          </p:cNvSpPr>
          <p:nvPr>
            <p:ph idx="1"/>
          </p:nvPr>
        </p:nvSpPr>
        <p:spPr>
          <a:xfrm>
            <a:off x="838200" y="1426129"/>
            <a:ext cx="10515600" cy="4832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71645B8-FCD4-4220-8D4A-7939D7A68671}"/>
              </a:ext>
            </a:extLst>
          </p:cNvPr>
          <p:cNvSpPr>
            <a:spLocks noGrp="1"/>
          </p:cNvSpPr>
          <p:nvPr>
            <p:ph type="dt" sz="half" idx="10"/>
          </p:nvPr>
        </p:nvSpPr>
        <p:spPr/>
        <p:txBody>
          <a:bodyPr/>
          <a:lstStyle/>
          <a:p>
            <a:fld id="{DFED49D2-CC62-47A6-8FD4-1840AC422660}" type="datetimeFigureOut">
              <a:rPr lang="en-US" smtClean="0"/>
              <a:t>9/20/22</a:t>
            </a:fld>
            <a:endParaRPr lang="en-US" dirty="0"/>
          </a:p>
        </p:txBody>
      </p:sp>
      <p:sp>
        <p:nvSpPr>
          <p:cNvPr id="5" name="Footer Placeholder 4">
            <a:extLst>
              <a:ext uri="{FF2B5EF4-FFF2-40B4-BE49-F238E27FC236}">
                <a16:creationId xmlns:a16="http://schemas.microsoft.com/office/drawing/2014/main" id="{469100D7-3212-49A0-A793-E3173C0B5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A8383-8F48-4AB8-8F64-6C8A9645963E}"/>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3988635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32765263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417845333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entered Text">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3"/>
            <a:ext cx="2844800" cy="365125"/>
          </a:xfrm>
          <a:prstGeom prst="rect">
            <a:avLst/>
          </a:prstGeom>
        </p:spPr>
        <p:txBody>
          <a:bodyPr/>
          <a:lstStyle/>
          <a:p>
            <a:fld id="{FD5DACB9-5D84-4CE7-9B4B-05AD977395C1}" type="datetimeFigureOut">
              <a:rPr lang="en-US" smtClean="0">
                <a:solidFill>
                  <a:prstClr val="black">
                    <a:tint val="75000"/>
                  </a:prstClr>
                </a:solidFill>
              </a:rPr>
              <a:pPr/>
              <a:t>9/20/22</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3"/>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fld id="{CCEEC192-A182-4281-BB3C-80D5823A9BAE}"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08001" y="457200"/>
            <a:ext cx="11176000" cy="5562600"/>
          </a:xfrm>
        </p:spPr>
        <p:txBody>
          <a:bodyPr anchor="ctr" anchorCtr="0">
            <a:normAutofit/>
          </a:bodyPr>
          <a:lstStyle>
            <a:lvl1pPr algn="ctr">
              <a:buNone/>
              <a:defRPr sz="5900" baseline="0">
                <a:latin typeface="Segoe UI Light" panose="020B0502040204020203" pitchFamily="34" charset="0"/>
                <a:cs typeface="Segoe UI Light" panose="020B0502040204020203" pitchFamily="34" charset="0"/>
              </a:defRPr>
            </a:lvl1pPr>
            <a:lvl2pPr algn="ctr">
              <a:defRPr baseline="0">
                <a:latin typeface="+mj-lt"/>
              </a:defRPr>
            </a:lvl2pPr>
            <a:lvl3pPr algn="ctr">
              <a:defRPr baseline="0">
                <a:latin typeface="+mj-lt"/>
              </a:defRPr>
            </a:lvl3pPr>
            <a:lvl4pPr algn="ctr">
              <a:defRPr baseline="0">
                <a:latin typeface="+mj-lt"/>
              </a:defRPr>
            </a:lvl4pPr>
            <a:lvl5pPr algn="ctr">
              <a:defRPr baseline="0">
                <a:latin typeface="+mj-lt"/>
              </a:defRPr>
            </a:lvl5pPr>
          </a:lstStyle>
          <a:p>
            <a:pPr lvl="0"/>
            <a:r>
              <a:rPr lang="en-US"/>
              <a:t>Click to edit Master text styles</a:t>
            </a:r>
          </a:p>
        </p:txBody>
      </p:sp>
    </p:spTree>
    <p:extLst>
      <p:ext uri="{BB962C8B-B14F-4D97-AF65-F5344CB8AC3E}">
        <p14:creationId xmlns:p14="http://schemas.microsoft.com/office/powerpoint/2010/main" val="292066873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10029684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UBHEAD, BODY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53279" y="1900504"/>
            <a:ext cx="11500338" cy="3905293"/>
          </a:xfrm>
          <a:prstGeom prst="rect">
            <a:avLst/>
          </a:prstGeom>
        </p:spPr>
        <p:txBody>
          <a:bodyPr vert="horz"/>
          <a:lstStyle>
            <a:lvl1pPr marL="280121" indent="-280121">
              <a:lnSpc>
                <a:spcPct val="110000"/>
              </a:lnSpc>
              <a:buClr>
                <a:schemeClr val="tx1"/>
              </a:buClr>
              <a:buFont typeface="Arial"/>
              <a:buChar char="•"/>
              <a:defRPr sz="1372">
                <a:solidFill>
                  <a:schemeClr val="tx1"/>
                </a:solidFill>
              </a:defRPr>
            </a:lvl1pPr>
            <a:lvl2pPr marL="561741" indent="-280121">
              <a:lnSpc>
                <a:spcPct val="110000"/>
              </a:lnSpc>
              <a:buFont typeface="Lucida Grande"/>
              <a:buChar char="-"/>
              <a:defRPr sz="1372">
                <a:solidFill>
                  <a:schemeClr val="tx1"/>
                </a:solidFill>
              </a:defRPr>
            </a:lvl2pPr>
            <a:lvl3pPr marL="868484" indent="-280121">
              <a:lnSpc>
                <a:spcPct val="110000"/>
              </a:lnSpc>
              <a:buFont typeface="Courier New"/>
              <a:buChar char="o"/>
              <a:defRPr sz="1372">
                <a:solidFill>
                  <a:schemeClr val="tx1"/>
                </a:solidFill>
              </a:defRPr>
            </a:lvl3pPr>
            <a:lvl4pPr marL="1150104" indent="-280121">
              <a:lnSpc>
                <a:spcPct val="110000"/>
              </a:lnSpc>
              <a:buFont typeface="Courier New"/>
              <a:buChar char="o"/>
              <a:defRPr sz="1372">
                <a:solidFill>
                  <a:schemeClr val="tx1"/>
                </a:solidFill>
              </a:defRPr>
            </a:lvl4pPr>
            <a:lvl5pPr marL="1105327" indent="0">
              <a:buFont typeface="Wingdings" charset="2"/>
              <a:buNone/>
              <a:defRPr sz="1372">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8" name="Text Placeholder 3"/>
          <p:cNvSpPr>
            <a:spLocks noGrp="1"/>
          </p:cNvSpPr>
          <p:nvPr>
            <p:ph type="body" sz="quarter" idx="10"/>
          </p:nvPr>
        </p:nvSpPr>
        <p:spPr>
          <a:xfrm>
            <a:off x="345825" y="784483"/>
            <a:ext cx="5373880" cy="396682"/>
          </a:xfrm>
          <a:prstGeom prst="rect">
            <a:avLst/>
          </a:prstGeom>
        </p:spPr>
        <p:txBody>
          <a:bodyPr vert="horz"/>
          <a:lstStyle>
            <a:lvl1pPr marL="0" indent="0">
              <a:buNone/>
              <a:defRPr sz="2157"/>
            </a:lvl1pPr>
          </a:lstStyle>
          <a:p>
            <a:pPr lvl="0"/>
            <a:r>
              <a:rPr lang="en-CA" dirty="0"/>
              <a:t>Click to edit Master text styles</a:t>
            </a:r>
          </a:p>
        </p:txBody>
      </p:sp>
      <p:sp>
        <p:nvSpPr>
          <p:cNvPr id="6" name="Title 1"/>
          <p:cNvSpPr>
            <a:spLocks noGrp="1"/>
          </p:cNvSpPr>
          <p:nvPr>
            <p:ph type="title"/>
          </p:nvPr>
        </p:nvSpPr>
        <p:spPr>
          <a:xfrm>
            <a:off x="345825" y="257796"/>
            <a:ext cx="12192000" cy="543008"/>
          </a:xfrm>
          <a:prstGeom prst="rect">
            <a:avLst/>
          </a:prstGeom>
        </p:spPr>
        <p:txBody>
          <a:bodyPr lIns="0">
            <a:normAutofit/>
          </a:bodyPr>
          <a:lstStyle>
            <a:lvl1pPr>
              <a:defRPr sz="3137">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2069843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14439704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200410640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27439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37405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417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B4F0-360B-4EB9-96E3-81C44E0DC963}"/>
              </a:ext>
            </a:extLst>
          </p:cNvPr>
          <p:cNvSpPr>
            <a:spLocks noGrp="1"/>
          </p:cNvSpPr>
          <p:nvPr>
            <p:ph type="title"/>
          </p:nvPr>
        </p:nvSpPr>
        <p:spPr>
          <a:xfrm>
            <a:off x="487709" y="78937"/>
            <a:ext cx="11189766" cy="888015"/>
          </a:xfrm>
        </p:spPr>
        <p:txBody>
          <a:bodyPr anchor="b" anchorCtr="0">
            <a:normAutofit/>
          </a:bodyPr>
          <a:lstStyle>
            <a:lvl1pPr>
              <a:defRPr sz="5400" b="1">
                <a:solidFill>
                  <a:srgbClr val="002060"/>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140711-1DC8-49A6-B5F5-4132DFE31B9B}"/>
              </a:ext>
            </a:extLst>
          </p:cNvPr>
          <p:cNvSpPr>
            <a:spLocks noGrp="1"/>
          </p:cNvSpPr>
          <p:nvPr>
            <p:ph idx="1"/>
          </p:nvPr>
        </p:nvSpPr>
        <p:spPr>
          <a:xfrm>
            <a:off x="848436" y="1685557"/>
            <a:ext cx="10515600" cy="4566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71645B8-FCD4-4220-8D4A-7939D7A68671}"/>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469100D7-3212-49A0-A793-E3173C0B5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A8383-8F48-4AB8-8F64-6C8A9645963E}"/>
              </a:ext>
            </a:extLst>
          </p:cNvPr>
          <p:cNvSpPr>
            <a:spLocks noGrp="1"/>
          </p:cNvSpPr>
          <p:nvPr>
            <p:ph type="sldNum" sz="quarter" idx="12"/>
          </p:nvPr>
        </p:nvSpPr>
        <p:spPr/>
        <p:txBody>
          <a:bodyPr/>
          <a:lstStyle/>
          <a:p>
            <a:fld id="{917A5D10-618F-48F3-BDB9-4DB139240047}" type="slidenum">
              <a:rPr lang="en-US" smtClean="0"/>
              <a:t>‹#›</a:t>
            </a:fld>
            <a:endParaRPr lang="en-US"/>
          </a:p>
        </p:txBody>
      </p:sp>
      <p:sp>
        <p:nvSpPr>
          <p:cNvPr id="19" name="Text Placeholder 18">
            <a:extLst>
              <a:ext uri="{FF2B5EF4-FFF2-40B4-BE49-F238E27FC236}">
                <a16:creationId xmlns:a16="http://schemas.microsoft.com/office/drawing/2014/main" id="{738FEA66-B7E9-6710-D9E6-19E07A3DB91A}"/>
              </a:ext>
            </a:extLst>
          </p:cNvPr>
          <p:cNvSpPr>
            <a:spLocks noGrp="1"/>
          </p:cNvSpPr>
          <p:nvPr>
            <p:ph type="body" sz="quarter" idx="13" hasCustomPrompt="1"/>
          </p:nvPr>
        </p:nvSpPr>
        <p:spPr>
          <a:xfrm>
            <a:off x="491705" y="903894"/>
            <a:ext cx="11189766" cy="614362"/>
          </a:xfrm>
        </p:spPr>
        <p:txBody>
          <a:bodyPr>
            <a:normAutofit/>
          </a:bodyPr>
          <a:lstStyle>
            <a:lvl1pPr marL="0" indent="0">
              <a:buNone/>
              <a:defRPr sz="3200" b="1">
                <a:solidFill>
                  <a:srgbClr val="7030A0"/>
                </a:solidFill>
              </a:defRPr>
            </a:lvl1pPr>
          </a:lstStyle>
          <a:p>
            <a:pPr lvl="0"/>
            <a:r>
              <a:rPr lang="en-US" dirty="0"/>
              <a:t>Click to add sub-title</a:t>
            </a:r>
          </a:p>
        </p:txBody>
      </p:sp>
    </p:spTree>
    <p:extLst>
      <p:ext uri="{BB962C8B-B14F-4D97-AF65-F5344CB8AC3E}">
        <p14:creationId xmlns:p14="http://schemas.microsoft.com/office/powerpoint/2010/main" val="1794283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5095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53852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9837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6760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74639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78D7"/>
                </a:solidFill>
              </a:defRPr>
            </a:lvl1pPr>
          </a:lstStyle>
          <a:p>
            <a:r>
              <a:rPr lang="en-US"/>
              <a:t>Click to edit Master title style</a:t>
            </a:r>
          </a:p>
        </p:txBody>
      </p:sp>
      <p:sp>
        <p:nvSpPr>
          <p:cNvPr id="6" name="Text Placeholder 5"/>
          <p:cNvSpPr>
            <a:spLocks noGrp="1"/>
          </p:cNvSpPr>
          <p:nvPr>
            <p:ph type="body" sz="quarter" idx="10"/>
          </p:nvPr>
        </p:nvSpPr>
        <p:spPr>
          <a:xfrm>
            <a:off x="358570" y="1344828"/>
            <a:ext cx="11474238" cy="2025106"/>
          </a:xfrm>
        </p:spPr>
        <p:txBody>
          <a:bodyPr>
            <a:spAutoFit/>
          </a:bodyPr>
          <a:lstStyle>
            <a:lvl1pPr marL="0" indent="0">
              <a:spcBef>
                <a:spcPts val="588"/>
              </a:spcBef>
              <a:buNone/>
              <a:defRPr sz="2745" spc="-29" baseline="0">
                <a:solidFill>
                  <a:srgbClr val="0072C6"/>
                </a:solidFill>
                <a:latin typeface="+mj-lt"/>
              </a:defRPr>
            </a:lvl1pPr>
            <a:lvl2pPr marL="0" indent="0">
              <a:spcBef>
                <a:spcPts val="588"/>
              </a:spcBef>
              <a:buFontTx/>
              <a:buNone/>
              <a:defRPr sz="1961"/>
            </a:lvl2pPr>
            <a:lvl3pPr marL="224097" indent="0">
              <a:spcBef>
                <a:spcPts val="588"/>
              </a:spcBef>
              <a:buNone/>
              <a:defRPr/>
            </a:lvl3pPr>
            <a:lvl4pPr marL="448193" indent="0">
              <a:spcBef>
                <a:spcPts val="588"/>
              </a:spcBef>
              <a:buNone/>
              <a:defRPr/>
            </a:lvl4pPr>
            <a:lvl5pPr marL="672290" indent="0">
              <a:spcBef>
                <a:spcPts val="588"/>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08384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415600" y="1536633"/>
            <a:ext cx="11360800" cy="673424"/>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z="1867" kern="0">
                <a:solidFill>
                  <a:srgbClr val="000000"/>
                </a:solidFill>
                <a:latin typeface="Arial"/>
                <a:ea typeface="Arial"/>
                <a:cs typeface="Arial"/>
                <a:sym typeface="Arial"/>
              </a:rPr>
              <a:pPr/>
              <a:t>‹#›</a:t>
            </a:fld>
            <a:endParaRPr lang="en" sz="1867"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68328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42045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85865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3759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B4F0-360B-4EB9-96E3-81C44E0DC963}"/>
              </a:ext>
            </a:extLst>
          </p:cNvPr>
          <p:cNvSpPr>
            <a:spLocks noGrp="1"/>
          </p:cNvSpPr>
          <p:nvPr>
            <p:ph type="title"/>
          </p:nvPr>
        </p:nvSpPr>
        <p:spPr>
          <a:xfrm>
            <a:off x="487709" y="78937"/>
            <a:ext cx="11189766" cy="888015"/>
          </a:xfrm>
        </p:spPr>
        <p:txBody>
          <a:bodyPr anchor="b" anchorCtr="0">
            <a:normAutofit/>
          </a:bodyPr>
          <a:lstStyle>
            <a:lvl1pPr>
              <a:defRPr sz="5400" b="1">
                <a:solidFill>
                  <a:srgbClr val="002060"/>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19" name="Text Placeholder 18">
            <a:extLst>
              <a:ext uri="{FF2B5EF4-FFF2-40B4-BE49-F238E27FC236}">
                <a16:creationId xmlns:a16="http://schemas.microsoft.com/office/drawing/2014/main" id="{738FEA66-B7E9-6710-D9E6-19E07A3DB91A}"/>
              </a:ext>
            </a:extLst>
          </p:cNvPr>
          <p:cNvSpPr>
            <a:spLocks noGrp="1"/>
          </p:cNvSpPr>
          <p:nvPr>
            <p:ph type="body" sz="quarter" idx="13" hasCustomPrompt="1"/>
          </p:nvPr>
        </p:nvSpPr>
        <p:spPr>
          <a:xfrm>
            <a:off x="491705" y="903894"/>
            <a:ext cx="11189766" cy="614362"/>
          </a:xfrm>
        </p:spPr>
        <p:txBody>
          <a:bodyPr>
            <a:normAutofit/>
          </a:bodyPr>
          <a:lstStyle>
            <a:lvl1pPr marL="0" indent="0">
              <a:buNone/>
              <a:defRPr sz="3200" b="1">
                <a:solidFill>
                  <a:srgbClr val="7030A0"/>
                </a:solidFill>
              </a:defRPr>
            </a:lvl1pPr>
          </a:lstStyle>
          <a:p>
            <a:pPr lvl="0"/>
            <a:r>
              <a:rPr lang="en-US" dirty="0"/>
              <a:t>Click to add sub-title</a:t>
            </a:r>
          </a:p>
        </p:txBody>
      </p:sp>
    </p:spTree>
    <p:extLst>
      <p:ext uri="{BB962C8B-B14F-4D97-AF65-F5344CB8AC3E}">
        <p14:creationId xmlns:p14="http://schemas.microsoft.com/office/powerpoint/2010/main" val="2744402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1014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2027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267993305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25726561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4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309387541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68702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99532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9518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AD11-B0DD-4350-A7FF-FA0E289A3E17}"/>
              </a:ext>
            </a:extLst>
          </p:cNvPr>
          <p:cNvSpPr>
            <a:spLocks noGrp="1"/>
          </p:cNvSpPr>
          <p:nvPr>
            <p:ph type="title"/>
          </p:nvPr>
        </p:nvSpPr>
        <p:spPr>
          <a:xfrm>
            <a:off x="831850" y="1317852"/>
            <a:ext cx="10515600" cy="2132919"/>
          </a:xfrm>
        </p:spPr>
        <p:txBody>
          <a:bodyPr anchor="b" anchorCtr="1">
            <a:normAutofit/>
          </a:bodyPr>
          <a:lstStyle>
            <a:lvl1pPr>
              <a:defRPr sz="66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11ABD6-1D73-47E2-B772-7F3193689634}"/>
              </a:ext>
            </a:extLst>
          </p:cNvPr>
          <p:cNvSpPr>
            <a:spLocks noGrp="1"/>
          </p:cNvSpPr>
          <p:nvPr>
            <p:ph type="body" idx="1" hasCustomPrompt="1"/>
          </p:nvPr>
        </p:nvSpPr>
        <p:spPr>
          <a:xfrm>
            <a:off x="831850" y="3450771"/>
            <a:ext cx="10515600" cy="1500187"/>
          </a:xfrm>
        </p:spPr>
        <p:txBody>
          <a:bodyPr anchor="t" anchorCtr="1">
            <a:normAutofit/>
          </a:bodyPr>
          <a:lstStyle>
            <a:lvl1pPr marL="0" indent="0">
              <a:buNone/>
              <a:defRPr sz="4400">
                <a:solidFill>
                  <a:srgbClr val="9966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a:extLst>
              <a:ext uri="{FF2B5EF4-FFF2-40B4-BE49-F238E27FC236}">
                <a16:creationId xmlns:a16="http://schemas.microsoft.com/office/drawing/2014/main" id="{D600C594-A3F7-4D23-83DE-AE64DDA2F151}"/>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E4FFA030-C3D4-4735-9CB8-B0CF2F46D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F6CA0-B0BA-4664-AFF4-BA477CEE57C0}"/>
              </a:ext>
            </a:extLst>
          </p:cNvPr>
          <p:cNvSpPr>
            <a:spLocks noGrp="1"/>
          </p:cNvSpPr>
          <p:nvPr>
            <p:ph type="sldNum" sz="quarter" idx="12"/>
          </p:nvPr>
        </p:nvSpPr>
        <p:spPr/>
        <p:txBody>
          <a:bodyPr/>
          <a:lstStyle/>
          <a:p>
            <a:fld id="{917A5D10-618F-48F3-BDB9-4DB139240047}" type="slidenum">
              <a:rPr lang="en-US" smtClean="0"/>
              <a:t>‹#›</a:t>
            </a:fld>
            <a:endParaRPr lang="en-US"/>
          </a:p>
        </p:txBody>
      </p:sp>
      <p:pic>
        <p:nvPicPr>
          <p:cNvPr id="8" name="Picture 7" descr="Text&#10;&#10;Description automatically generated with medium confidence">
            <a:extLst>
              <a:ext uri="{FF2B5EF4-FFF2-40B4-BE49-F238E27FC236}">
                <a16:creationId xmlns:a16="http://schemas.microsoft.com/office/drawing/2014/main" id="{A35AF375-9C2D-49F8-461B-264347C90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6549" y="-360558"/>
            <a:ext cx="4173794" cy="1964246"/>
          </a:xfrm>
          <a:prstGeom prst="rect">
            <a:avLst/>
          </a:prstGeom>
        </p:spPr>
      </p:pic>
    </p:spTree>
    <p:extLst>
      <p:ext uri="{BB962C8B-B14F-4D97-AF65-F5344CB8AC3E}">
        <p14:creationId xmlns:p14="http://schemas.microsoft.com/office/powerpoint/2010/main" val="11743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55AA-2584-49CC-8731-18F9529E5E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54E24-6900-4B12-AE9F-BAF7C04FD3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2333AF-3834-44E0-857A-88952F4CBA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DE49D-90CB-429A-94C5-9F6646338F8A}"/>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6" name="Footer Placeholder 5">
            <a:extLst>
              <a:ext uri="{FF2B5EF4-FFF2-40B4-BE49-F238E27FC236}">
                <a16:creationId xmlns:a16="http://schemas.microsoft.com/office/drawing/2014/main" id="{37B09976-3079-4A2A-A63D-4D6F72660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80AF1-1FF7-4244-B217-04948F8B3B78}"/>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246156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9FB0-7BBC-4674-A33E-F57AE3BB70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89B338-ACE3-408C-A4D9-900630EF6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5FC5E-1D5A-465E-A3E7-F51513948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53D6A-8E22-4D11-9680-4ED41E1A6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EE57FD-567A-4F00-951B-D2FE21DDA1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4F9FB-FEA8-4992-91A7-86B119B0D366}"/>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8" name="Footer Placeholder 7">
            <a:extLst>
              <a:ext uri="{FF2B5EF4-FFF2-40B4-BE49-F238E27FC236}">
                <a16:creationId xmlns:a16="http://schemas.microsoft.com/office/drawing/2014/main" id="{7410DDA7-003B-4F23-BFA6-C632A218CB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8E93B5-9355-4780-AA12-0AC93BA4ED9A}"/>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184471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71DD-897F-4595-8ABF-7ADA9F19D255}"/>
              </a:ext>
            </a:extLst>
          </p:cNvPr>
          <p:cNvSpPr>
            <a:spLocks noGrp="1"/>
          </p:cNvSpPr>
          <p:nvPr>
            <p:ph type="title"/>
          </p:nvPr>
        </p:nvSpPr>
        <p:spPr>
          <a:xfrm>
            <a:off x="838200" y="4398"/>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46033FE4-1752-44EE-BD77-3D399C83532B}"/>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4" name="Footer Placeholder 3">
            <a:extLst>
              <a:ext uri="{FF2B5EF4-FFF2-40B4-BE49-F238E27FC236}">
                <a16:creationId xmlns:a16="http://schemas.microsoft.com/office/drawing/2014/main" id="{ED7D8003-9A3F-4009-8153-703D2E383C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59797-25D3-4937-B847-BF0F973F9074}"/>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559780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280CA4-6690-47B9-A8ED-82E6271D4C8F}"/>
              </a:ext>
            </a:extLst>
          </p:cNvPr>
          <p:cNvSpPr>
            <a:spLocks noGrp="1"/>
          </p:cNvSpPr>
          <p:nvPr>
            <p:ph type="dt" sz="half" idx="10"/>
          </p:nvPr>
        </p:nvSpPr>
        <p:spPr/>
        <p:txBody>
          <a:bodyPr/>
          <a:lstStyle/>
          <a:p>
            <a:fld id="{DFED49D2-CC62-47A6-8FD4-1840AC422660}" type="datetimeFigureOut">
              <a:rPr lang="en-US" smtClean="0"/>
              <a:t>9/20/22</a:t>
            </a:fld>
            <a:endParaRPr lang="en-US"/>
          </a:p>
        </p:txBody>
      </p:sp>
      <p:sp>
        <p:nvSpPr>
          <p:cNvPr id="3" name="Footer Placeholder 2">
            <a:extLst>
              <a:ext uri="{FF2B5EF4-FFF2-40B4-BE49-F238E27FC236}">
                <a16:creationId xmlns:a16="http://schemas.microsoft.com/office/drawing/2014/main" id="{0FA8E329-C054-48E6-A44C-045F929EF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52ED5C-A023-4B9E-B8E6-05823651777E}"/>
              </a:ext>
            </a:extLst>
          </p:cNvPr>
          <p:cNvSpPr>
            <a:spLocks noGrp="1"/>
          </p:cNvSpPr>
          <p:nvPr>
            <p:ph type="sldNum" sz="quarter" idx="12"/>
          </p:nvPr>
        </p:nvSpPr>
        <p:spPr/>
        <p:txBody>
          <a:bodyPr/>
          <a:lstStyle/>
          <a:p>
            <a:fld id="{917A5D10-618F-48F3-BDB9-4DB139240047}" type="slidenum">
              <a:rPr lang="en-US" smtClean="0"/>
              <a:t>‹#›</a:t>
            </a:fld>
            <a:endParaRPr lang="en-US"/>
          </a:p>
        </p:txBody>
      </p:sp>
    </p:spTree>
    <p:extLst>
      <p:ext uri="{BB962C8B-B14F-4D97-AF65-F5344CB8AC3E}">
        <p14:creationId xmlns:p14="http://schemas.microsoft.com/office/powerpoint/2010/main" val="39168265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5086B-D464-4697-8972-FD220008F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8E012D-3850-4124-A0F1-3BB8DFEC1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160965-0CA1-4E29-BBFE-630FA6779D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D49D2-CC62-47A6-8FD4-1840AC422660}" type="datetimeFigureOut">
              <a:rPr lang="en-US" smtClean="0"/>
              <a:t>9/20/22</a:t>
            </a:fld>
            <a:endParaRPr lang="en-US"/>
          </a:p>
        </p:txBody>
      </p:sp>
      <p:sp>
        <p:nvSpPr>
          <p:cNvPr id="5" name="Footer Placeholder 4">
            <a:extLst>
              <a:ext uri="{FF2B5EF4-FFF2-40B4-BE49-F238E27FC236}">
                <a16:creationId xmlns:a16="http://schemas.microsoft.com/office/drawing/2014/main" id="{406A5A0D-5A09-4B3C-B11F-973954574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AED91D-D5DC-400D-BFDF-CECA769DA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A5D10-618F-48F3-BDB9-4DB139240047}"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301A8B75-9CB5-C41B-C7DE-8AF28044702A}"/>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10935552" y="5741630"/>
            <a:ext cx="1293696" cy="1292499"/>
          </a:xfrm>
          <a:prstGeom prst="rect">
            <a:avLst/>
          </a:prstGeom>
        </p:spPr>
      </p:pic>
    </p:spTree>
    <p:extLst>
      <p:ext uri="{BB962C8B-B14F-4D97-AF65-F5344CB8AC3E}">
        <p14:creationId xmlns:p14="http://schemas.microsoft.com/office/powerpoint/2010/main" val="4029705734"/>
      </p:ext>
    </p:extLst>
  </p:cSld>
  <p:clrMap bg1="lt1" tx1="dk1" bg2="lt2" tx2="dk2" accent1="accent1" accent2="accent2" accent3="accent3" accent4="accent4" accent5="accent5" accent6="accent6" hlink="hlink" folHlink="folHlink"/>
  <p:sldLayoutIdLst>
    <p:sldLayoutId id="2147483987" r:id="rId1"/>
    <p:sldLayoutId id="2147483988" r:id="rId2"/>
    <p:sldLayoutId id="2147484020" r:id="rId3"/>
    <p:sldLayoutId id="2147484073"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4017" r:id="rId14"/>
    <p:sldLayoutId id="2147484018" r:id="rId15"/>
    <p:sldLayoutId id="2147484019" r:id="rId16"/>
    <p:sldLayoutId id="2147484021" r:id="rId17"/>
    <p:sldLayoutId id="2147484022" r:id="rId18"/>
    <p:sldLayoutId id="2147484023" r:id="rId19"/>
    <p:sldLayoutId id="2147484024" r:id="rId20"/>
    <p:sldLayoutId id="2147484025" r:id="rId21"/>
    <p:sldLayoutId id="2147484026" r:id="rId22"/>
    <p:sldLayoutId id="2147484059" r:id="rId23"/>
    <p:sldLayoutId id="2147484060" r:id="rId24"/>
    <p:sldLayoutId id="2147484065" r:id="rId25"/>
    <p:sldLayoutId id="2147484066" r:id="rId26"/>
    <p:sldLayoutId id="2147484070" r:id="rId27"/>
    <p:sldLayoutId id="2147484071" r:id="rId28"/>
    <p:sldLayoutId id="2147484072" r:id="rId29"/>
    <p:sldLayoutId id="2147484074" r:id="rId30"/>
    <p:sldLayoutId id="2147484075" r:id="rId31"/>
    <p:sldLayoutId id="2147484076" r:id="rId32"/>
    <p:sldLayoutId id="2147484077" r:id="rId33"/>
    <p:sldLayoutId id="2147484078" r:id="rId34"/>
    <p:sldLayoutId id="2147484079" r:id="rId35"/>
    <p:sldLayoutId id="2147484080" r:id="rId36"/>
    <p:sldLayoutId id="2147484081" r:id="rId37"/>
    <p:sldLayoutId id="2147484082" r:id="rId38"/>
    <p:sldLayoutId id="2147484083" r:id="rId39"/>
    <p:sldLayoutId id="2147484084" r:id="rId40"/>
    <p:sldLayoutId id="2147484085" r:id="rId41"/>
    <p:sldLayoutId id="2147484086" r:id="rId42"/>
    <p:sldLayoutId id="2147484087" r:id="rId43"/>
    <p:sldLayoutId id="2147484088" r:id="rId44"/>
    <p:sldLayoutId id="2147484089" r:id="rId45"/>
    <p:sldLayoutId id="2147484090" r:id="rId46"/>
    <p:sldLayoutId id="2147484091" r:id="rId47"/>
  </p:sldLayoutIdLst>
  <p:txStyles>
    <p:titleStyle>
      <a:lvl1pPr algn="l" defTabSz="914400" rtl="0" eaLnBrk="1" latinLnBrk="0" hangingPunct="1">
        <a:lnSpc>
          <a:spcPct val="90000"/>
        </a:lnSpc>
        <a:spcBef>
          <a:spcPct val="0"/>
        </a:spcBef>
        <a:buNone/>
        <a:defRPr sz="5400" b="1" kern="1200">
          <a:solidFill>
            <a:srgbClr val="002060"/>
          </a:solidFill>
          <a:latin typeface="Segoe UI" panose="020B0502040204020203" pitchFamily="34" charset="0"/>
          <a:ea typeface="Segoe UI Historic"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slide" Target="slide35.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slide" Target="slide125.xml"/><Relationship Id="rId5" Type="http://schemas.openxmlformats.org/officeDocument/2006/relationships/slide" Target="slide68.xml"/><Relationship Id="rId4" Type="http://schemas.openxmlformats.org/officeDocument/2006/relationships/image" Target="../media/image65.svg"/></Relationships>
</file>

<file path=ppt/slides/_rels/slide101.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image" Target="../media/image64.png"/><Relationship Id="rId7" Type="http://schemas.openxmlformats.org/officeDocument/2006/relationships/slide" Target="slide68.xm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slide" Target="slide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29.png"/></Relationships>
</file>

<file path=ppt/slides/_rels/slide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9.png"/></Relationships>
</file>

<file path=ppt/slides/_rels/slide1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6.png"/><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29.png"/></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0.png"/></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1.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laprofessoressavirisponde.blogspot.it/2013/07/"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86.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hyperlink" Target="https://aka.ms/wth" TargetMode="External"/><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32.png"/></Relationships>
</file>

<file path=ppt/slides/_rels/slide7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12" Type="http://schemas.microsoft.com/office/2007/relationships/hdphoto" Target="../media/hdphoto2.wdp"/><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31.pn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28.png"/></Relationships>
</file>

<file path=ppt/slides/_rels/slide7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diagramColors" Target="../diagrams/colors2.xml"/><Relationship Id="rId12"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image" Target="../media/image33.png"/><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31.png"/></Relationships>
</file>

<file path=ppt/slides/_rels/slide78.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diagramColors" Target="../diagrams/colors3.xml"/><Relationship Id="rId12" Type="http://schemas.openxmlformats.org/officeDocument/2006/relationships/image" Target="../media/image33.png"/><Relationship Id="rId2" Type="http://schemas.openxmlformats.org/officeDocument/2006/relationships/notesSlide" Target="../notesSlides/notesSlide66.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36.png"/><Relationship Id="rId5" Type="http://schemas.openxmlformats.org/officeDocument/2006/relationships/diagramLayout" Target="../diagrams/layout3.xml"/><Relationship Id="rId15" Type="http://schemas.openxmlformats.org/officeDocument/2006/relationships/image" Target="../media/image37.png"/><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hyperlink" Target="http://laprofessoressavirisponde.blogspot.it/2013/07/" TargetMode="Externa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9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US" dirty="0">
                <a:ln w="3175">
                  <a:noFill/>
                </a:ln>
                <a:solidFill>
                  <a:srgbClr val="9966FF"/>
                </a:solidFill>
                <a:latin typeface="Segoe UI" panose="020B0502040204020203" pitchFamily="34" charset="0"/>
                <a:ea typeface="+mn-ea"/>
                <a:cs typeface="Segoe UI" panose="020B0502040204020203" pitchFamily="34" charset="0"/>
              </a:rPr>
              <a:t>Intro to Kubernetes</a:t>
            </a:r>
          </a:p>
        </p:txBody>
      </p:sp>
      <p:sp>
        <p:nvSpPr>
          <p:cNvPr id="6" name="Subtitle 5">
            <a:extLst>
              <a:ext uri="{FF2B5EF4-FFF2-40B4-BE49-F238E27FC236}">
                <a16:creationId xmlns:a16="http://schemas.microsoft.com/office/drawing/2014/main" id="{ADCCA4A4-85CC-CBC9-9F7D-0FADD8287C3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5882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4250"/>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50"/>
                </a:solidFill>
                <a:effectLst/>
                <a:uLnTx/>
                <a:uFillTx/>
                <a:latin typeface="Segoe UI"/>
                <a:ea typeface="+mn-ea"/>
                <a:cs typeface="+mn-cs"/>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50"/>
                </a:solidFill>
                <a:effectLst/>
                <a:uLnTx/>
                <a:uFillTx/>
                <a:latin typeface="Segoe UI"/>
                <a:ea typeface="+mn-ea"/>
                <a:cs typeface="+mn-cs"/>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50"/>
                </a:solidFill>
                <a:effectLst/>
                <a:uLnTx/>
                <a:uFillTx/>
                <a:latin typeface="Segoe UI"/>
                <a:ea typeface="+mn-ea"/>
                <a:cs typeface="+mn-cs"/>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3" name="Title 2">
            <a:extLst>
              <a:ext uri="{FF2B5EF4-FFF2-40B4-BE49-F238E27FC236}">
                <a16:creationId xmlns:a16="http://schemas.microsoft.com/office/drawing/2014/main" id="{9957706C-444E-4A6A-85C4-8EE7145201A1}"/>
              </a:ext>
            </a:extLst>
          </p:cNvPr>
          <p:cNvSpPr>
            <a:spLocks noGrp="1"/>
          </p:cNvSpPr>
          <p:nvPr>
            <p:ph type="title"/>
          </p:nvPr>
        </p:nvSpPr>
        <p:spPr/>
        <p:txBody>
          <a:bodyPr/>
          <a:lstStyle/>
          <a:p>
            <a:r>
              <a:rPr lang="en-US" dirty="0"/>
              <a:t>What is a Container?</a:t>
            </a:r>
          </a:p>
        </p:txBody>
      </p:sp>
    </p:spTree>
    <p:extLst>
      <p:ext uri="{BB962C8B-B14F-4D97-AF65-F5344CB8AC3E}">
        <p14:creationId xmlns:p14="http://schemas.microsoft.com/office/powerpoint/2010/main" val="21419475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715235" y="505538"/>
            <a:ext cx="8853189" cy="854371"/>
          </a:xfrm>
        </p:spPr>
        <p:txBody>
          <a:bodyPr/>
          <a:lstStyle/>
          <a:p>
            <a:pPr algn="ctr"/>
            <a:r>
              <a:rPr lang="en-US" sz="4705">
                <a:solidFill>
                  <a:schemeClr val="tx1"/>
                </a:solidFill>
              </a:rPr>
              <a:t>Helm</a:t>
            </a:r>
          </a:p>
        </p:txBody>
      </p:sp>
      <p:sp>
        <p:nvSpPr>
          <p:cNvPr id="4" name="TextBox 3">
            <a:extLst>
              <a:ext uri="{FF2B5EF4-FFF2-40B4-BE49-F238E27FC236}">
                <a16:creationId xmlns:a16="http://schemas.microsoft.com/office/drawing/2014/main" id="{40EC4DB3-70CC-4163-8738-B44091FED9B1}"/>
              </a:ext>
            </a:extLst>
          </p:cNvPr>
          <p:cNvSpPr txBox="1"/>
          <p:nvPr/>
        </p:nvSpPr>
        <p:spPr>
          <a:xfrm>
            <a:off x="3796902" y="1302410"/>
            <a:ext cx="6689847" cy="1013800"/>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72C6"/>
                </a:solidFill>
                <a:effectLst/>
                <a:uLnTx/>
                <a:uFillTx/>
                <a:latin typeface="Segoe UI"/>
                <a:ea typeface="+mn-ea"/>
                <a:cs typeface="Segoe UI Semibold" panose="020B0702040204020203" pitchFamily="34" charset="0"/>
              </a:rPr>
              <a:t>The best way to find, share, and use software built for Kubernetes</a:t>
            </a:r>
          </a:p>
        </p:txBody>
      </p:sp>
      <p:sp>
        <p:nvSpPr>
          <p:cNvPr id="43" name="Oval 42">
            <a:extLst>
              <a:ext uri="{FF2B5EF4-FFF2-40B4-BE49-F238E27FC236}">
                <a16:creationId xmlns:a16="http://schemas.microsoft.com/office/drawing/2014/main" id="{267CBD44-2EA4-4CAC-9CD8-037F29348667}"/>
              </a:ext>
            </a:extLst>
          </p:cNvPr>
          <p:cNvSpPr/>
          <p:nvPr/>
        </p:nvSpPr>
        <p:spPr bwMode="auto">
          <a:xfrm rot="16200000">
            <a:off x="3743544" y="5723044"/>
            <a:ext cx="144024" cy="144024"/>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4" name="Straight Connector 43">
            <a:extLst>
              <a:ext uri="{FF2B5EF4-FFF2-40B4-BE49-F238E27FC236}">
                <a16:creationId xmlns:a16="http://schemas.microsoft.com/office/drawing/2014/main" id="{6FD31A0F-9F0A-4B19-89D1-7341C45400E2}"/>
              </a:ext>
            </a:extLst>
          </p:cNvPr>
          <p:cNvCxnSpPr>
            <a:cxnSpLocks/>
          </p:cNvCxnSpPr>
          <p:nvPr/>
        </p:nvCxnSpPr>
        <p:spPr>
          <a:xfrm>
            <a:off x="4006434"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A42C43A-1C5C-48A4-94EF-9076F2B793B5}"/>
              </a:ext>
            </a:extLst>
          </p:cNvPr>
          <p:cNvSpPr/>
          <p:nvPr/>
        </p:nvSpPr>
        <p:spPr bwMode="auto">
          <a:xfrm rot="16200000">
            <a:off x="5961056" y="5723044"/>
            <a:ext cx="144024" cy="144024"/>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9" name="Oval 48">
            <a:extLst>
              <a:ext uri="{FF2B5EF4-FFF2-40B4-BE49-F238E27FC236}">
                <a16:creationId xmlns:a16="http://schemas.microsoft.com/office/drawing/2014/main" id="{55DA4F1E-1741-4201-A1E1-3746F453BA03}"/>
              </a:ext>
            </a:extLst>
          </p:cNvPr>
          <p:cNvSpPr/>
          <p:nvPr/>
        </p:nvSpPr>
        <p:spPr bwMode="auto">
          <a:xfrm rot="16200000">
            <a:off x="8178568" y="5723044"/>
            <a:ext cx="144024" cy="144024"/>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0" name="Oval 49">
            <a:extLst>
              <a:ext uri="{FF2B5EF4-FFF2-40B4-BE49-F238E27FC236}">
                <a16:creationId xmlns:a16="http://schemas.microsoft.com/office/drawing/2014/main" id="{88CAF43D-5766-4023-B78B-6AEFECA1BB2B}"/>
              </a:ext>
            </a:extLst>
          </p:cNvPr>
          <p:cNvSpPr/>
          <p:nvPr/>
        </p:nvSpPr>
        <p:spPr bwMode="auto">
          <a:xfrm rot="16200000">
            <a:off x="10396080" y="5723044"/>
            <a:ext cx="144024" cy="144024"/>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51" name="Straight Connector 50">
            <a:extLst>
              <a:ext uri="{FF2B5EF4-FFF2-40B4-BE49-F238E27FC236}">
                <a16:creationId xmlns:a16="http://schemas.microsoft.com/office/drawing/2014/main" id="{D408DDEA-B752-472C-B933-B625ABF33666}"/>
              </a:ext>
            </a:extLst>
          </p:cNvPr>
          <p:cNvCxnSpPr>
            <a:cxnSpLocks/>
          </p:cNvCxnSpPr>
          <p:nvPr/>
        </p:nvCxnSpPr>
        <p:spPr>
          <a:xfrm>
            <a:off x="6223947"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3ACC2B-AACD-4AE1-B666-C11CBF832676}"/>
              </a:ext>
            </a:extLst>
          </p:cNvPr>
          <p:cNvCxnSpPr>
            <a:cxnSpLocks/>
          </p:cNvCxnSpPr>
          <p:nvPr/>
        </p:nvCxnSpPr>
        <p:spPr>
          <a:xfrm>
            <a:off x="8441459"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39E74B4-07E6-4A83-8473-3ED83F8A3FE5}"/>
              </a:ext>
            </a:extLst>
          </p:cNvPr>
          <p:cNvSpPr txBox="1"/>
          <p:nvPr/>
        </p:nvSpPr>
        <p:spPr>
          <a:xfrm>
            <a:off x="2561546" y="3937443"/>
            <a:ext cx="2508019" cy="1481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Manage complexity</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a:ea typeface="+mn-ea"/>
                <a:cs typeface="+mn-cs"/>
              </a:rPr>
              <a:t>Charts can describe complex apps; provide repeatable app installs, and serve as a single point of authority</a:t>
            </a:r>
            <a:endParaRPr kumimoji="0" lang="en-US" sz="1372"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61" name="TextBox 60">
            <a:extLst>
              <a:ext uri="{FF2B5EF4-FFF2-40B4-BE49-F238E27FC236}">
                <a16:creationId xmlns:a16="http://schemas.microsoft.com/office/drawing/2014/main" id="{81A93C18-3FD3-44DC-B294-529AF1D76172}"/>
              </a:ext>
            </a:extLst>
          </p:cNvPr>
          <p:cNvSpPr txBox="1"/>
          <p:nvPr/>
        </p:nvSpPr>
        <p:spPr>
          <a:xfrm>
            <a:off x="5006963" y="3937443"/>
            <a:ext cx="2009878" cy="1481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Easy updates</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a:ea typeface="+mn-ea"/>
                <a:cs typeface="+mn-cs"/>
              </a:rPr>
              <a:t>Take the pain out </a:t>
            </a:r>
            <a:br>
              <a:rPr kumimoji="0" lang="en-US" sz="1372" b="0" i="0" u="none" strike="noStrike" kern="1200" cap="none" spc="0" normalizeH="0" baseline="0" noProof="0">
                <a:ln>
                  <a:noFill/>
                </a:ln>
                <a:solidFill>
                  <a:srgbClr val="505050"/>
                </a:solidFill>
                <a:effectLst/>
                <a:uLnTx/>
                <a:uFillTx/>
                <a:latin typeface="Segoe UI"/>
                <a:ea typeface="+mn-ea"/>
                <a:cs typeface="+mn-cs"/>
              </a:rPr>
            </a:br>
            <a:r>
              <a:rPr kumimoji="0" lang="en-US" sz="1372" b="0" i="0" u="none" strike="noStrike" kern="1200" cap="none" spc="0" normalizeH="0" baseline="0" noProof="0">
                <a:ln>
                  <a:noFill/>
                </a:ln>
                <a:solidFill>
                  <a:srgbClr val="505050"/>
                </a:solidFill>
                <a:effectLst/>
                <a:uLnTx/>
                <a:uFillTx/>
                <a:latin typeface="Segoe UI"/>
                <a:ea typeface="+mn-ea"/>
                <a:cs typeface="+mn-cs"/>
              </a:rPr>
              <a:t>of updates with in-place upgrades and custom hooks</a:t>
            </a:r>
            <a:endParaRPr kumimoji="0" lang="en-US" sz="1372"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endParaRPr>
          </a:p>
        </p:txBody>
      </p:sp>
      <p:sp>
        <p:nvSpPr>
          <p:cNvPr id="65" name="TextBox 64">
            <a:extLst>
              <a:ext uri="{FF2B5EF4-FFF2-40B4-BE49-F238E27FC236}">
                <a16:creationId xmlns:a16="http://schemas.microsoft.com/office/drawing/2014/main" id="{B619CEA6-295C-4B98-AD4C-0FDF455E2A09}"/>
              </a:ext>
            </a:extLst>
          </p:cNvPr>
          <p:cNvSpPr txBox="1"/>
          <p:nvPr/>
        </p:nvSpPr>
        <p:spPr>
          <a:xfrm>
            <a:off x="7175450" y="3937443"/>
            <a:ext cx="2150261" cy="1452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Simple sharing</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a:ea typeface="+mn-ea"/>
                <a:cs typeface="+mn-cs"/>
              </a:rPr>
              <a:t>Charts are easy to version, share, and host on public or private servers</a:t>
            </a:r>
          </a:p>
        </p:txBody>
      </p:sp>
      <p:sp>
        <p:nvSpPr>
          <p:cNvPr id="66" name="TextBox 65">
            <a:extLst>
              <a:ext uri="{FF2B5EF4-FFF2-40B4-BE49-F238E27FC236}">
                <a16:creationId xmlns:a16="http://schemas.microsoft.com/office/drawing/2014/main" id="{B3E44C7B-68A0-4809-B599-6B34C68B52C2}"/>
              </a:ext>
            </a:extLst>
          </p:cNvPr>
          <p:cNvSpPr txBox="1"/>
          <p:nvPr/>
        </p:nvSpPr>
        <p:spPr>
          <a:xfrm>
            <a:off x="9418227" y="3937443"/>
            <a:ext cx="2097940" cy="1481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0072C6"/>
                </a:solidFill>
                <a:effectLst/>
                <a:uLnTx/>
                <a:uFillTx/>
                <a:latin typeface="Segoe UI Semibold" panose="020B0702040204020203" pitchFamily="34" charset="0"/>
                <a:ea typeface="+mn-ea"/>
                <a:cs typeface="Segoe UI Semibold" panose="020B0702040204020203" pitchFamily="34" charset="0"/>
              </a:rPr>
              <a:t>Rollbacks</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dirty="0">
                <a:ln>
                  <a:noFill/>
                </a:ln>
                <a:solidFill>
                  <a:srgbClr val="505050"/>
                </a:solidFill>
                <a:effectLst/>
                <a:uLnTx/>
                <a:uFillTx/>
                <a:latin typeface="Segoe UI"/>
                <a:ea typeface="+mn-ea"/>
                <a:cs typeface="+mn-cs"/>
              </a:rPr>
              <a:t>Use </a:t>
            </a:r>
            <a:r>
              <a:rPr kumimoji="0" lang="en-US" sz="1372" b="0" i="0" u="none" strike="noStrike" kern="1200" cap="none" spc="0" normalizeH="0" baseline="0" noProof="0" dirty="0">
                <a:ln>
                  <a:noFill/>
                </a:ln>
                <a:solidFill>
                  <a:srgbClr val="505050"/>
                </a:solidFill>
                <a:effectLst/>
                <a:highlight>
                  <a:srgbClr val="F2F2F2"/>
                </a:highlight>
                <a:uLnTx/>
                <a:uFillTx/>
                <a:latin typeface="Consolas" panose="020B0609020204030204" pitchFamily="49" charset="0"/>
                <a:ea typeface="+mn-ea"/>
                <a:cs typeface="+mn-cs"/>
              </a:rPr>
              <a:t>helm rollback</a:t>
            </a:r>
            <a:r>
              <a:rPr kumimoji="0" lang="en-US" sz="1372" b="0" i="0" u="none" strike="noStrike" kern="1200" cap="none" spc="0" normalizeH="0" baseline="0" noProof="0" dirty="0">
                <a:ln>
                  <a:noFill/>
                </a:ln>
                <a:solidFill>
                  <a:srgbClr val="505050"/>
                </a:solidFill>
                <a:effectLst/>
                <a:uLnTx/>
                <a:uFillTx/>
                <a:latin typeface="Consolas" panose="020B0609020204030204" pitchFamily="49" charset="0"/>
                <a:ea typeface="+mn-ea"/>
                <a:cs typeface="+mn-cs"/>
              </a:rPr>
              <a:t> </a:t>
            </a:r>
            <a:r>
              <a:rPr kumimoji="0" lang="en-US" sz="1372" b="0" i="0" u="none" strike="noStrike" kern="1200" cap="none" spc="0" normalizeH="0" baseline="0" noProof="0" dirty="0">
                <a:ln>
                  <a:noFill/>
                </a:ln>
                <a:solidFill>
                  <a:srgbClr val="505050"/>
                </a:solidFill>
                <a:effectLst/>
                <a:uLnTx/>
                <a:uFillTx/>
                <a:latin typeface="Segoe UI"/>
                <a:ea typeface="+mn-ea"/>
                <a:cs typeface="+mn-cs"/>
              </a:rPr>
              <a:t>to roll back to an older version of a release with ease</a:t>
            </a:r>
          </a:p>
        </p:txBody>
      </p:sp>
      <p:grpSp>
        <p:nvGrpSpPr>
          <p:cNvPr id="63" name="Group 62">
            <a:extLst>
              <a:ext uri="{FF2B5EF4-FFF2-40B4-BE49-F238E27FC236}">
                <a16:creationId xmlns:a16="http://schemas.microsoft.com/office/drawing/2014/main" id="{DB9D5B14-1341-432C-8A01-5642123C74D5}"/>
              </a:ext>
            </a:extLst>
          </p:cNvPr>
          <p:cNvGrpSpPr/>
          <p:nvPr/>
        </p:nvGrpSpPr>
        <p:grpSpPr>
          <a:xfrm>
            <a:off x="7800082" y="2679177"/>
            <a:ext cx="900997" cy="1079444"/>
            <a:chOff x="7463439" y="-702007"/>
            <a:chExt cx="919064" cy="1101089"/>
          </a:xfrm>
        </p:grpSpPr>
        <p:grpSp>
          <p:nvGrpSpPr>
            <p:cNvPr id="70" name="Group 69">
              <a:extLst>
                <a:ext uri="{FF2B5EF4-FFF2-40B4-BE49-F238E27FC236}">
                  <a16:creationId xmlns:a16="http://schemas.microsoft.com/office/drawing/2014/main" id="{577E1A36-8BE1-4A3D-A338-4EB3D701CE6D}"/>
                </a:ext>
              </a:extLst>
            </p:cNvPr>
            <p:cNvGrpSpPr/>
            <p:nvPr/>
          </p:nvGrpSpPr>
          <p:grpSpPr>
            <a:xfrm>
              <a:off x="7463439" y="-702007"/>
              <a:ext cx="734377" cy="972502"/>
              <a:chOff x="7289959" y="2943701"/>
              <a:chExt cx="734377" cy="972502"/>
            </a:xfrm>
          </p:grpSpPr>
          <p:sp>
            <p:nvSpPr>
              <p:cNvPr id="71" name="Freeform: Shape 70">
                <a:extLst>
                  <a:ext uri="{FF2B5EF4-FFF2-40B4-BE49-F238E27FC236}">
                    <a16:creationId xmlns:a16="http://schemas.microsoft.com/office/drawing/2014/main" id="{17E3C3AB-8527-4DDD-903D-4335D3EA741C}"/>
                  </a:ext>
                </a:extLst>
              </p:cNvPr>
              <p:cNvSpPr/>
              <p:nvPr/>
            </p:nvSpPr>
            <p:spPr>
              <a:xfrm>
                <a:off x="7289959" y="2944653"/>
                <a:ext cx="733425" cy="971550"/>
              </a:xfrm>
              <a:custGeom>
                <a:avLst/>
                <a:gdLst/>
                <a:ahLst/>
                <a:cxnLst/>
                <a:rect l="0" t="0" r="0" b="0"/>
                <a:pathLst>
                  <a:path w="733425" h="971550">
                    <a:moveTo>
                      <a:pt x="714851" y="274796"/>
                    </a:moveTo>
                    <a:lnTo>
                      <a:pt x="714851" y="903446"/>
                    </a:lnTo>
                    <a:cubicBezTo>
                      <a:pt x="714851" y="932021"/>
                      <a:pt x="691991" y="954881"/>
                      <a:pt x="663416" y="954881"/>
                    </a:cubicBezTo>
                    <a:lnTo>
                      <a:pt x="72866" y="954881"/>
                    </a:lnTo>
                    <a:cubicBezTo>
                      <a:pt x="44291" y="954881"/>
                      <a:pt x="21431" y="932021"/>
                      <a:pt x="21431" y="903446"/>
                    </a:cubicBezTo>
                    <a:lnTo>
                      <a:pt x="21431" y="72866"/>
                    </a:lnTo>
                    <a:cubicBezTo>
                      <a:pt x="21431" y="44291"/>
                      <a:pt x="44291" y="21431"/>
                      <a:pt x="72866" y="21431"/>
                    </a:cubicBezTo>
                    <a:lnTo>
                      <a:pt x="460534" y="21431"/>
                    </a:lnTo>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B66ECE45-ED8C-4041-B401-DB8E79913CE9}"/>
                  </a:ext>
                </a:extLst>
              </p:cNvPr>
              <p:cNvSpPr/>
              <p:nvPr/>
            </p:nvSpPr>
            <p:spPr>
              <a:xfrm>
                <a:off x="7729061" y="2943701"/>
                <a:ext cx="295275" cy="295275"/>
              </a:xfrm>
              <a:custGeom>
                <a:avLst/>
                <a:gdLst/>
                <a:ahLst/>
                <a:cxnLst/>
                <a:rect l="0" t="0" r="0" b="0"/>
                <a:pathLst>
                  <a:path w="295275" h="295275">
                    <a:moveTo>
                      <a:pt x="21431" y="21431"/>
                    </a:moveTo>
                    <a:lnTo>
                      <a:pt x="21431" y="275749"/>
                    </a:lnTo>
                    <a:lnTo>
                      <a:pt x="275749" y="275749"/>
                    </a:ln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3B589087-D314-4D4E-B489-8713F4CB6926}"/>
                  </a:ext>
                </a:extLst>
              </p:cNvPr>
              <p:cNvSpPr/>
              <p:nvPr/>
            </p:nvSpPr>
            <p:spPr>
              <a:xfrm>
                <a:off x="7416641" y="3204686"/>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6735CC77-DE24-409B-92E0-C047C9D007D0}"/>
                  </a:ext>
                </a:extLst>
              </p:cNvPr>
              <p:cNvSpPr/>
              <p:nvPr/>
            </p:nvSpPr>
            <p:spPr>
              <a:xfrm>
                <a:off x="7416641" y="3371373"/>
                <a:ext cx="476250" cy="38100"/>
              </a:xfrm>
              <a:custGeom>
                <a:avLst/>
                <a:gdLst/>
                <a:ahLst/>
                <a:cxnLst/>
                <a:rect l="0" t="0" r="0" b="0"/>
                <a:pathLst>
                  <a:path w="476250" h="38100">
                    <a:moveTo>
                      <a:pt x="21431" y="21431"/>
                    </a:moveTo>
                    <a:lnTo>
                      <a:pt x="460534"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F003C54B-7AA4-475C-8D79-4C79710B9A52}"/>
                  </a:ext>
                </a:extLst>
              </p:cNvPr>
              <p:cNvSpPr/>
              <p:nvPr/>
            </p:nvSpPr>
            <p:spPr>
              <a:xfrm>
                <a:off x="7416641" y="3538061"/>
                <a:ext cx="476250" cy="38100"/>
              </a:xfrm>
              <a:custGeom>
                <a:avLst/>
                <a:gdLst/>
                <a:ahLst/>
                <a:cxnLst/>
                <a:rect l="0" t="0" r="0" b="0"/>
                <a:pathLst>
                  <a:path w="476250" h="38100">
                    <a:moveTo>
                      <a:pt x="21431" y="21431"/>
                    </a:moveTo>
                    <a:lnTo>
                      <a:pt x="460534"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C69A0FB9-6C27-4F02-8946-A200846CD4DF}"/>
                  </a:ext>
                </a:extLst>
              </p:cNvPr>
              <p:cNvSpPr/>
              <p:nvPr/>
            </p:nvSpPr>
            <p:spPr>
              <a:xfrm>
                <a:off x="7416641" y="3687603"/>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CFF15DDD-4FE5-4DDE-A2DF-B32EDA9E5C38}"/>
                </a:ext>
              </a:extLst>
            </p:cNvPr>
            <p:cNvGrpSpPr/>
            <p:nvPr/>
          </p:nvGrpSpPr>
          <p:grpSpPr>
            <a:xfrm>
              <a:off x="7941237" y="-42184"/>
              <a:ext cx="441266" cy="441266"/>
              <a:chOff x="5570191" y="-110223"/>
              <a:chExt cx="441266" cy="441266"/>
            </a:xfrm>
          </p:grpSpPr>
          <p:sp>
            <p:nvSpPr>
              <p:cNvPr id="54" name="Oval 17">
                <a:extLst>
                  <a:ext uri="{FF2B5EF4-FFF2-40B4-BE49-F238E27FC236}">
                    <a16:creationId xmlns:a16="http://schemas.microsoft.com/office/drawing/2014/main" id="{3F5BF546-C60D-4167-9569-B2700773812E}"/>
                  </a:ext>
                </a:extLst>
              </p:cNvPr>
              <p:cNvSpPr>
                <a:spLocks noChangeArrowheads="1"/>
              </p:cNvSpPr>
              <p:nvPr/>
            </p:nvSpPr>
            <p:spPr bwMode="auto">
              <a:xfrm>
                <a:off x="5570191" y="-110223"/>
                <a:ext cx="441266" cy="441266"/>
              </a:xfrm>
              <a:prstGeom prst="ellipse">
                <a:avLst/>
              </a:prstGeom>
              <a:solidFill>
                <a:schemeClr val="bg1"/>
              </a:solidFill>
              <a:ln w="28575" cap="rnd">
                <a:solidFill>
                  <a:schemeClr val="tx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DDA33C-B252-4405-97AB-DC462662E133}"/>
                  </a:ext>
                </a:extLst>
              </p:cNvPr>
              <p:cNvGrpSpPr/>
              <p:nvPr/>
            </p:nvGrpSpPr>
            <p:grpSpPr>
              <a:xfrm>
                <a:off x="5661306" y="-26463"/>
                <a:ext cx="225688" cy="273747"/>
                <a:chOff x="6707188" y="-552450"/>
                <a:chExt cx="760413" cy="922338"/>
              </a:xfrm>
            </p:grpSpPr>
            <p:sp>
              <p:nvSpPr>
                <p:cNvPr id="6" name="Oval 5">
                  <a:extLst>
                    <a:ext uri="{FF2B5EF4-FFF2-40B4-BE49-F238E27FC236}">
                      <a16:creationId xmlns:a16="http://schemas.microsoft.com/office/drawing/2014/main" id="{47B04750-DB46-4B0B-8A5E-C9A32D4F8427}"/>
                    </a:ext>
                  </a:extLst>
                </p:cNvPr>
                <p:cNvSpPr>
                  <a:spLocks noChangeArrowheads="1"/>
                </p:cNvSpPr>
                <p:nvPr/>
              </p:nvSpPr>
              <p:spPr bwMode="auto">
                <a:xfrm>
                  <a:off x="7185026" y="-552450"/>
                  <a:ext cx="282575" cy="282575"/>
                </a:xfrm>
                <a:prstGeom prst="ellipse">
                  <a:avLst/>
                </a:pr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 name="Oval 6">
                  <a:extLst>
                    <a:ext uri="{FF2B5EF4-FFF2-40B4-BE49-F238E27FC236}">
                      <a16:creationId xmlns:a16="http://schemas.microsoft.com/office/drawing/2014/main" id="{E2AC0E7C-7FAF-4DEE-B6A2-4230326EA717}"/>
                    </a:ext>
                  </a:extLst>
                </p:cNvPr>
                <p:cNvSpPr>
                  <a:spLocks noChangeArrowheads="1"/>
                </p:cNvSpPr>
                <p:nvPr/>
              </p:nvSpPr>
              <p:spPr bwMode="auto">
                <a:xfrm>
                  <a:off x="7185026" y="87313"/>
                  <a:ext cx="282575" cy="282575"/>
                </a:xfrm>
                <a:prstGeom prst="ellipse">
                  <a:avLst/>
                </a:pr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 name="Oval 7">
                  <a:extLst>
                    <a:ext uri="{FF2B5EF4-FFF2-40B4-BE49-F238E27FC236}">
                      <a16:creationId xmlns:a16="http://schemas.microsoft.com/office/drawing/2014/main" id="{F8737615-68ED-4A03-9117-66DE0A43B5A9}"/>
                    </a:ext>
                  </a:extLst>
                </p:cNvPr>
                <p:cNvSpPr>
                  <a:spLocks noChangeArrowheads="1"/>
                </p:cNvSpPr>
                <p:nvPr/>
              </p:nvSpPr>
              <p:spPr bwMode="auto">
                <a:xfrm>
                  <a:off x="6707188" y="-233362"/>
                  <a:ext cx="284163" cy="282575"/>
                </a:xfrm>
                <a:prstGeom prst="ellipse">
                  <a:avLst/>
                </a:pr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 name="Line 8">
                  <a:extLst>
                    <a:ext uri="{FF2B5EF4-FFF2-40B4-BE49-F238E27FC236}">
                      <a16:creationId xmlns:a16="http://schemas.microsoft.com/office/drawing/2014/main" id="{765BADF6-580D-4A7F-B9D0-858B24B33ABC}"/>
                    </a:ext>
                  </a:extLst>
                </p:cNvPr>
                <p:cNvSpPr>
                  <a:spLocks noChangeShapeType="1"/>
                </p:cNvSpPr>
                <p:nvPr/>
              </p:nvSpPr>
              <p:spPr bwMode="auto">
                <a:xfrm flipH="1">
                  <a:off x="6967538" y="-331787"/>
                  <a:ext cx="241300" cy="161925"/>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 name="Line 9">
                  <a:extLst>
                    <a:ext uri="{FF2B5EF4-FFF2-40B4-BE49-F238E27FC236}">
                      <a16:creationId xmlns:a16="http://schemas.microsoft.com/office/drawing/2014/main" id="{1462C15C-BADC-430C-83DA-630F3D2B0B09}"/>
                    </a:ext>
                  </a:extLst>
                </p:cNvPr>
                <p:cNvSpPr>
                  <a:spLocks noChangeShapeType="1"/>
                </p:cNvSpPr>
                <p:nvPr/>
              </p:nvSpPr>
              <p:spPr bwMode="auto">
                <a:xfrm flipH="1" flipV="1">
                  <a:off x="6967538" y="-12700"/>
                  <a:ext cx="241300" cy="161925"/>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90" name="Group 89">
            <a:extLst>
              <a:ext uri="{FF2B5EF4-FFF2-40B4-BE49-F238E27FC236}">
                <a16:creationId xmlns:a16="http://schemas.microsoft.com/office/drawing/2014/main" id="{D1A46AA3-6D47-4AA2-B2E2-68BD2440B915}"/>
              </a:ext>
            </a:extLst>
          </p:cNvPr>
          <p:cNvGrpSpPr/>
          <p:nvPr/>
        </p:nvGrpSpPr>
        <p:grpSpPr>
          <a:xfrm>
            <a:off x="5575528" y="2709566"/>
            <a:ext cx="872751" cy="1044052"/>
            <a:chOff x="7051367" y="2533650"/>
            <a:chExt cx="890251" cy="1064987"/>
          </a:xfrm>
        </p:grpSpPr>
        <p:sp>
          <p:nvSpPr>
            <p:cNvPr id="64" name="Rectangle: Rounded Corners 63">
              <a:extLst>
                <a:ext uri="{FF2B5EF4-FFF2-40B4-BE49-F238E27FC236}">
                  <a16:creationId xmlns:a16="http://schemas.microsoft.com/office/drawing/2014/main" id="{841FB3AB-49E3-4ACB-9995-8008A5DFA23B}"/>
                </a:ext>
              </a:extLst>
            </p:cNvPr>
            <p:cNvSpPr/>
            <p:nvPr/>
          </p:nvSpPr>
          <p:spPr bwMode="auto">
            <a:xfrm>
              <a:off x="7051367" y="2533650"/>
              <a:ext cx="684321" cy="920839"/>
            </a:xfrm>
            <a:prstGeom prst="roundRect">
              <a:avLst>
                <a:gd name="adj" fmla="val 9244"/>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Freeform: Shape 84">
              <a:extLst>
                <a:ext uri="{FF2B5EF4-FFF2-40B4-BE49-F238E27FC236}">
                  <a16:creationId xmlns:a16="http://schemas.microsoft.com/office/drawing/2014/main" id="{F35870A2-5AD6-47E3-B853-A6DD60ADC47B}"/>
                </a:ext>
              </a:extLst>
            </p:cNvPr>
            <p:cNvSpPr/>
            <p:nvPr/>
          </p:nvSpPr>
          <p:spPr>
            <a:xfrm>
              <a:off x="7149236" y="2931556"/>
              <a:ext cx="476250" cy="38100"/>
            </a:xfrm>
            <a:custGeom>
              <a:avLst/>
              <a:gdLst/>
              <a:ahLst/>
              <a:cxnLst/>
              <a:rect l="0" t="0" r="0" b="0"/>
              <a:pathLst>
                <a:path w="476250" h="38100">
                  <a:moveTo>
                    <a:pt x="21431" y="21431"/>
                  </a:moveTo>
                  <a:lnTo>
                    <a:pt x="460534"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6" name="Freeform: Shape 85">
              <a:extLst>
                <a:ext uri="{FF2B5EF4-FFF2-40B4-BE49-F238E27FC236}">
                  <a16:creationId xmlns:a16="http://schemas.microsoft.com/office/drawing/2014/main" id="{344D44AF-4E0B-4EA6-BD8B-64D2F10F7E0C}"/>
                </a:ext>
              </a:extLst>
            </p:cNvPr>
            <p:cNvSpPr/>
            <p:nvPr/>
          </p:nvSpPr>
          <p:spPr>
            <a:xfrm>
              <a:off x="7149236" y="3098244"/>
              <a:ext cx="476250" cy="38100"/>
            </a:xfrm>
            <a:custGeom>
              <a:avLst/>
              <a:gdLst/>
              <a:ahLst/>
              <a:cxnLst/>
              <a:rect l="0" t="0" r="0" b="0"/>
              <a:pathLst>
                <a:path w="476250" h="38100">
                  <a:moveTo>
                    <a:pt x="21431" y="21431"/>
                  </a:moveTo>
                  <a:lnTo>
                    <a:pt x="460534"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9EBAB315-699F-480C-A350-D04300F8D8F4}"/>
                </a:ext>
              </a:extLst>
            </p:cNvPr>
            <p:cNvSpPr/>
            <p:nvPr/>
          </p:nvSpPr>
          <p:spPr>
            <a:xfrm>
              <a:off x="7149236" y="3247786"/>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8" name="Freeform: Shape 87">
              <a:extLst>
                <a:ext uri="{FF2B5EF4-FFF2-40B4-BE49-F238E27FC236}">
                  <a16:creationId xmlns:a16="http://schemas.microsoft.com/office/drawing/2014/main" id="{43718FA3-4E6D-4343-ADF1-CCCE8D8F42E0}"/>
                </a:ext>
              </a:extLst>
            </p:cNvPr>
            <p:cNvSpPr/>
            <p:nvPr/>
          </p:nvSpPr>
          <p:spPr>
            <a:xfrm>
              <a:off x="7149236" y="2763636"/>
              <a:ext cx="476250" cy="38100"/>
            </a:xfrm>
            <a:custGeom>
              <a:avLst/>
              <a:gdLst/>
              <a:ahLst/>
              <a:cxnLst/>
              <a:rect l="0" t="0" r="0" b="0"/>
              <a:pathLst>
                <a:path w="476250" h="38100">
                  <a:moveTo>
                    <a:pt x="21431" y="21431"/>
                  </a:moveTo>
                  <a:lnTo>
                    <a:pt x="460534"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AF28D116-B570-4C80-9869-C7BF7878AAFB}"/>
                </a:ext>
              </a:extLst>
            </p:cNvPr>
            <p:cNvGrpSpPr/>
            <p:nvPr/>
          </p:nvGrpSpPr>
          <p:grpSpPr>
            <a:xfrm>
              <a:off x="7500352" y="3157371"/>
              <a:ext cx="441266" cy="441266"/>
              <a:chOff x="4942302" y="-110223"/>
              <a:chExt cx="441266" cy="441266"/>
            </a:xfrm>
          </p:grpSpPr>
          <p:sp>
            <p:nvSpPr>
              <p:cNvPr id="47" name="Oval 17">
                <a:extLst>
                  <a:ext uri="{FF2B5EF4-FFF2-40B4-BE49-F238E27FC236}">
                    <a16:creationId xmlns:a16="http://schemas.microsoft.com/office/drawing/2014/main" id="{31F17251-5857-4F59-852A-23768CFAE176}"/>
                  </a:ext>
                </a:extLst>
              </p:cNvPr>
              <p:cNvSpPr>
                <a:spLocks noChangeArrowheads="1"/>
              </p:cNvSpPr>
              <p:nvPr/>
            </p:nvSpPr>
            <p:spPr bwMode="auto">
              <a:xfrm>
                <a:off x="4942302" y="-110223"/>
                <a:ext cx="441266" cy="441266"/>
              </a:xfrm>
              <a:prstGeom prst="ellipse">
                <a:avLst/>
              </a:prstGeom>
              <a:solidFill>
                <a:srgbClr val="FFFFFF"/>
              </a:solidFill>
              <a:ln w="28575" cap="rnd">
                <a:solidFill>
                  <a:schemeClr val="tx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8" name="Freeform 16">
                <a:extLst>
                  <a:ext uri="{FF2B5EF4-FFF2-40B4-BE49-F238E27FC236}">
                    <a16:creationId xmlns:a16="http://schemas.microsoft.com/office/drawing/2014/main" id="{66C3193D-7814-4118-BCBA-00067FA2DC7B}"/>
                  </a:ext>
                </a:extLst>
              </p:cNvPr>
              <p:cNvSpPr>
                <a:spLocks/>
              </p:cNvSpPr>
              <p:nvPr/>
            </p:nvSpPr>
            <p:spPr bwMode="auto">
              <a:xfrm>
                <a:off x="5033473" y="28356"/>
                <a:ext cx="257102" cy="164107"/>
              </a:xfrm>
              <a:custGeom>
                <a:avLst/>
                <a:gdLst>
                  <a:gd name="T0" fmla="*/ 78 w 78"/>
                  <a:gd name="T1" fmla="*/ 0 h 50"/>
                  <a:gd name="T2" fmla="*/ 29 w 78"/>
                  <a:gd name="T3" fmla="*/ 50 h 50"/>
                  <a:gd name="T4" fmla="*/ 28 w 78"/>
                  <a:gd name="T5" fmla="*/ 50 h 50"/>
                  <a:gd name="T6" fmla="*/ 28 w 78"/>
                  <a:gd name="T7" fmla="*/ 50 h 50"/>
                  <a:gd name="T8" fmla="*/ 27 w 78"/>
                  <a:gd name="T9" fmla="*/ 50 h 50"/>
                  <a:gd name="T10" fmla="*/ 0 w 78"/>
                  <a:gd name="T11" fmla="*/ 22 h 50"/>
                </a:gdLst>
                <a:ahLst/>
                <a:cxnLst>
                  <a:cxn ang="0">
                    <a:pos x="T0" y="T1"/>
                  </a:cxn>
                  <a:cxn ang="0">
                    <a:pos x="T2" y="T3"/>
                  </a:cxn>
                  <a:cxn ang="0">
                    <a:pos x="T4" y="T5"/>
                  </a:cxn>
                  <a:cxn ang="0">
                    <a:pos x="T6" y="T7"/>
                  </a:cxn>
                  <a:cxn ang="0">
                    <a:pos x="T8" y="T9"/>
                  </a:cxn>
                  <a:cxn ang="0">
                    <a:pos x="T10" y="T11"/>
                  </a:cxn>
                </a:cxnLst>
                <a:rect l="0" t="0" r="r" b="b"/>
                <a:pathLst>
                  <a:path w="78" h="50">
                    <a:moveTo>
                      <a:pt x="78" y="0"/>
                    </a:moveTo>
                    <a:cubicBezTo>
                      <a:pt x="29" y="50"/>
                      <a:pt x="29" y="50"/>
                      <a:pt x="29" y="50"/>
                    </a:cubicBezTo>
                    <a:cubicBezTo>
                      <a:pt x="28" y="50"/>
                      <a:pt x="28" y="50"/>
                      <a:pt x="28" y="50"/>
                    </a:cubicBezTo>
                    <a:cubicBezTo>
                      <a:pt x="28" y="50"/>
                      <a:pt x="28" y="50"/>
                      <a:pt x="28" y="50"/>
                    </a:cubicBezTo>
                    <a:cubicBezTo>
                      <a:pt x="27" y="50"/>
                      <a:pt x="27" y="50"/>
                      <a:pt x="27" y="50"/>
                    </a:cubicBezTo>
                    <a:cubicBezTo>
                      <a:pt x="0" y="22"/>
                      <a:pt x="0" y="22"/>
                      <a:pt x="0" y="22"/>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108" name="Group 107">
            <a:extLst>
              <a:ext uri="{FF2B5EF4-FFF2-40B4-BE49-F238E27FC236}">
                <a16:creationId xmlns:a16="http://schemas.microsoft.com/office/drawing/2014/main" id="{9B95E927-CC8C-4CA7-A408-2893FFAAE385}"/>
              </a:ext>
            </a:extLst>
          </p:cNvPr>
          <p:cNvGrpSpPr/>
          <p:nvPr/>
        </p:nvGrpSpPr>
        <p:grpSpPr>
          <a:xfrm>
            <a:off x="9921575" y="2748224"/>
            <a:ext cx="1091244" cy="1019253"/>
            <a:chOff x="4869346" y="-393050"/>
            <a:chExt cx="1113126" cy="1039691"/>
          </a:xfrm>
        </p:grpSpPr>
        <p:grpSp>
          <p:nvGrpSpPr>
            <p:cNvPr id="91" name="Group 90">
              <a:extLst>
                <a:ext uri="{FF2B5EF4-FFF2-40B4-BE49-F238E27FC236}">
                  <a16:creationId xmlns:a16="http://schemas.microsoft.com/office/drawing/2014/main" id="{078032B6-FC3C-487F-AC94-50C5355B2978}"/>
                </a:ext>
              </a:extLst>
            </p:cNvPr>
            <p:cNvGrpSpPr/>
            <p:nvPr/>
          </p:nvGrpSpPr>
          <p:grpSpPr>
            <a:xfrm>
              <a:off x="4869346" y="-393050"/>
              <a:ext cx="933450" cy="970598"/>
              <a:chOff x="5161693" y="3063002"/>
              <a:chExt cx="933450" cy="970598"/>
            </a:xfrm>
          </p:grpSpPr>
          <p:sp>
            <p:nvSpPr>
              <p:cNvPr id="92" name="Freeform: Shape 91">
                <a:extLst>
                  <a:ext uri="{FF2B5EF4-FFF2-40B4-BE49-F238E27FC236}">
                    <a16:creationId xmlns:a16="http://schemas.microsoft.com/office/drawing/2014/main" id="{442B7A4C-CCC3-4498-9D05-DCA534698020}"/>
                  </a:ext>
                </a:extLst>
              </p:cNvPr>
              <p:cNvSpPr/>
              <p:nvPr/>
            </p:nvSpPr>
            <p:spPr>
              <a:xfrm>
                <a:off x="5161693" y="3063002"/>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D02BD2AA-5AE4-4D32-97B6-71700F85C7D9}"/>
                  </a:ext>
                </a:extLst>
              </p:cNvPr>
              <p:cNvSpPr/>
              <p:nvPr/>
            </p:nvSpPr>
            <p:spPr>
              <a:xfrm>
                <a:off x="5161693" y="3400187"/>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DC3FC9B1-F91B-4330-87C0-770D335E0F7A}"/>
                  </a:ext>
                </a:extLst>
              </p:cNvPr>
              <p:cNvSpPr/>
              <p:nvPr/>
            </p:nvSpPr>
            <p:spPr>
              <a:xfrm>
                <a:off x="5161693" y="3738325"/>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677EC21B-836C-4F8E-91CF-19EF45992615}"/>
                  </a:ext>
                </a:extLst>
              </p:cNvPr>
              <p:cNvSpPr/>
              <p:nvPr/>
            </p:nvSpPr>
            <p:spPr>
              <a:xfrm>
                <a:off x="524360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7C1801E5-B7F7-45BB-96E7-510DF23ADA92}"/>
                  </a:ext>
                </a:extLst>
              </p:cNvPr>
              <p:cNvSpPr/>
              <p:nvPr/>
            </p:nvSpPr>
            <p:spPr>
              <a:xfrm>
                <a:off x="538076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2F79B3D1-9191-4E1D-BDFA-082582C448E8}"/>
                  </a:ext>
                </a:extLst>
              </p:cNvPr>
              <p:cNvSpPr/>
              <p:nvPr/>
            </p:nvSpPr>
            <p:spPr>
              <a:xfrm>
                <a:off x="524360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A7EB3744-2988-494E-BD67-9F235B87E5F5}"/>
                  </a:ext>
                </a:extLst>
              </p:cNvPr>
              <p:cNvSpPr/>
              <p:nvPr/>
            </p:nvSpPr>
            <p:spPr>
              <a:xfrm>
                <a:off x="538076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7B6AFAC7-D78E-4519-B155-98090998BC5F}"/>
                  </a:ext>
                </a:extLst>
              </p:cNvPr>
              <p:cNvSpPr/>
              <p:nvPr/>
            </p:nvSpPr>
            <p:spPr>
              <a:xfrm>
                <a:off x="524360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526804E3-57EF-495D-A074-F2CBD4985327}"/>
                  </a:ext>
                </a:extLst>
              </p:cNvPr>
              <p:cNvSpPr/>
              <p:nvPr/>
            </p:nvSpPr>
            <p:spPr>
              <a:xfrm>
                <a:off x="538076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504AB10A-9D9B-4F93-A78A-97F557E3D971}"/>
                  </a:ext>
                </a:extLst>
              </p:cNvPr>
              <p:cNvSpPr/>
              <p:nvPr/>
            </p:nvSpPr>
            <p:spPr>
              <a:xfrm>
                <a:off x="5756053" y="3156347"/>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8C0B4B4B-E600-41F5-99FB-87A49FB3AB24}"/>
                  </a:ext>
                </a:extLst>
              </p:cNvPr>
              <p:cNvSpPr/>
              <p:nvPr/>
            </p:nvSpPr>
            <p:spPr>
              <a:xfrm>
                <a:off x="5756053" y="3228737"/>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ABA89CB3-9745-4558-9728-2F296782F2AB}"/>
                  </a:ext>
                </a:extLst>
              </p:cNvPr>
              <p:cNvSpPr/>
              <p:nvPr/>
            </p:nvSpPr>
            <p:spPr>
              <a:xfrm>
                <a:off x="5756053" y="3493532"/>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FDC0ACA9-61D8-4792-BE86-172DF036C79E}"/>
                  </a:ext>
                </a:extLst>
              </p:cNvPr>
              <p:cNvSpPr/>
              <p:nvPr/>
            </p:nvSpPr>
            <p:spPr>
              <a:xfrm>
                <a:off x="5756053" y="3565922"/>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195B34CE-EAB9-4866-A5AB-E8ED732202D4}"/>
                  </a:ext>
                </a:extLst>
              </p:cNvPr>
              <p:cNvSpPr/>
              <p:nvPr/>
            </p:nvSpPr>
            <p:spPr>
              <a:xfrm>
                <a:off x="5756053" y="3831670"/>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1A73264E-BEDE-4A41-9471-AD22DCC09C8D}"/>
                  </a:ext>
                </a:extLst>
              </p:cNvPr>
              <p:cNvSpPr/>
              <p:nvPr/>
            </p:nvSpPr>
            <p:spPr>
              <a:xfrm>
                <a:off x="5756053" y="3904060"/>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07" name="Group 106">
              <a:extLst>
                <a:ext uri="{FF2B5EF4-FFF2-40B4-BE49-F238E27FC236}">
                  <a16:creationId xmlns:a16="http://schemas.microsoft.com/office/drawing/2014/main" id="{30054084-2920-417B-B1F3-0203690D4BD0}"/>
                </a:ext>
              </a:extLst>
            </p:cNvPr>
            <p:cNvGrpSpPr/>
            <p:nvPr/>
          </p:nvGrpSpPr>
          <p:grpSpPr>
            <a:xfrm>
              <a:off x="5541206" y="205375"/>
              <a:ext cx="441266" cy="441266"/>
              <a:chOff x="6218237" y="-110223"/>
              <a:chExt cx="441266" cy="441266"/>
            </a:xfrm>
          </p:grpSpPr>
          <p:sp>
            <p:nvSpPr>
              <p:cNvPr id="59" name="Oval 17">
                <a:extLst>
                  <a:ext uri="{FF2B5EF4-FFF2-40B4-BE49-F238E27FC236}">
                    <a16:creationId xmlns:a16="http://schemas.microsoft.com/office/drawing/2014/main" id="{86BE657A-3577-494C-999C-67B7E966311F}"/>
                  </a:ext>
                </a:extLst>
              </p:cNvPr>
              <p:cNvSpPr>
                <a:spLocks noChangeArrowheads="1"/>
              </p:cNvSpPr>
              <p:nvPr/>
            </p:nvSpPr>
            <p:spPr bwMode="auto">
              <a:xfrm>
                <a:off x="6218237" y="-110223"/>
                <a:ext cx="441266" cy="441266"/>
              </a:xfrm>
              <a:prstGeom prst="ellipse">
                <a:avLst/>
              </a:prstGeom>
              <a:solidFill>
                <a:srgbClr val="FFFFFF"/>
              </a:solidFill>
              <a:ln w="28575" cap="rnd">
                <a:solidFill>
                  <a:schemeClr val="tx1"/>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F48C8100-D167-4E0D-B14A-E6F1D5867A01}"/>
                  </a:ext>
                </a:extLst>
              </p:cNvPr>
              <p:cNvGrpSpPr/>
              <p:nvPr/>
            </p:nvGrpSpPr>
            <p:grpSpPr>
              <a:xfrm rot="14251129">
                <a:off x="6344367" y="1929"/>
                <a:ext cx="198530" cy="226486"/>
                <a:chOff x="7070725" y="-727075"/>
                <a:chExt cx="665163" cy="758825"/>
              </a:xfrm>
            </p:grpSpPr>
            <p:sp>
              <p:nvSpPr>
                <p:cNvPr id="21" name="Line 13">
                  <a:extLst>
                    <a:ext uri="{FF2B5EF4-FFF2-40B4-BE49-F238E27FC236}">
                      <a16:creationId xmlns:a16="http://schemas.microsoft.com/office/drawing/2014/main" id="{E6BD79AE-BBE9-4577-975A-F7472E94D756}"/>
                    </a:ext>
                  </a:extLst>
                </p:cNvPr>
                <p:cNvSpPr>
                  <a:spLocks noChangeShapeType="1"/>
                </p:cNvSpPr>
                <p:nvPr/>
              </p:nvSpPr>
              <p:spPr bwMode="auto">
                <a:xfrm flipH="1">
                  <a:off x="7524750" y="-517525"/>
                  <a:ext cx="20955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3" name="Line 14">
                  <a:extLst>
                    <a:ext uri="{FF2B5EF4-FFF2-40B4-BE49-F238E27FC236}">
                      <a16:creationId xmlns:a16="http://schemas.microsoft.com/office/drawing/2014/main" id="{4AE3E240-61A1-4D5E-BD07-999E4F6B6CA0}"/>
                    </a:ext>
                  </a:extLst>
                </p:cNvPr>
                <p:cNvSpPr>
                  <a:spLocks noChangeShapeType="1"/>
                </p:cNvSpPr>
                <p:nvPr/>
              </p:nvSpPr>
              <p:spPr bwMode="auto">
                <a:xfrm flipV="1">
                  <a:off x="7735888" y="-727075"/>
                  <a:ext cx="0" cy="20955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4" name="Freeform 15">
                  <a:extLst>
                    <a:ext uri="{FF2B5EF4-FFF2-40B4-BE49-F238E27FC236}">
                      <a16:creationId xmlns:a16="http://schemas.microsoft.com/office/drawing/2014/main" id="{9EDD3F57-DCD4-4D52-A411-71C6EEABF751}"/>
                    </a:ext>
                  </a:extLst>
                </p:cNvPr>
                <p:cNvSpPr>
                  <a:spLocks/>
                </p:cNvSpPr>
                <p:nvPr/>
              </p:nvSpPr>
              <p:spPr bwMode="auto">
                <a:xfrm>
                  <a:off x="7070725" y="-687388"/>
                  <a:ext cx="657225" cy="719138"/>
                </a:xfrm>
                <a:custGeom>
                  <a:avLst/>
                  <a:gdLst>
                    <a:gd name="T0" fmla="*/ 213 w 232"/>
                    <a:gd name="T1" fmla="*/ 219 h 254"/>
                    <a:gd name="T2" fmla="*/ 126 w 232"/>
                    <a:gd name="T3" fmla="*/ 254 h 254"/>
                    <a:gd name="T4" fmla="*/ 0 w 232"/>
                    <a:gd name="T5" fmla="*/ 127 h 254"/>
                    <a:gd name="T6" fmla="*/ 126 w 232"/>
                    <a:gd name="T7" fmla="*/ 0 h 254"/>
                    <a:gd name="T8" fmla="*/ 232 w 232"/>
                    <a:gd name="T9" fmla="*/ 56 h 254"/>
                  </a:gdLst>
                  <a:ahLst/>
                  <a:cxnLst>
                    <a:cxn ang="0">
                      <a:pos x="T0" y="T1"/>
                    </a:cxn>
                    <a:cxn ang="0">
                      <a:pos x="T2" y="T3"/>
                    </a:cxn>
                    <a:cxn ang="0">
                      <a:pos x="T4" y="T5"/>
                    </a:cxn>
                    <a:cxn ang="0">
                      <a:pos x="T6" y="T7"/>
                    </a:cxn>
                    <a:cxn ang="0">
                      <a:pos x="T8" y="T9"/>
                    </a:cxn>
                  </a:cxnLst>
                  <a:rect l="0" t="0" r="r" b="b"/>
                  <a:pathLst>
                    <a:path w="232" h="254">
                      <a:moveTo>
                        <a:pt x="213" y="219"/>
                      </a:moveTo>
                      <a:cubicBezTo>
                        <a:pt x="191" y="241"/>
                        <a:pt x="160" y="254"/>
                        <a:pt x="126" y="254"/>
                      </a:cubicBezTo>
                      <a:cubicBezTo>
                        <a:pt x="56" y="254"/>
                        <a:pt x="0" y="197"/>
                        <a:pt x="0" y="127"/>
                      </a:cubicBezTo>
                      <a:cubicBezTo>
                        <a:pt x="0" y="57"/>
                        <a:pt x="56" y="0"/>
                        <a:pt x="126" y="0"/>
                      </a:cubicBezTo>
                      <a:cubicBezTo>
                        <a:pt x="170" y="0"/>
                        <a:pt x="209" y="22"/>
                        <a:pt x="232" y="56"/>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114" name="Group 113">
            <a:extLst>
              <a:ext uri="{FF2B5EF4-FFF2-40B4-BE49-F238E27FC236}">
                <a16:creationId xmlns:a16="http://schemas.microsoft.com/office/drawing/2014/main" id="{81241787-4BA3-470D-A3CD-863268359433}"/>
              </a:ext>
            </a:extLst>
          </p:cNvPr>
          <p:cNvGrpSpPr/>
          <p:nvPr/>
        </p:nvGrpSpPr>
        <p:grpSpPr>
          <a:xfrm>
            <a:off x="3195445" y="2748224"/>
            <a:ext cx="1276292" cy="886200"/>
            <a:chOff x="3259520" y="2573083"/>
            <a:chExt cx="1301884" cy="903970"/>
          </a:xfrm>
        </p:grpSpPr>
        <p:grpSp>
          <p:nvGrpSpPr>
            <p:cNvPr id="18" name="Group 17">
              <a:extLst>
                <a:ext uri="{FF2B5EF4-FFF2-40B4-BE49-F238E27FC236}">
                  <a16:creationId xmlns:a16="http://schemas.microsoft.com/office/drawing/2014/main" id="{3115F341-E9DB-4900-8A0C-DF146DB8439B}"/>
                </a:ext>
              </a:extLst>
            </p:cNvPr>
            <p:cNvGrpSpPr/>
            <p:nvPr/>
          </p:nvGrpSpPr>
          <p:grpSpPr>
            <a:xfrm>
              <a:off x="3259520" y="2573083"/>
              <a:ext cx="1301884" cy="903970"/>
              <a:chOff x="2691816" y="270495"/>
              <a:chExt cx="1174322" cy="705871"/>
            </a:xfrm>
          </p:grpSpPr>
          <p:sp>
            <p:nvSpPr>
              <p:cNvPr id="12" name="Rectangle: Rounded Corners 11">
                <a:extLst>
                  <a:ext uri="{FF2B5EF4-FFF2-40B4-BE49-F238E27FC236}">
                    <a16:creationId xmlns:a16="http://schemas.microsoft.com/office/drawing/2014/main" id="{C1B0AB00-A861-4044-84D0-BC2843BAA5BD}"/>
                  </a:ext>
                </a:extLst>
              </p:cNvPr>
              <p:cNvSpPr/>
              <p:nvPr/>
            </p:nvSpPr>
            <p:spPr bwMode="auto">
              <a:xfrm>
                <a:off x="3033318" y="270495"/>
                <a:ext cx="491318" cy="269994"/>
              </a:xfrm>
              <a:prstGeom prst="roundRect">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5DF3191F-EF89-4358-BDA3-5F5208860923}"/>
                  </a:ext>
                </a:extLst>
              </p:cNvPr>
              <p:cNvSpPr/>
              <p:nvPr/>
            </p:nvSpPr>
            <p:spPr bwMode="auto">
              <a:xfrm>
                <a:off x="2691816" y="748392"/>
                <a:ext cx="491318" cy="227974"/>
              </a:xfrm>
              <a:prstGeom prst="roundRect">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30EAFFF6-BE1D-4D42-9CB2-137BCF946BAC}"/>
                  </a:ext>
                </a:extLst>
              </p:cNvPr>
              <p:cNvSpPr/>
              <p:nvPr/>
            </p:nvSpPr>
            <p:spPr bwMode="auto">
              <a:xfrm>
                <a:off x="3374820" y="748392"/>
                <a:ext cx="491318" cy="227974"/>
              </a:xfrm>
              <a:prstGeom prst="roundRect">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4" name="Connector: Elbow 13">
                <a:extLst>
                  <a:ext uri="{FF2B5EF4-FFF2-40B4-BE49-F238E27FC236}">
                    <a16:creationId xmlns:a16="http://schemas.microsoft.com/office/drawing/2014/main" id="{7F6843AF-6DD7-4195-883C-B715C11B8FF8}"/>
                  </a:ext>
                </a:extLst>
              </p:cNvPr>
              <p:cNvCxnSpPr>
                <a:stCxn id="12" idx="2"/>
                <a:endCxn id="56" idx="0"/>
              </p:cNvCxnSpPr>
              <p:nvPr/>
            </p:nvCxnSpPr>
            <p:spPr>
              <a:xfrm rot="5400000">
                <a:off x="3004275" y="473689"/>
                <a:ext cx="207903" cy="341502"/>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C2D5B669-DC34-4831-94B5-6C639A7C0A0E}"/>
                  </a:ext>
                </a:extLst>
              </p:cNvPr>
              <p:cNvCxnSpPr>
                <a:cxnSpLocks/>
                <a:stCxn id="12" idx="2"/>
                <a:endCxn id="57" idx="0"/>
              </p:cNvCxnSpPr>
              <p:nvPr/>
            </p:nvCxnSpPr>
            <p:spPr>
              <a:xfrm rot="16200000" flipH="1">
                <a:off x="3345777" y="473689"/>
                <a:ext cx="207903" cy="341502"/>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4F1DD41F-3F5D-4144-AAA8-D125773DF44F}"/>
                </a:ext>
              </a:extLst>
            </p:cNvPr>
            <p:cNvGrpSpPr/>
            <p:nvPr/>
          </p:nvGrpSpPr>
          <p:grpSpPr>
            <a:xfrm>
              <a:off x="3721328" y="2683573"/>
              <a:ext cx="257175" cy="110490"/>
              <a:chOff x="10867283" y="2818828"/>
              <a:chExt cx="257175" cy="110490"/>
            </a:xfrm>
          </p:grpSpPr>
          <p:sp>
            <p:nvSpPr>
              <p:cNvPr id="109" name="Freeform: Shape 108">
                <a:extLst>
                  <a:ext uri="{FF2B5EF4-FFF2-40B4-BE49-F238E27FC236}">
                    <a16:creationId xmlns:a16="http://schemas.microsoft.com/office/drawing/2014/main" id="{543338E3-8D3F-40B7-8A99-2AED3FD6BCEF}"/>
                  </a:ext>
                </a:extLst>
              </p:cNvPr>
              <p:cNvSpPr/>
              <p:nvPr/>
            </p:nvSpPr>
            <p:spPr>
              <a:xfrm>
                <a:off x="10867283" y="2818828"/>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C26B5449-1FB9-4596-B2B0-9717A5D69EA8}"/>
                  </a:ext>
                </a:extLst>
              </p:cNvPr>
              <p:cNvSpPr/>
              <p:nvPr/>
            </p:nvSpPr>
            <p:spPr>
              <a:xfrm>
                <a:off x="10867283" y="2891218"/>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2" name="Freeform: Shape 111">
              <a:extLst>
                <a:ext uri="{FF2B5EF4-FFF2-40B4-BE49-F238E27FC236}">
                  <a16:creationId xmlns:a16="http://schemas.microsoft.com/office/drawing/2014/main" id="{5DD7AA4F-D484-425A-8ACE-86591C6EBA99}"/>
                </a:ext>
              </a:extLst>
            </p:cNvPr>
            <p:cNvSpPr/>
            <p:nvPr/>
          </p:nvSpPr>
          <p:spPr>
            <a:xfrm>
              <a:off x="3334208" y="3268136"/>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948050B5-D703-4C9E-B6A7-0FE20F5F35CB}"/>
                </a:ext>
              </a:extLst>
            </p:cNvPr>
            <p:cNvSpPr/>
            <p:nvPr/>
          </p:nvSpPr>
          <p:spPr>
            <a:xfrm>
              <a:off x="4090952" y="3268136"/>
              <a:ext cx="257175" cy="38100"/>
            </a:xfrm>
            <a:custGeom>
              <a:avLst/>
              <a:gdLst/>
              <a:ahLst/>
              <a:cxnLst/>
              <a:rect l="0" t="0" r="0" b="0"/>
              <a:pathLst>
                <a:path w="257175" h="38100">
                  <a:moveTo>
                    <a:pt x="21431" y="21431"/>
                  </a:moveTo>
                  <a:lnTo>
                    <a:pt x="241459" y="21431"/>
                  </a:lnTo>
                </a:path>
              </a:pathLst>
            </a:custGeom>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5" name="Rectangle 114">
            <a:extLst>
              <a:ext uri="{FF2B5EF4-FFF2-40B4-BE49-F238E27FC236}">
                <a16:creationId xmlns:a16="http://schemas.microsoft.com/office/drawing/2014/main" id="{E6BFAD1C-A323-4BFC-BA08-6E2F1D6FF600}"/>
              </a:ext>
            </a:extLst>
          </p:cNvPr>
          <p:cNvSpPr/>
          <p:nvPr/>
        </p:nvSpPr>
        <p:spPr bwMode="auto">
          <a:xfrm>
            <a:off x="0" y="487"/>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6" name="Straight Connector 115">
            <a:extLst>
              <a:ext uri="{FF2B5EF4-FFF2-40B4-BE49-F238E27FC236}">
                <a16:creationId xmlns:a16="http://schemas.microsoft.com/office/drawing/2014/main" id="{9E6A1279-3A6B-4E63-ADFD-CC701C4401DA}"/>
              </a:ext>
            </a:extLst>
          </p:cNvPr>
          <p:cNvCxnSpPr/>
          <p:nvPr/>
        </p:nvCxnSpPr>
        <p:spPr>
          <a:xfrm>
            <a:off x="2091658" y="487"/>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FB4F256E-C7A6-40BD-BE66-9A4E60BA25FE}"/>
              </a:ext>
            </a:extLst>
          </p:cNvPr>
          <p:cNvSpPr/>
          <p:nvPr/>
        </p:nvSpPr>
        <p:spPr bwMode="auto">
          <a:xfrm>
            <a:off x="379808" y="1637447"/>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Instances (ACI)</a:t>
            </a:r>
          </a:p>
        </p:txBody>
      </p:sp>
      <p:sp>
        <p:nvSpPr>
          <p:cNvPr id="119" name="Rectangle: Rounded Corners 118">
            <a:extLst>
              <a:ext uri="{FF2B5EF4-FFF2-40B4-BE49-F238E27FC236}">
                <a16:creationId xmlns:a16="http://schemas.microsoft.com/office/drawing/2014/main" id="{D8095889-3F91-419F-ACB9-AB5813EA8987}"/>
              </a:ext>
            </a:extLst>
          </p:cNvPr>
          <p:cNvSpPr/>
          <p:nvPr/>
        </p:nvSpPr>
        <p:spPr bwMode="auto">
          <a:xfrm>
            <a:off x="379808" y="2899594"/>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Registry</a:t>
            </a:r>
          </a:p>
        </p:txBody>
      </p:sp>
      <p:sp>
        <p:nvSpPr>
          <p:cNvPr id="120" name="Rectangle: Rounded Corners 119">
            <a:extLst>
              <a:ext uri="{FF2B5EF4-FFF2-40B4-BE49-F238E27FC236}">
                <a16:creationId xmlns:a16="http://schemas.microsoft.com/office/drawing/2014/main" id="{9732F18B-2D2C-4885-8FF0-C330303CD032}"/>
              </a:ext>
            </a:extLst>
          </p:cNvPr>
          <p:cNvSpPr/>
          <p:nvPr/>
        </p:nvSpPr>
        <p:spPr bwMode="auto">
          <a:xfrm>
            <a:off x="307633" y="4161740"/>
            <a:ext cx="1476391"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Open Service </a:t>
            </a:r>
            <a:b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b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Broker API (OSBA)</a:t>
            </a:r>
          </a:p>
        </p:txBody>
      </p:sp>
      <p:sp>
        <p:nvSpPr>
          <p:cNvPr id="121" name="Rectangle: Rounded Corners 120">
            <a:extLst>
              <a:ext uri="{FF2B5EF4-FFF2-40B4-BE49-F238E27FC236}">
                <a16:creationId xmlns:a16="http://schemas.microsoft.com/office/drawing/2014/main" id="{167986C0-BEFE-4603-8F31-EBAB4D1B6FEC}"/>
              </a:ext>
            </a:extLst>
          </p:cNvPr>
          <p:cNvSpPr/>
          <p:nvPr/>
        </p:nvSpPr>
        <p:spPr bwMode="auto">
          <a:xfrm>
            <a:off x="379808" y="5423887"/>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Release </a:t>
            </a:r>
            <a:b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b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Automation Tools</a:t>
            </a:r>
          </a:p>
        </p:txBody>
      </p:sp>
      <p:grpSp>
        <p:nvGrpSpPr>
          <p:cNvPr id="144" name="Group 143">
            <a:extLst>
              <a:ext uri="{FF2B5EF4-FFF2-40B4-BE49-F238E27FC236}">
                <a16:creationId xmlns:a16="http://schemas.microsoft.com/office/drawing/2014/main" id="{D1C11F1F-A2FB-45CB-ACB6-803B37531A7A}"/>
              </a:ext>
            </a:extLst>
          </p:cNvPr>
          <p:cNvGrpSpPr/>
          <p:nvPr/>
        </p:nvGrpSpPr>
        <p:grpSpPr>
          <a:xfrm>
            <a:off x="718982" y="1649453"/>
            <a:ext cx="573162" cy="508369"/>
            <a:chOff x="2878931" y="2940843"/>
            <a:chExt cx="1095375" cy="971550"/>
          </a:xfrm>
        </p:grpSpPr>
        <p:sp>
          <p:nvSpPr>
            <p:cNvPr id="145" name="Freeform: Shape 144">
              <a:extLst>
                <a:ext uri="{FF2B5EF4-FFF2-40B4-BE49-F238E27FC236}">
                  <a16:creationId xmlns:a16="http://schemas.microsoft.com/office/drawing/2014/main" id="{3DB048CC-67B9-43EA-BBA6-C4F73C638828}"/>
                </a:ext>
              </a:extLst>
            </p:cNvPr>
            <p:cNvSpPr/>
            <p:nvPr/>
          </p:nvSpPr>
          <p:spPr>
            <a:xfrm>
              <a:off x="2878931" y="2940843"/>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19626"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93476EB1-F77A-480C-9BB9-4D1C6C20EF09}"/>
                </a:ext>
              </a:extLst>
            </p:cNvPr>
            <p:cNvSpPr/>
            <p:nvPr/>
          </p:nvSpPr>
          <p:spPr>
            <a:xfrm>
              <a:off x="3333274" y="3101816"/>
              <a:ext cx="257175" cy="142875"/>
            </a:xfrm>
            <a:custGeom>
              <a:avLst/>
              <a:gdLst/>
              <a:ahLst/>
              <a:cxnLst/>
              <a:rect l="0" t="0" r="0" b="0"/>
              <a:pathLst>
                <a:path w="257175" h="142875">
                  <a:moveTo>
                    <a:pt x="237649" y="129064"/>
                  </a:moveTo>
                  <a:lnTo>
                    <a:pt x="130016" y="21431"/>
                  </a:lnTo>
                  <a:lnTo>
                    <a:pt x="21431" y="130016"/>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0C4FDB16-4EB0-45F1-B2AE-030443EB9768}"/>
                </a:ext>
              </a:extLst>
            </p:cNvPr>
            <p:cNvSpPr/>
            <p:nvPr/>
          </p:nvSpPr>
          <p:spPr>
            <a:xfrm>
              <a:off x="3441859" y="3101816"/>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FE33A4BA-663E-4CD7-8706-21F522041DB8}"/>
                </a:ext>
              </a:extLst>
            </p:cNvPr>
            <p:cNvSpPr/>
            <p:nvPr/>
          </p:nvSpPr>
          <p:spPr>
            <a:xfrm>
              <a:off x="3192304" y="3378993"/>
              <a:ext cx="533400" cy="533400"/>
            </a:xfrm>
            <a:custGeom>
              <a:avLst/>
              <a:gdLst/>
              <a:ahLst/>
              <a:cxnLst/>
              <a:rect l="0" t="0" r="0" b="0"/>
              <a:pathLst>
                <a:path w="533400" h="533400">
                  <a:moveTo>
                    <a:pt x="21431" y="21431"/>
                  </a:moveTo>
                  <a:lnTo>
                    <a:pt x="519589" y="21431"/>
                  </a:lnTo>
                  <a:lnTo>
                    <a:pt x="519589" y="519589"/>
                  </a:lnTo>
                  <a:lnTo>
                    <a:pt x="21431" y="519589"/>
                  </a:ln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1389D8E6-F9C6-4935-A218-36F003F59C0C}"/>
                </a:ext>
              </a:extLst>
            </p:cNvPr>
            <p:cNvSpPr/>
            <p:nvPr/>
          </p:nvSpPr>
          <p:spPr>
            <a:xfrm>
              <a:off x="3441859"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0" name="Freeform: Shape 149">
              <a:extLst>
                <a:ext uri="{FF2B5EF4-FFF2-40B4-BE49-F238E27FC236}">
                  <a16:creationId xmlns:a16="http://schemas.microsoft.com/office/drawing/2014/main" id="{2DB062AE-4E7F-4C97-ADCC-94F249EBE609}"/>
                </a:ext>
              </a:extLst>
            </p:cNvPr>
            <p:cNvSpPr/>
            <p:nvPr/>
          </p:nvSpPr>
          <p:spPr>
            <a:xfrm>
              <a:off x="3562826"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1" name="Freeform: Shape 150">
              <a:extLst>
                <a:ext uri="{FF2B5EF4-FFF2-40B4-BE49-F238E27FC236}">
                  <a16:creationId xmlns:a16="http://schemas.microsoft.com/office/drawing/2014/main" id="{154132BE-97DC-4456-BF7A-5F31D453CD22}"/>
                </a:ext>
              </a:extLst>
            </p:cNvPr>
            <p:cNvSpPr/>
            <p:nvPr/>
          </p:nvSpPr>
          <p:spPr>
            <a:xfrm>
              <a:off x="3305651"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2" name="Group 151">
            <a:extLst>
              <a:ext uri="{FF2B5EF4-FFF2-40B4-BE49-F238E27FC236}">
                <a16:creationId xmlns:a16="http://schemas.microsoft.com/office/drawing/2014/main" id="{265315C8-F8F2-40A3-8C8E-B4CB116DCB4D}"/>
              </a:ext>
            </a:extLst>
          </p:cNvPr>
          <p:cNvGrpSpPr/>
          <p:nvPr/>
        </p:nvGrpSpPr>
        <p:grpSpPr>
          <a:xfrm>
            <a:off x="750744" y="5449176"/>
            <a:ext cx="610269" cy="540751"/>
            <a:chOff x="4360069" y="2943701"/>
            <a:chExt cx="1095375" cy="970597"/>
          </a:xfrm>
        </p:grpSpPr>
        <p:sp>
          <p:nvSpPr>
            <p:cNvPr id="153" name="Freeform: Shape 152">
              <a:extLst>
                <a:ext uri="{FF2B5EF4-FFF2-40B4-BE49-F238E27FC236}">
                  <a16:creationId xmlns:a16="http://schemas.microsoft.com/office/drawing/2014/main" id="{E1DD418A-8720-4F02-93D4-AB5CD39DEE30}"/>
                </a:ext>
              </a:extLst>
            </p:cNvPr>
            <p:cNvSpPr/>
            <p:nvPr/>
          </p:nvSpPr>
          <p:spPr>
            <a:xfrm>
              <a:off x="4360069" y="2943701"/>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CE17AD33-8EE2-4680-A65A-7FE56EDC69D0}"/>
                </a:ext>
              </a:extLst>
            </p:cNvPr>
            <p:cNvSpPr/>
            <p:nvPr/>
          </p:nvSpPr>
          <p:spPr>
            <a:xfrm>
              <a:off x="4815364" y="3104673"/>
              <a:ext cx="257175" cy="142875"/>
            </a:xfrm>
            <a:custGeom>
              <a:avLst/>
              <a:gdLst/>
              <a:ahLst/>
              <a:cxnLst/>
              <a:rect l="0" t="0" r="0" b="0"/>
              <a:pathLst>
                <a:path w="257175" h="142875">
                  <a:moveTo>
                    <a:pt x="236696" y="129064"/>
                  </a:moveTo>
                  <a:lnTo>
                    <a:pt x="129064" y="21431"/>
                  </a:lnTo>
                  <a:lnTo>
                    <a:pt x="21431" y="130016"/>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5" name="Freeform: Shape 154">
              <a:extLst>
                <a:ext uri="{FF2B5EF4-FFF2-40B4-BE49-F238E27FC236}">
                  <a16:creationId xmlns:a16="http://schemas.microsoft.com/office/drawing/2014/main" id="{30F00441-5054-4D38-8054-52A4C27781AD}"/>
                </a:ext>
              </a:extLst>
            </p:cNvPr>
            <p:cNvSpPr/>
            <p:nvPr/>
          </p:nvSpPr>
          <p:spPr>
            <a:xfrm>
              <a:off x="4922996" y="3104673"/>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6" name="Freeform: Shape 155">
              <a:extLst>
                <a:ext uri="{FF2B5EF4-FFF2-40B4-BE49-F238E27FC236}">
                  <a16:creationId xmlns:a16="http://schemas.microsoft.com/office/drawing/2014/main" id="{2D5DBAED-A3E7-4E6E-BBFA-515C592B3E77}"/>
                </a:ext>
              </a:extLst>
            </p:cNvPr>
            <p:cNvSpPr/>
            <p:nvPr/>
          </p:nvSpPr>
          <p:spPr>
            <a:xfrm>
              <a:off x="4813459" y="3495198"/>
              <a:ext cx="257175" cy="257175"/>
            </a:xfrm>
            <a:custGeom>
              <a:avLst/>
              <a:gdLst/>
              <a:ahLst/>
              <a:cxnLst/>
              <a:rect l="0" t="0" r="0" b="0"/>
              <a:pathLst>
                <a:path w="257175" h="257175">
                  <a:moveTo>
                    <a:pt x="240506" y="130969"/>
                  </a:moveTo>
                  <a:cubicBezTo>
                    <a:pt x="240506" y="191465"/>
                    <a:pt x="191465" y="240506"/>
                    <a:pt x="130969" y="240506"/>
                  </a:cubicBezTo>
                  <a:cubicBezTo>
                    <a:pt x="70473" y="240506"/>
                    <a:pt x="21431" y="191465"/>
                    <a:pt x="21431" y="130969"/>
                  </a:cubicBezTo>
                  <a:cubicBezTo>
                    <a:pt x="21431" y="70473"/>
                    <a:pt x="70473" y="21431"/>
                    <a:pt x="130969" y="21431"/>
                  </a:cubicBezTo>
                  <a:cubicBezTo>
                    <a:pt x="191465" y="21431"/>
                    <a:pt x="240506" y="70473"/>
                    <a:pt x="240506" y="130969"/>
                  </a:cubicBezTo>
                  <a:close/>
                </a:path>
              </a:pathLst>
            </a:custGeom>
            <a:solidFill>
              <a:srgbClr val="FFFFFF"/>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7" name="Freeform: Shape 156">
              <a:extLst>
                <a:ext uri="{FF2B5EF4-FFF2-40B4-BE49-F238E27FC236}">
                  <a16:creationId xmlns:a16="http://schemas.microsoft.com/office/drawing/2014/main" id="{2EDC6005-B3E8-4C5C-874B-F938A5A6451E}"/>
                </a:ext>
              </a:extLst>
            </p:cNvPr>
            <p:cNvSpPr/>
            <p:nvPr/>
          </p:nvSpPr>
          <p:spPr>
            <a:xfrm>
              <a:off x="4807701" y="3513224"/>
              <a:ext cx="266700" cy="266700"/>
            </a:xfrm>
            <a:custGeom>
              <a:avLst/>
              <a:gdLst/>
              <a:ahLst/>
              <a:cxnLst/>
              <a:rect l="0" t="0" r="0" b="0"/>
              <a:pathLst>
                <a:path w="266700" h="266700">
                  <a:moveTo>
                    <a:pt x="246201" y="131809"/>
                  </a:moveTo>
                  <a:cubicBezTo>
                    <a:pt x="248942" y="192244"/>
                    <a:pt x="202172" y="243459"/>
                    <a:pt x="141736" y="246200"/>
                  </a:cubicBezTo>
                  <a:cubicBezTo>
                    <a:pt x="81301" y="248942"/>
                    <a:pt x="30086" y="202172"/>
                    <a:pt x="27345" y="141736"/>
                  </a:cubicBezTo>
                  <a:cubicBezTo>
                    <a:pt x="24603" y="81301"/>
                    <a:pt x="71374" y="30086"/>
                    <a:pt x="131809" y="27345"/>
                  </a:cubicBezTo>
                  <a:cubicBezTo>
                    <a:pt x="192244" y="24603"/>
                    <a:pt x="243459" y="71374"/>
                    <a:pt x="246201" y="131809"/>
                  </a:cubicBez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8" name="Freeform: Shape 157">
              <a:extLst>
                <a:ext uri="{FF2B5EF4-FFF2-40B4-BE49-F238E27FC236}">
                  <a16:creationId xmlns:a16="http://schemas.microsoft.com/office/drawing/2014/main" id="{EE624BE7-D6D0-4C1D-828B-94B851431BD9}"/>
                </a:ext>
              </a:extLst>
            </p:cNvPr>
            <p:cNvSpPr/>
            <p:nvPr/>
          </p:nvSpPr>
          <p:spPr>
            <a:xfrm>
              <a:off x="4675346" y="3380898"/>
              <a:ext cx="533400" cy="533400"/>
            </a:xfrm>
            <a:custGeom>
              <a:avLst/>
              <a:gdLst/>
              <a:ahLst/>
              <a:cxnLst/>
              <a:rect l="0" t="0" r="0" b="0"/>
              <a:pathLst>
                <a:path w="533400" h="533400">
                  <a:moveTo>
                    <a:pt x="517684" y="295751"/>
                  </a:moveTo>
                  <a:lnTo>
                    <a:pt x="517684" y="241459"/>
                  </a:lnTo>
                  <a:lnTo>
                    <a:pt x="449104" y="218599"/>
                  </a:lnTo>
                  <a:cubicBezTo>
                    <a:pt x="445294" y="205264"/>
                    <a:pt x="439579" y="191929"/>
                    <a:pt x="432911" y="179546"/>
                  </a:cubicBezTo>
                  <a:lnTo>
                    <a:pt x="465296" y="111919"/>
                  </a:lnTo>
                  <a:lnTo>
                    <a:pt x="426244" y="71914"/>
                  </a:lnTo>
                  <a:lnTo>
                    <a:pt x="359569" y="106204"/>
                  </a:lnTo>
                  <a:cubicBezTo>
                    <a:pt x="348139" y="99536"/>
                    <a:pt x="335756" y="94774"/>
                    <a:pt x="322421" y="90964"/>
                  </a:cubicBezTo>
                  <a:lnTo>
                    <a:pt x="296704" y="21431"/>
                  </a:lnTo>
                  <a:lnTo>
                    <a:pt x="239554" y="21431"/>
                  </a:lnTo>
                  <a:lnTo>
                    <a:pt x="218599" y="90964"/>
                  </a:lnTo>
                  <a:cubicBezTo>
                    <a:pt x="204311" y="94774"/>
                    <a:pt x="190024" y="100489"/>
                    <a:pt x="177641" y="108109"/>
                  </a:cubicBezTo>
                  <a:lnTo>
                    <a:pt x="112871" y="75724"/>
                  </a:lnTo>
                  <a:lnTo>
                    <a:pt x="73819" y="114776"/>
                  </a:lnTo>
                  <a:lnTo>
                    <a:pt x="105251" y="182404"/>
                  </a:lnTo>
                  <a:lnTo>
                    <a:pt x="105251" y="182404"/>
                  </a:lnTo>
                  <a:cubicBezTo>
                    <a:pt x="98584" y="194786"/>
                    <a:pt x="93821" y="207169"/>
                    <a:pt x="90011" y="220504"/>
                  </a:cubicBezTo>
                  <a:lnTo>
                    <a:pt x="21431" y="243364"/>
                  </a:lnTo>
                  <a:lnTo>
                    <a:pt x="21431" y="300514"/>
                  </a:lnTo>
                  <a:lnTo>
                    <a:pt x="90964" y="322421"/>
                  </a:lnTo>
                  <a:lnTo>
                    <a:pt x="90964" y="322421"/>
                  </a:lnTo>
                  <a:cubicBezTo>
                    <a:pt x="94774" y="335756"/>
                    <a:pt x="100489" y="349091"/>
                    <a:pt x="107156" y="360521"/>
                  </a:cubicBezTo>
                  <a:lnTo>
                    <a:pt x="107156" y="360521"/>
                  </a:lnTo>
                  <a:lnTo>
                    <a:pt x="73819" y="427196"/>
                  </a:lnTo>
                  <a:lnTo>
                    <a:pt x="113824" y="467201"/>
                  </a:lnTo>
                  <a:lnTo>
                    <a:pt x="180499" y="433864"/>
                  </a:lnTo>
                  <a:cubicBezTo>
                    <a:pt x="191929" y="440531"/>
                    <a:pt x="205264" y="445294"/>
                    <a:pt x="217646" y="449104"/>
                  </a:cubicBezTo>
                  <a:lnTo>
                    <a:pt x="217646" y="449104"/>
                  </a:lnTo>
                  <a:lnTo>
                    <a:pt x="241459" y="518636"/>
                  </a:lnTo>
                  <a:lnTo>
                    <a:pt x="301466" y="518636"/>
                  </a:lnTo>
                  <a:lnTo>
                    <a:pt x="324326" y="448151"/>
                  </a:lnTo>
                  <a:cubicBezTo>
                    <a:pt x="337661" y="444341"/>
                    <a:pt x="350044" y="438626"/>
                    <a:pt x="361474" y="431959"/>
                  </a:cubicBezTo>
                  <a:lnTo>
                    <a:pt x="427196" y="463391"/>
                  </a:lnTo>
                  <a:lnTo>
                    <a:pt x="465296" y="425291"/>
                  </a:lnTo>
                  <a:lnTo>
                    <a:pt x="432911" y="359569"/>
                  </a:lnTo>
                  <a:cubicBezTo>
                    <a:pt x="439579" y="347186"/>
                    <a:pt x="445294" y="334804"/>
                    <a:pt x="449104" y="321469"/>
                  </a:cubicBezTo>
                  <a:lnTo>
                    <a:pt x="517684" y="295751"/>
                  </a:lnTo>
                  <a:close/>
                  <a:moveTo>
                    <a:pt x="159544" y="269081"/>
                  </a:moveTo>
                  <a:cubicBezTo>
                    <a:pt x="159544" y="208121"/>
                    <a:pt x="209074" y="159544"/>
                    <a:pt x="269081" y="159544"/>
                  </a:cubicBezTo>
                  <a:cubicBezTo>
                    <a:pt x="330041" y="159544"/>
                    <a:pt x="378619" y="209074"/>
                    <a:pt x="378619" y="269081"/>
                  </a:cubicBezTo>
                  <a:cubicBezTo>
                    <a:pt x="378619" y="330041"/>
                    <a:pt x="329089" y="378619"/>
                    <a:pt x="269081" y="378619"/>
                  </a:cubicBezTo>
                  <a:cubicBezTo>
                    <a:pt x="208121" y="378619"/>
                    <a:pt x="159544" y="330041"/>
                    <a:pt x="159544" y="269081"/>
                  </a:cubicBez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9" name="Group 158">
            <a:extLst>
              <a:ext uri="{FF2B5EF4-FFF2-40B4-BE49-F238E27FC236}">
                <a16:creationId xmlns:a16="http://schemas.microsoft.com/office/drawing/2014/main" id="{C47C8CE8-EEC9-4870-89E7-70D601F8E621}"/>
              </a:ext>
            </a:extLst>
          </p:cNvPr>
          <p:cNvGrpSpPr/>
          <p:nvPr/>
        </p:nvGrpSpPr>
        <p:grpSpPr>
          <a:xfrm>
            <a:off x="689250" y="2921163"/>
            <a:ext cx="647376" cy="513072"/>
            <a:chOff x="3517678" y="3062050"/>
            <a:chExt cx="1225868" cy="971550"/>
          </a:xfrm>
        </p:grpSpPr>
        <p:sp>
          <p:nvSpPr>
            <p:cNvPr id="160" name="Freeform: Shape 159">
              <a:extLst>
                <a:ext uri="{FF2B5EF4-FFF2-40B4-BE49-F238E27FC236}">
                  <a16:creationId xmlns:a16="http://schemas.microsoft.com/office/drawing/2014/main" id="{BDBF410D-1DF3-4ADB-A8AE-2552F9C9EA28}"/>
                </a:ext>
              </a:extLst>
            </p:cNvPr>
            <p:cNvSpPr/>
            <p:nvPr/>
          </p:nvSpPr>
          <p:spPr>
            <a:xfrm>
              <a:off x="3517678" y="3062050"/>
              <a:ext cx="1095375" cy="695325"/>
            </a:xfrm>
            <a:custGeom>
              <a:avLst/>
              <a:gdLst/>
              <a:ahLst/>
              <a:cxnLst/>
              <a:rect l="0" t="0" r="0" b="0"/>
              <a:pathLst>
                <a:path w="1095375" h="695325">
                  <a:moveTo>
                    <a:pt x="1072039" y="493871"/>
                  </a:moveTo>
                  <a:cubicBezTo>
                    <a:pt x="1073944" y="483394"/>
                    <a:pt x="1074896" y="47196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7239" y="21431"/>
                    <a:pt x="711041" y="21431"/>
                  </a:cubicBezTo>
                  <a:lnTo>
                    <a:pt x="711041" y="21431"/>
                  </a:ln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371951" y="676751"/>
                    <a:pt x="505301" y="676751"/>
                    <a:pt x="589121" y="676751"/>
                  </a:cubicBez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1" name="Freeform: Shape 160">
              <a:extLst>
                <a:ext uri="{FF2B5EF4-FFF2-40B4-BE49-F238E27FC236}">
                  <a16:creationId xmlns:a16="http://schemas.microsoft.com/office/drawing/2014/main" id="{CF98CF1D-9B94-4179-A7A5-59FC58742534}"/>
                </a:ext>
              </a:extLst>
            </p:cNvPr>
            <p:cNvSpPr/>
            <p:nvPr/>
          </p:nvSpPr>
          <p:spPr>
            <a:xfrm>
              <a:off x="4086321" y="3937397"/>
              <a:ext cx="657225" cy="95250"/>
            </a:xfrm>
            <a:custGeom>
              <a:avLst/>
              <a:gdLst/>
              <a:ahLst/>
              <a:cxnLst/>
              <a:rect l="0" t="0" r="0" b="0"/>
              <a:pathLst>
                <a:path w="657225" h="95250">
                  <a:moveTo>
                    <a:pt x="21431" y="21431"/>
                  </a:moveTo>
                  <a:lnTo>
                    <a:pt x="170021" y="81439"/>
                  </a:lnTo>
                  <a:lnTo>
                    <a:pt x="640556" y="21431"/>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2" name="Freeform: Shape 161">
              <a:extLst>
                <a:ext uri="{FF2B5EF4-FFF2-40B4-BE49-F238E27FC236}">
                  <a16:creationId xmlns:a16="http://schemas.microsoft.com/office/drawing/2014/main" id="{3177A9EF-9149-4B9E-AE88-0B2497451745}"/>
                </a:ext>
              </a:extLst>
            </p:cNvPr>
            <p:cNvSpPr/>
            <p:nvPr/>
          </p:nvSpPr>
          <p:spPr>
            <a:xfrm>
              <a:off x="4086321" y="3773567"/>
              <a:ext cx="38100" cy="200025"/>
            </a:xfrm>
            <a:custGeom>
              <a:avLst/>
              <a:gdLst/>
              <a:ahLst/>
              <a:cxnLst/>
              <a:rect l="0" t="0" r="0" b="0"/>
              <a:pathLst>
                <a:path w="38100" h="200025">
                  <a:moveTo>
                    <a:pt x="21431" y="21431"/>
                  </a:moveTo>
                  <a:lnTo>
                    <a:pt x="21431" y="18526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3" name="Freeform: Shape 162">
              <a:extLst>
                <a:ext uri="{FF2B5EF4-FFF2-40B4-BE49-F238E27FC236}">
                  <a16:creationId xmlns:a16="http://schemas.microsoft.com/office/drawing/2014/main" id="{2E7679B6-7E6E-4935-A8E5-35B236EE50F6}"/>
                </a:ext>
              </a:extLst>
            </p:cNvPr>
            <p:cNvSpPr/>
            <p:nvPr/>
          </p:nvSpPr>
          <p:spPr>
            <a:xfrm>
              <a:off x="4086321"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D0A66562-063B-43C0-B97F-4D23CF5066E9}"/>
                </a:ext>
              </a:extLst>
            </p:cNvPr>
            <p:cNvSpPr/>
            <p:nvPr/>
          </p:nvSpPr>
          <p:spPr>
            <a:xfrm>
              <a:off x="4086321" y="3488770"/>
              <a:ext cx="657225" cy="104775"/>
            </a:xfrm>
            <a:custGeom>
              <a:avLst/>
              <a:gdLst/>
              <a:ahLst/>
              <a:cxnLst/>
              <a:rect l="0" t="0" r="0" b="0"/>
              <a:pathLst>
                <a:path w="657225" h="104775">
                  <a:moveTo>
                    <a:pt x="640556" y="86201"/>
                  </a:moveTo>
                  <a:lnTo>
                    <a:pt x="170974" y="21431"/>
                  </a:lnTo>
                  <a:lnTo>
                    <a:pt x="21431" y="82391"/>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4CE9D77A-CEFB-4D60-878F-D1E3549612A9}"/>
                </a:ext>
              </a:extLst>
            </p:cNvPr>
            <p:cNvSpPr/>
            <p:nvPr/>
          </p:nvSpPr>
          <p:spPr>
            <a:xfrm>
              <a:off x="4235863" y="3488770"/>
              <a:ext cx="38100" cy="238125"/>
            </a:xfrm>
            <a:custGeom>
              <a:avLst/>
              <a:gdLst/>
              <a:ahLst/>
              <a:cxnLst/>
              <a:rect l="0" t="0" r="0" b="0"/>
              <a:pathLst>
                <a:path w="38100" h="238125">
                  <a:moveTo>
                    <a:pt x="21431" y="220504"/>
                  </a:moveTo>
                  <a:lnTo>
                    <a:pt x="2143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6C922611-CBAE-4C9C-877D-91B56F22A030}"/>
                </a:ext>
              </a:extLst>
            </p:cNvPr>
            <p:cNvSpPr/>
            <p:nvPr/>
          </p:nvSpPr>
          <p:spPr>
            <a:xfrm>
              <a:off x="4234911" y="3747850"/>
              <a:ext cx="38100" cy="285750"/>
            </a:xfrm>
            <a:custGeom>
              <a:avLst/>
              <a:gdLst/>
              <a:ahLst/>
              <a:cxnLst/>
              <a:rect l="0" t="0" r="0" b="0"/>
              <a:pathLst>
                <a:path w="38100" h="285750">
                  <a:moveTo>
                    <a:pt x="21431" y="270986"/>
                  </a:moveTo>
                  <a:lnTo>
                    <a:pt x="2143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DE9B1442-8104-402F-83FD-0CEB8BFB4D7F}"/>
                </a:ext>
              </a:extLst>
            </p:cNvPr>
            <p:cNvSpPr/>
            <p:nvPr/>
          </p:nvSpPr>
          <p:spPr>
            <a:xfrm>
              <a:off x="4086321" y="3747850"/>
              <a:ext cx="190500" cy="66675"/>
            </a:xfrm>
            <a:custGeom>
              <a:avLst/>
              <a:gdLst/>
              <a:ahLst/>
              <a:cxnLst/>
              <a:rect l="0" t="0" r="0" b="0"/>
              <a:pathLst>
                <a:path w="190500" h="66675">
                  <a:moveTo>
                    <a:pt x="21431" y="47149"/>
                  </a:moveTo>
                  <a:lnTo>
                    <a:pt x="17002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3812E5BA-B7E4-456D-AD12-DE97F2A04804}"/>
                </a:ext>
              </a:extLst>
            </p:cNvPr>
            <p:cNvSpPr/>
            <p:nvPr/>
          </p:nvSpPr>
          <p:spPr>
            <a:xfrm>
              <a:off x="4086321" y="3687842"/>
              <a:ext cx="190500" cy="66675"/>
            </a:xfrm>
            <a:custGeom>
              <a:avLst/>
              <a:gdLst/>
              <a:ahLst/>
              <a:cxnLst/>
              <a:rect l="0" t="0" r="0" b="0"/>
              <a:pathLst>
                <a:path w="190500" h="66675">
                  <a:moveTo>
                    <a:pt x="21431" y="51911"/>
                  </a:moveTo>
                  <a:lnTo>
                    <a:pt x="170974"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Shape 168">
              <a:extLst>
                <a:ext uri="{FF2B5EF4-FFF2-40B4-BE49-F238E27FC236}">
                  <a16:creationId xmlns:a16="http://schemas.microsoft.com/office/drawing/2014/main" id="{72A52B35-8C66-473A-9108-20294F2C63D9}"/>
                </a:ext>
              </a:extLst>
            </p:cNvPr>
            <p:cNvSpPr/>
            <p:nvPr/>
          </p:nvSpPr>
          <p:spPr>
            <a:xfrm>
              <a:off x="4234911" y="3747850"/>
              <a:ext cx="504825" cy="57150"/>
            </a:xfrm>
            <a:custGeom>
              <a:avLst/>
              <a:gdLst/>
              <a:ahLst/>
              <a:cxnLst/>
              <a:rect l="0" t="0" r="0" b="0"/>
              <a:pathLst>
                <a:path w="504825" h="57150">
                  <a:moveTo>
                    <a:pt x="21431" y="21431"/>
                  </a:moveTo>
                  <a:lnTo>
                    <a:pt x="491966" y="4238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0" name="Freeform: Shape 169">
              <a:extLst>
                <a:ext uri="{FF2B5EF4-FFF2-40B4-BE49-F238E27FC236}">
                  <a16:creationId xmlns:a16="http://schemas.microsoft.com/office/drawing/2014/main" id="{85288D34-75CB-4AA9-B27F-B68E5CA9B0E7}"/>
                </a:ext>
              </a:extLst>
            </p:cNvPr>
            <p:cNvSpPr/>
            <p:nvPr/>
          </p:nvSpPr>
          <p:spPr>
            <a:xfrm>
              <a:off x="4235863" y="3687842"/>
              <a:ext cx="504825" cy="66675"/>
            </a:xfrm>
            <a:custGeom>
              <a:avLst/>
              <a:gdLst/>
              <a:ahLst/>
              <a:cxnLst/>
              <a:rect l="0" t="0" r="0" b="0"/>
              <a:pathLst>
                <a:path w="504825" h="66675">
                  <a:moveTo>
                    <a:pt x="21431" y="21431"/>
                  </a:moveTo>
                  <a:lnTo>
                    <a:pt x="491014" y="5191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1" name="Freeform: Shape 170">
              <a:extLst>
                <a:ext uri="{FF2B5EF4-FFF2-40B4-BE49-F238E27FC236}">
                  <a16:creationId xmlns:a16="http://schemas.microsoft.com/office/drawing/2014/main" id="{AE5D3F86-717C-4B02-9283-70A68436F677}"/>
                </a:ext>
              </a:extLst>
            </p:cNvPr>
            <p:cNvSpPr/>
            <p:nvPr/>
          </p:nvSpPr>
          <p:spPr>
            <a:xfrm>
              <a:off x="4705446" y="3768805"/>
              <a:ext cx="38100" cy="209550"/>
            </a:xfrm>
            <a:custGeom>
              <a:avLst/>
              <a:gdLst/>
              <a:ahLst/>
              <a:cxnLst/>
              <a:rect l="0" t="0" r="0" b="0"/>
              <a:pathLst>
                <a:path w="38100" h="209550">
                  <a:moveTo>
                    <a:pt x="21431" y="21431"/>
                  </a:moveTo>
                  <a:lnTo>
                    <a:pt x="21431" y="19002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2" name="Freeform: Shape 171">
              <a:extLst>
                <a:ext uri="{FF2B5EF4-FFF2-40B4-BE49-F238E27FC236}">
                  <a16:creationId xmlns:a16="http://schemas.microsoft.com/office/drawing/2014/main" id="{77C9C922-288E-49F8-9750-BA1363D9A9BE}"/>
                </a:ext>
              </a:extLst>
            </p:cNvPr>
            <p:cNvSpPr/>
            <p:nvPr/>
          </p:nvSpPr>
          <p:spPr>
            <a:xfrm>
              <a:off x="4705446"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73" name="Graphic 172">
            <a:extLst>
              <a:ext uri="{FF2B5EF4-FFF2-40B4-BE49-F238E27FC236}">
                <a16:creationId xmlns:a16="http://schemas.microsoft.com/office/drawing/2014/main" id="{02796858-1AEB-484A-A16C-63A2DD4A8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43" y="4097470"/>
            <a:ext cx="595207" cy="601216"/>
          </a:xfrm>
          <a:prstGeom prst="rect">
            <a:avLst/>
          </a:prstGeom>
        </p:spPr>
      </p:pic>
      <p:sp>
        <p:nvSpPr>
          <p:cNvPr id="175" name="Rectangle 174">
            <a:hlinkClick r:id="rId5" action="ppaction://hlinksldjump"/>
            <a:extLst>
              <a:ext uri="{FF2B5EF4-FFF2-40B4-BE49-F238E27FC236}">
                <a16:creationId xmlns:a16="http://schemas.microsoft.com/office/drawing/2014/main" id="{E80581CD-C726-4A4E-B2A8-CE607242AC13}"/>
              </a:ext>
            </a:extLst>
          </p:cNvPr>
          <p:cNvSpPr/>
          <p:nvPr/>
        </p:nvSpPr>
        <p:spPr bwMode="auto">
          <a:xfrm>
            <a:off x="265618" y="1478902"/>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6" name="Rectangle 175">
            <a:hlinkClick r:id="" action="ppaction://noaction"/>
            <a:extLst>
              <a:ext uri="{FF2B5EF4-FFF2-40B4-BE49-F238E27FC236}">
                <a16:creationId xmlns:a16="http://schemas.microsoft.com/office/drawing/2014/main" id="{39B68F38-5F12-4555-908F-213265C95782}"/>
              </a:ext>
            </a:extLst>
          </p:cNvPr>
          <p:cNvSpPr/>
          <p:nvPr/>
        </p:nvSpPr>
        <p:spPr bwMode="auto">
          <a:xfrm>
            <a:off x="265618" y="2755064"/>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7" name="Rectangle 176">
            <a:hlinkClick r:id="rId6" action="ppaction://hlinksldjump"/>
            <a:extLst>
              <a:ext uri="{FF2B5EF4-FFF2-40B4-BE49-F238E27FC236}">
                <a16:creationId xmlns:a16="http://schemas.microsoft.com/office/drawing/2014/main" id="{FB319F50-7C41-4BB3-A28A-F2D99816DA50}"/>
              </a:ext>
            </a:extLst>
          </p:cNvPr>
          <p:cNvSpPr/>
          <p:nvPr/>
        </p:nvSpPr>
        <p:spPr bwMode="auto">
          <a:xfrm>
            <a:off x="265618" y="403122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8" name="Rectangle 177">
            <a:hlinkClick r:id="rId7" action="ppaction://hlinksldjump"/>
            <a:extLst>
              <a:ext uri="{FF2B5EF4-FFF2-40B4-BE49-F238E27FC236}">
                <a16:creationId xmlns:a16="http://schemas.microsoft.com/office/drawing/2014/main" id="{584E4D80-B16D-4ACA-9617-F6D8BA02B819}"/>
              </a:ext>
            </a:extLst>
          </p:cNvPr>
          <p:cNvSpPr/>
          <p:nvPr/>
        </p:nvSpPr>
        <p:spPr bwMode="auto">
          <a:xfrm>
            <a:off x="269560" y="5307386"/>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9" name="Group 178">
            <a:extLst>
              <a:ext uri="{FF2B5EF4-FFF2-40B4-BE49-F238E27FC236}">
                <a16:creationId xmlns:a16="http://schemas.microsoft.com/office/drawing/2014/main" id="{821AE585-034C-0245-8531-7BCB4CFE2D21}"/>
              </a:ext>
            </a:extLst>
          </p:cNvPr>
          <p:cNvGrpSpPr/>
          <p:nvPr/>
        </p:nvGrpSpPr>
        <p:grpSpPr>
          <a:xfrm>
            <a:off x="379808" y="375301"/>
            <a:ext cx="1332040" cy="1058813"/>
            <a:chOff x="379808" y="375301"/>
            <a:chExt cx="1332040" cy="1058813"/>
          </a:xfrm>
        </p:grpSpPr>
        <p:sp>
          <p:nvSpPr>
            <p:cNvPr id="180" name="Rectangle: Rounded Corners 112">
              <a:extLst>
                <a:ext uri="{FF2B5EF4-FFF2-40B4-BE49-F238E27FC236}">
                  <a16:creationId xmlns:a16="http://schemas.microsoft.com/office/drawing/2014/main" id="{00119BAB-B83B-0541-8AEE-0AC5E1A4CEB9}"/>
                </a:ext>
              </a:extLst>
            </p:cNvPr>
            <p:cNvSpPr/>
            <p:nvPr/>
          </p:nvSpPr>
          <p:spPr bwMode="auto">
            <a:xfrm>
              <a:off x="379808" y="375301"/>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Kubernetes Service (AKS)</a:t>
              </a:r>
            </a:p>
          </p:txBody>
        </p:sp>
        <p:grpSp>
          <p:nvGrpSpPr>
            <p:cNvPr id="181" name="Group 180">
              <a:extLst>
                <a:ext uri="{FF2B5EF4-FFF2-40B4-BE49-F238E27FC236}">
                  <a16:creationId xmlns:a16="http://schemas.microsoft.com/office/drawing/2014/main" id="{E5830519-DC54-2741-B885-0F858E70061E}"/>
                </a:ext>
              </a:extLst>
            </p:cNvPr>
            <p:cNvGrpSpPr/>
            <p:nvPr/>
          </p:nvGrpSpPr>
          <p:grpSpPr>
            <a:xfrm>
              <a:off x="772555" y="375301"/>
              <a:ext cx="547979" cy="528905"/>
              <a:chOff x="2368476" y="589018"/>
              <a:chExt cx="1012508" cy="977265"/>
            </a:xfrm>
          </p:grpSpPr>
          <p:sp>
            <p:nvSpPr>
              <p:cNvPr id="182" name="Freeform: Shape 118">
                <a:extLst>
                  <a:ext uri="{FF2B5EF4-FFF2-40B4-BE49-F238E27FC236}">
                    <a16:creationId xmlns:a16="http://schemas.microsoft.com/office/drawing/2014/main" id="{870B4DE9-2A84-B543-A5AF-8FB8833CC2E6}"/>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3" name="Freeform: Shape 119">
                <a:extLst>
                  <a:ext uri="{FF2B5EF4-FFF2-40B4-BE49-F238E27FC236}">
                    <a16:creationId xmlns:a16="http://schemas.microsoft.com/office/drawing/2014/main" id="{6C0CB661-D587-CD45-8988-A43EF27508AE}"/>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4" name="Freeform: Shape 120">
                <a:extLst>
                  <a:ext uri="{FF2B5EF4-FFF2-40B4-BE49-F238E27FC236}">
                    <a16:creationId xmlns:a16="http://schemas.microsoft.com/office/drawing/2014/main" id="{64634CDA-55D1-6E49-A0CF-B47A1C175130}"/>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5" name="Freeform: Shape 121">
                <a:extLst>
                  <a:ext uri="{FF2B5EF4-FFF2-40B4-BE49-F238E27FC236}">
                    <a16:creationId xmlns:a16="http://schemas.microsoft.com/office/drawing/2014/main" id="{AC66187C-A7F0-414F-A759-24C22B9494FE}"/>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6" name="Freeform: Shape 122">
                <a:extLst>
                  <a:ext uri="{FF2B5EF4-FFF2-40B4-BE49-F238E27FC236}">
                    <a16:creationId xmlns:a16="http://schemas.microsoft.com/office/drawing/2014/main" id="{F86F5295-E816-8F47-ADAA-048A390F08CA}"/>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7" name="Freeform: Shape 123">
                <a:extLst>
                  <a:ext uri="{FF2B5EF4-FFF2-40B4-BE49-F238E27FC236}">
                    <a16:creationId xmlns:a16="http://schemas.microsoft.com/office/drawing/2014/main" id="{F618F8C3-4332-3747-985C-B8143F665A68}"/>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8" name="Freeform: Shape 124">
                <a:extLst>
                  <a:ext uri="{FF2B5EF4-FFF2-40B4-BE49-F238E27FC236}">
                    <a16:creationId xmlns:a16="http://schemas.microsoft.com/office/drawing/2014/main" id="{72E4C71C-1EA1-F247-A39F-A82C7A06F42E}"/>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9" name="Freeform: Shape 125">
                <a:extLst>
                  <a:ext uri="{FF2B5EF4-FFF2-40B4-BE49-F238E27FC236}">
                    <a16:creationId xmlns:a16="http://schemas.microsoft.com/office/drawing/2014/main" id="{1150A3BF-21A1-864C-B49D-E08A3B5B1388}"/>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0" name="Freeform: Shape 126">
                <a:extLst>
                  <a:ext uri="{FF2B5EF4-FFF2-40B4-BE49-F238E27FC236}">
                    <a16:creationId xmlns:a16="http://schemas.microsoft.com/office/drawing/2014/main" id="{6C6CBB45-AD35-184C-85AE-BAC24C198B72}"/>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1" name="Freeform: Shape 127">
                <a:extLst>
                  <a:ext uri="{FF2B5EF4-FFF2-40B4-BE49-F238E27FC236}">
                    <a16:creationId xmlns:a16="http://schemas.microsoft.com/office/drawing/2014/main" id="{B4D93D32-6581-F047-AF02-F88415575FDA}"/>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2" name="Freeform: Shape 128">
                <a:extLst>
                  <a:ext uri="{FF2B5EF4-FFF2-40B4-BE49-F238E27FC236}">
                    <a16:creationId xmlns:a16="http://schemas.microsoft.com/office/drawing/2014/main" id="{472C960A-0B66-4742-A8DB-29D40F01A5DD}"/>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3" name="Freeform: Shape 129">
                <a:extLst>
                  <a:ext uri="{FF2B5EF4-FFF2-40B4-BE49-F238E27FC236}">
                    <a16:creationId xmlns:a16="http://schemas.microsoft.com/office/drawing/2014/main" id="{F96F1D2F-C11F-FA42-B3BA-B1772E7B0413}"/>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4" name="Freeform: Shape 130">
                <a:extLst>
                  <a:ext uri="{FF2B5EF4-FFF2-40B4-BE49-F238E27FC236}">
                    <a16:creationId xmlns:a16="http://schemas.microsoft.com/office/drawing/2014/main" id="{79A761CA-55D2-8F4E-83BD-A66049845C03}"/>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5" name="Freeform: Shape 131">
                <a:extLst>
                  <a:ext uri="{FF2B5EF4-FFF2-40B4-BE49-F238E27FC236}">
                    <a16:creationId xmlns:a16="http://schemas.microsoft.com/office/drawing/2014/main" id="{4B8EACB8-BDA2-E845-BF90-FAD020211435}"/>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6" name="Freeform: Shape 132">
                <a:extLst>
                  <a:ext uri="{FF2B5EF4-FFF2-40B4-BE49-F238E27FC236}">
                    <a16:creationId xmlns:a16="http://schemas.microsoft.com/office/drawing/2014/main" id="{46AE7237-13CE-EB4A-8C20-A541A71AD123}"/>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7" name="Freeform: Shape 133">
                <a:extLst>
                  <a:ext uri="{FF2B5EF4-FFF2-40B4-BE49-F238E27FC236}">
                    <a16:creationId xmlns:a16="http://schemas.microsoft.com/office/drawing/2014/main" id="{8E704241-06CF-5D42-BE69-E037BE5D8818}"/>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8" name="Freeform: Shape 134">
                <a:extLst>
                  <a:ext uri="{FF2B5EF4-FFF2-40B4-BE49-F238E27FC236}">
                    <a16:creationId xmlns:a16="http://schemas.microsoft.com/office/drawing/2014/main" id="{A4C446A6-32AC-6B4F-BD85-62B4A18523AE}"/>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99" name="Freeform: Shape 135">
                <a:extLst>
                  <a:ext uri="{FF2B5EF4-FFF2-40B4-BE49-F238E27FC236}">
                    <a16:creationId xmlns:a16="http://schemas.microsoft.com/office/drawing/2014/main" id="{0DE55961-1C50-EB4B-8251-3BAF5DBAD119}"/>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00" name="Freeform: Shape 136">
                <a:extLst>
                  <a:ext uri="{FF2B5EF4-FFF2-40B4-BE49-F238E27FC236}">
                    <a16:creationId xmlns:a16="http://schemas.microsoft.com/office/drawing/2014/main" id="{4543565E-B544-594E-BE62-261451A5D801}"/>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01" name="Freeform: Shape 137">
                <a:extLst>
                  <a:ext uri="{FF2B5EF4-FFF2-40B4-BE49-F238E27FC236}">
                    <a16:creationId xmlns:a16="http://schemas.microsoft.com/office/drawing/2014/main" id="{FE9F791B-F0D4-594A-AF7D-60BAE582DC83}"/>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02" name="Freeform: Shape 138">
                <a:extLst>
                  <a:ext uri="{FF2B5EF4-FFF2-40B4-BE49-F238E27FC236}">
                    <a16:creationId xmlns:a16="http://schemas.microsoft.com/office/drawing/2014/main" id="{097C51F7-3E5D-2145-80BA-189EA6190F27}"/>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328674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715235" y="505538"/>
            <a:ext cx="8853189" cy="854371"/>
          </a:xfrm>
        </p:spPr>
        <p:txBody>
          <a:bodyPr/>
          <a:lstStyle/>
          <a:p>
            <a:pPr algn="ctr"/>
            <a:r>
              <a:rPr lang="en-US" sz="4705">
                <a:solidFill>
                  <a:schemeClr val="tx1"/>
                </a:solidFill>
              </a:rPr>
              <a:t>Helm</a:t>
            </a:r>
          </a:p>
        </p:txBody>
      </p:sp>
      <p:sp>
        <p:nvSpPr>
          <p:cNvPr id="4" name="TextBox 3">
            <a:extLst>
              <a:ext uri="{FF2B5EF4-FFF2-40B4-BE49-F238E27FC236}">
                <a16:creationId xmlns:a16="http://schemas.microsoft.com/office/drawing/2014/main" id="{40EC4DB3-70CC-4163-8738-B44091FED9B1}"/>
              </a:ext>
            </a:extLst>
          </p:cNvPr>
          <p:cNvSpPr txBox="1"/>
          <p:nvPr/>
        </p:nvSpPr>
        <p:spPr>
          <a:xfrm>
            <a:off x="3512323" y="1302410"/>
            <a:ext cx="7259004" cy="1013800"/>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72C6"/>
                </a:solidFill>
                <a:effectLst/>
                <a:uLnTx/>
                <a:uFillTx/>
                <a:latin typeface="Segoe UI"/>
                <a:ea typeface="+mn-ea"/>
                <a:cs typeface="Segoe UI Semibold" panose="020B0702040204020203" pitchFamily="34" charset="0"/>
              </a:rPr>
              <a:t>Helm Charts helps you define, install, and upgrade even the most complex Kubernetes application</a:t>
            </a:r>
          </a:p>
        </p:txBody>
      </p:sp>
      <p:sp>
        <p:nvSpPr>
          <p:cNvPr id="130" name="Rectangle: Rounded Corners 129">
            <a:extLst>
              <a:ext uri="{FF2B5EF4-FFF2-40B4-BE49-F238E27FC236}">
                <a16:creationId xmlns:a16="http://schemas.microsoft.com/office/drawing/2014/main" id="{B6A250E8-FD16-4C35-B185-FFBB233A3CE1}"/>
              </a:ext>
            </a:extLst>
          </p:cNvPr>
          <p:cNvSpPr/>
          <p:nvPr/>
        </p:nvSpPr>
        <p:spPr bwMode="auto">
          <a:xfrm>
            <a:off x="9250144" y="2938934"/>
            <a:ext cx="102895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endParaRPr>
          </a:p>
        </p:txBody>
      </p:sp>
      <p:sp>
        <p:nvSpPr>
          <p:cNvPr id="126" name="Rectangle: Rounded Corners 125">
            <a:extLst>
              <a:ext uri="{FF2B5EF4-FFF2-40B4-BE49-F238E27FC236}">
                <a16:creationId xmlns:a16="http://schemas.microsoft.com/office/drawing/2014/main" id="{5D154851-5D6D-4A0A-8287-32430997164C}"/>
              </a:ext>
            </a:extLst>
          </p:cNvPr>
          <p:cNvSpPr/>
          <p:nvPr/>
        </p:nvSpPr>
        <p:spPr bwMode="auto">
          <a:xfrm>
            <a:off x="6956122" y="2955122"/>
            <a:ext cx="1243256"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505050">
                    <a:lumMod val="40000"/>
                    <a:lumOff val="60000"/>
                  </a:srgbClr>
                </a:solidFill>
                <a:effectLst/>
                <a:uLnTx/>
                <a:uFillTx/>
                <a:latin typeface="Consolas" panose="020B0609020204030204" pitchFamily="49" charset="0"/>
                <a:ea typeface="Segoe UI" pitchFamily="34" charset="0"/>
                <a:cs typeface="Segoe UI" pitchFamily="34" charset="0"/>
              </a:rPr>
              <a:t>custom</a:t>
            </a:r>
          </a:p>
        </p:txBody>
      </p:sp>
      <p:sp>
        <p:nvSpPr>
          <p:cNvPr id="122" name="Rectangle: Rounded Corners 121">
            <a:extLst>
              <a:ext uri="{FF2B5EF4-FFF2-40B4-BE49-F238E27FC236}">
                <a16:creationId xmlns:a16="http://schemas.microsoft.com/office/drawing/2014/main" id="{A8F3DE52-7B2D-4BD3-A2C6-7CF426F488C5}"/>
              </a:ext>
            </a:extLst>
          </p:cNvPr>
          <p:cNvSpPr/>
          <p:nvPr/>
        </p:nvSpPr>
        <p:spPr bwMode="auto">
          <a:xfrm>
            <a:off x="7257299" y="2456078"/>
            <a:ext cx="1547361"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505050">
                    <a:lumMod val="40000"/>
                    <a:lumOff val="60000"/>
                  </a:srgbClr>
                </a:solidFill>
                <a:effectLst/>
                <a:uLnTx/>
                <a:uFillTx/>
                <a:latin typeface="Consolas" panose="020B0609020204030204" pitchFamily="49" charset="0"/>
                <a:ea typeface="Segoe UI" pitchFamily="34" charset="0"/>
                <a:cs typeface="Segoe UI" pitchFamily="34" charset="0"/>
              </a:rPr>
              <a:t>services</a:t>
            </a:r>
          </a:p>
        </p:txBody>
      </p:sp>
      <p:sp>
        <p:nvSpPr>
          <p:cNvPr id="6" name="Rectangle: Rounded Corners 5">
            <a:extLst>
              <a:ext uri="{FF2B5EF4-FFF2-40B4-BE49-F238E27FC236}">
                <a16:creationId xmlns:a16="http://schemas.microsoft.com/office/drawing/2014/main" id="{21716A30-47FD-4C7A-945E-D075E83DFB12}"/>
              </a:ext>
            </a:extLst>
          </p:cNvPr>
          <p:cNvSpPr/>
          <p:nvPr/>
        </p:nvSpPr>
        <p:spPr bwMode="auto">
          <a:xfrm>
            <a:off x="7524190" y="5597401"/>
            <a:ext cx="2608784" cy="293370"/>
          </a:xfrm>
          <a:prstGeom prst="roundRect">
            <a:avLst>
              <a:gd name="adj" fmla="val 8874"/>
            </a:avLst>
          </a:prstGeom>
          <a:solidFill>
            <a:schemeClr val="bg1">
              <a:lumMod val="95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C7A5D967-BF78-459C-98B7-C09276360F6F}"/>
              </a:ext>
            </a:extLst>
          </p:cNvPr>
          <p:cNvSpPr/>
          <p:nvPr/>
        </p:nvSpPr>
        <p:spPr bwMode="auto">
          <a:xfrm>
            <a:off x="7524190" y="6008082"/>
            <a:ext cx="2608784" cy="452697"/>
          </a:xfrm>
          <a:prstGeom prst="roundRect">
            <a:avLst>
              <a:gd name="adj" fmla="val 8874"/>
            </a:avLst>
          </a:prstGeom>
          <a:solidFill>
            <a:srgbClr val="E0E0E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6C72A286-8335-4E04-B643-61FC3D20CDBB}"/>
              </a:ext>
            </a:extLst>
          </p:cNvPr>
          <p:cNvSpPr/>
          <p:nvPr/>
        </p:nvSpPr>
        <p:spPr bwMode="auto">
          <a:xfrm>
            <a:off x="7734322" y="6175173"/>
            <a:ext cx="118517" cy="118516"/>
          </a:xfrm>
          <a:prstGeom prst="ellipse">
            <a:avLst/>
          </a:prstGeom>
          <a:solidFill>
            <a:schemeClr val="accent1">
              <a:lumMod val="20000"/>
              <a:lumOff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670124B7-5BE1-46E2-9AF8-2E514C258258}"/>
              </a:ext>
            </a:extLst>
          </p:cNvPr>
          <p:cNvSpPr/>
          <p:nvPr/>
        </p:nvSpPr>
        <p:spPr bwMode="auto">
          <a:xfrm>
            <a:off x="8026906" y="6175173"/>
            <a:ext cx="118517" cy="118516"/>
          </a:xfrm>
          <a:prstGeom prst="ellipse">
            <a:avLst/>
          </a:prstGeom>
          <a:solidFill>
            <a:schemeClr val="accent1">
              <a:lumMod val="20000"/>
              <a:lumOff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Freeform 5">
            <a:extLst>
              <a:ext uri="{FF2B5EF4-FFF2-40B4-BE49-F238E27FC236}">
                <a16:creationId xmlns:a16="http://schemas.microsoft.com/office/drawing/2014/main" id="{AE210ACD-E3A5-4922-86F7-BE41F8042207}"/>
              </a:ext>
            </a:extLst>
          </p:cNvPr>
          <p:cNvSpPr>
            <a:spLocks/>
          </p:cNvSpPr>
          <p:nvPr/>
        </p:nvSpPr>
        <p:spPr bwMode="auto">
          <a:xfrm>
            <a:off x="7524190" y="4846935"/>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 name="Line 6">
            <a:extLst>
              <a:ext uri="{FF2B5EF4-FFF2-40B4-BE49-F238E27FC236}">
                <a16:creationId xmlns:a16="http://schemas.microsoft.com/office/drawing/2014/main" id="{197CC580-E28E-4AC4-A97B-DAF6A0399661}"/>
              </a:ext>
            </a:extLst>
          </p:cNvPr>
          <p:cNvSpPr>
            <a:spLocks noChangeShapeType="1"/>
          </p:cNvSpPr>
          <p:nvPr/>
        </p:nvSpPr>
        <p:spPr bwMode="auto">
          <a:xfrm>
            <a:off x="8314926" y="5006780"/>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 name="Line 7">
            <a:extLst>
              <a:ext uri="{FF2B5EF4-FFF2-40B4-BE49-F238E27FC236}">
                <a16:creationId xmlns:a16="http://schemas.microsoft.com/office/drawing/2014/main" id="{4F09C3AF-C3F3-405B-86AA-E608A83B4FC0}"/>
              </a:ext>
            </a:extLst>
          </p:cNvPr>
          <p:cNvSpPr>
            <a:spLocks noChangeShapeType="1"/>
          </p:cNvSpPr>
          <p:nvPr/>
        </p:nvSpPr>
        <p:spPr bwMode="auto">
          <a:xfrm>
            <a:off x="7524190" y="5042144"/>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 name="Oval 8">
            <a:extLst>
              <a:ext uri="{FF2B5EF4-FFF2-40B4-BE49-F238E27FC236}">
                <a16:creationId xmlns:a16="http://schemas.microsoft.com/office/drawing/2014/main" id="{155D392C-2880-442A-97DF-D1152859969F}"/>
              </a:ext>
            </a:extLst>
          </p:cNvPr>
          <p:cNvSpPr>
            <a:spLocks noChangeArrowheads="1"/>
          </p:cNvSpPr>
          <p:nvPr/>
        </p:nvSpPr>
        <p:spPr bwMode="auto">
          <a:xfrm>
            <a:off x="8034845"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 name="Oval 9">
            <a:extLst>
              <a:ext uri="{FF2B5EF4-FFF2-40B4-BE49-F238E27FC236}">
                <a16:creationId xmlns:a16="http://schemas.microsoft.com/office/drawing/2014/main" id="{615ACFA1-7D0E-49CD-B899-9071FA312C26}"/>
              </a:ext>
            </a:extLst>
          </p:cNvPr>
          <p:cNvSpPr>
            <a:spLocks noChangeArrowheads="1"/>
          </p:cNvSpPr>
          <p:nvPr/>
        </p:nvSpPr>
        <p:spPr bwMode="auto">
          <a:xfrm>
            <a:off x="8123962" y="4910592"/>
            <a:ext cx="35364"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 name="Oval 10">
            <a:extLst>
              <a:ext uri="{FF2B5EF4-FFF2-40B4-BE49-F238E27FC236}">
                <a16:creationId xmlns:a16="http://schemas.microsoft.com/office/drawing/2014/main" id="{E360167D-A908-4E48-B6BC-59AA43035FE0}"/>
              </a:ext>
            </a:extLst>
          </p:cNvPr>
          <p:cNvSpPr>
            <a:spLocks noChangeArrowheads="1"/>
          </p:cNvSpPr>
          <p:nvPr/>
        </p:nvSpPr>
        <p:spPr bwMode="auto">
          <a:xfrm>
            <a:off x="8208836"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 name="Line 11">
            <a:extLst>
              <a:ext uri="{FF2B5EF4-FFF2-40B4-BE49-F238E27FC236}">
                <a16:creationId xmlns:a16="http://schemas.microsoft.com/office/drawing/2014/main" id="{693D9CE3-64F2-4685-A9F9-0D281DC91B09}"/>
              </a:ext>
            </a:extLst>
          </p:cNvPr>
          <p:cNvSpPr>
            <a:spLocks noChangeShapeType="1"/>
          </p:cNvSpPr>
          <p:nvPr/>
        </p:nvSpPr>
        <p:spPr bwMode="auto">
          <a:xfrm>
            <a:off x="7524190" y="5023755"/>
            <a:ext cx="790737"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7" name="Freeform 5">
            <a:extLst>
              <a:ext uri="{FF2B5EF4-FFF2-40B4-BE49-F238E27FC236}">
                <a16:creationId xmlns:a16="http://schemas.microsoft.com/office/drawing/2014/main" id="{33914496-181C-4848-A26D-15929A70EB5D}"/>
              </a:ext>
            </a:extLst>
          </p:cNvPr>
          <p:cNvSpPr>
            <a:spLocks/>
          </p:cNvSpPr>
          <p:nvPr/>
        </p:nvSpPr>
        <p:spPr bwMode="auto">
          <a:xfrm>
            <a:off x="8433215" y="4846935"/>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8" name="Line 6">
            <a:extLst>
              <a:ext uri="{FF2B5EF4-FFF2-40B4-BE49-F238E27FC236}">
                <a16:creationId xmlns:a16="http://schemas.microsoft.com/office/drawing/2014/main" id="{C281C0EA-E711-498D-A495-FF507EA7274A}"/>
              </a:ext>
            </a:extLst>
          </p:cNvPr>
          <p:cNvSpPr>
            <a:spLocks noChangeShapeType="1"/>
          </p:cNvSpPr>
          <p:nvPr/>
        </p:nvSpPr>
        <p:spPr bwMode="auto">
          <a:xfrm>
            <a:off x="9223950" y="5006780"/>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9" name="Line 7">
            <a:extLst>
              <a:ext uri="{FF2B5EF4-FFF2-40B4-BE49-F238E27FC236}">
                <a16:creationId xmlns:a16="http://schemas.microsoft.com/office/drawing/2014/main" id="{95A0EB00-F8BC-420A-BF47-4C5A17551B02}"/>
              </a:ext>
            </a:extLst>
          </p:cNvPr>
          <p:cNvSpPr>
            <a:spLocks noChangeShapeType="1"/>
          </p:cNvSpPr>
          <p:nvPr/>
        </p:nvSpPr>
        <p:spPr bwMode="auto">
          <a:xfrm>
            <a:off x="8433214" y="5042144"/>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0" name="Oval 8">
            <a:extLst>
              <a:ext uri="{FF2B5EF4-FFF2-40B4-BE49-F238E27FC236}">
                <a16:creationId xmlns:a16="http://schemas.microsoft.com/office/drawing/2014/main" id="{147BEAF7-503C-49B5-B87D-56CA1EA87DF5}"/>
              </a:ext>
            </a:extLst>
          </p:cNvPr>
          <p:cNvSpPr>
            <a:spLocks noChangeArrowheads="1"/>
          </p:cNvSpPr>
          <p:nvPr/>
        </p:nvSpPr>
        <p:spPr bwMode="auto">
          <a:xfrm>
            <a:off x="8943869"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1" name="Oval 9">
            <a:extLst>
              <a:ext uri="{FF2B5EF4-FFF2-40B4-BE49-F238E27FC236}">
                <a16:creationId xmlns:a16="http://schemas.microsoft.com/office/drawing/2014/main" id="{0E4F5C93-0CBB-47FE-883E-1E446968D5F2}"/>
              </a:ext>
            </a:extLst>
          </p:cNvPr>
          <p:cNvSpPr>
            <a:spLocks noChangeArrowheads="1"/>
          </p:cNvSpPr>
          <p:nvPr/>
        </p:nvSpPr>
        <p:spPr bwMode="auto">
          <a:xfrm>
            <a:off x="9032986" y="4910592"/>
            <a:ext cx="35364"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2" name="Oval 10">
            <a:extLst>
              <a:ext uri="{FF2B5EF4-FFF2-40B4-BE49-F238E27FC236}">
                <a16:creationId xmlns:a16="http://schemas.microsoft.com/office/drawing/2014/main" id="{7E070EA5-5223-425E-AD90-B40A506533B4}"/>
              </a:ext>
            </a:extLst>
          </p:cNvPr>
          <p:cNvSpPr>
            <a:spLocks noChangeArrowheads="1"/>
          </p:cNvSpPr>
          <p:nvPr/>
        </p:nvSpPr>
        <p:spPr bwMode="auto">
          <a:xfrm>
            <a:off x="9117860"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3" name="Line 11">
            <a:extLst>
              <a:ext uri="{FF2B5EF4-FFF2-40B4-BE49-F238E27FC236}">
                <a16:creationId xmlns:a16="http://schemas.microsoft.com/office/drawing/2014/main" id="{3C1365C7-5C12-402A-A6E3-11631F4BFDA8}"/>
              </a:ext>
            </a:extLst>
          </p:cNvPr>
          <p:cNvSpPr>
            <a:spLocks noChangeShapeType="1"/>
          </p:cNvSpPr>
          <p:nvPr/>
        </p:nvSpPr>
        <p:spPr bwMode="auto">
          <a:xfrm>
            <a:off x="8433215" y="5023755"/>
            <a:ext cx="790737"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5" name="Freeform 5">
            <a:extLst>
              <a:ext uri="{FF2B5EF4-FFF2-40B4-BE49-F238E27FC236}">
                <a16:creationId xmlns:a16="http://schemas.microsoft.com/office/drawing/2014/main" id="{6293D4EC-F6A1-4B46-80BD-EAD802A83F79}"/>
              </a:ext>
            </a:extLst>
          </p:cNvPr>
          <p:cNvSpPr>
            <a:spLocks/>
          </p:cNvSpPr>
          <p:nvPr/>
        </p:nvSpPr>
        <p:spPr bwMode="auto">
          <a:xfrm>
            <a:off x="9342238" y="4846935"/>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6" name="Line 6">
            <a:extLst>
              <a:ext uri="{FF2B5EF4-FFF2-40B4-BE49-F238E27FC236}">
                <a16:creationId xmlns:a16="http://schemas.microsoft.com/office/drawing/2014/main" id="{46728477-7269-400C-8C60-4DB933A55BC0}"/>
              </a:ext>
            </a:extLst>
          </p:cNvPr>
          <p:cNvSpPr>
            <a:spLocks noChangeShapeType="1"/>
          </p:cNvSpPr>
          <p:nvPr/>
        </p:nvSpPr>
        <p:spPr bwMode="auto">
          <a:xfrm>
            <a:off x="10132973" y="5006780"/>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7" name="Line 7">
            <a:extLst>
              <a:ext uri="{FF2B5EF4-FFF2-40B4-BE49-F238E27FC236}">
                <a16:creationId xmlns:a16="http://schemas.microsoft.com/office/drawing/2014/main" id="{BFEF1F9B-630A-49B8-B2FB-89F76A30DA07}"/>
              </a:ext>
            </a:extLst>
          </p:cNvPr>
          <p:cNvSpPr>
            <a:spLocks noChangeShapeType="1"/>
          </p:cNvSpPr>
          <p:nvPr/>
        </p:nvSpPr>
        <p:spPr bwMode="auto">
          <a:xfrm>
            <a:off x="9342237" y="5042144"/>
            <a:ext cx="0"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8" name="Oval 8">
            <a:extLst>
              <a:ext uri="{FF2B5EF4-FFF2-40B4-BE49-F238E27FC236}">
                <a16:creationId xmlns:a16="http://schemas.microsoft.com/office/drawing/2014/main" id="{BE9995F7-840D-4C35-B1FB-E81BA7BB52FB}"/>
              </a:ext>
            </a:extLst>
          </p:cNvPr>
          <p:cNvSpPr>
            <a:spLocks noChangeArrowheads="1"/>
          </p:cNvSpPr>
          <p:nvPr/>
        </p:nvSpPr>
        <p:spPr bwMode="auto">
          <a:xfrm>
            <a:off x="9852892"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9" name="Oval 9">
            <a:extLst>
              <a:ext uri="{FF2B5EF4-FFF2-40B4-BE49-F238E27FC236}">
                <a16:creationId xmlns:a16="http://schemas.microsoft.com/office/drawing/2014/main" id="{0A79CC72-28BA-4132-8BB4-30ACFA76738A}"/>
              </a:ext>
            </a:extLst>
          </p:cNvPr>
          <p:cNvSpPr>
            <a:spLocks noChangeArrowheads="1"/>
          </p:cNvSpPr>
          <p:nvPr/>
        </p:nvSpPr>
        <p:spPr bwMode="auto">
          <a:xfrm>
            <a:off x="9942009" y="4910592"/>
            <a:ext cx="35364"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0" name="Oval 10">
            <a:extLst>
              <a:ext uri="{FF2B5EF4-FFF2-40B4-BE49-F238E27FC236}">
                <a16:creationId xmlns:a16="http://schemas.microsoft.com/office/drawing/2014/main" id="{D8C32FF8-D7DF-4B1C-AAFE-5E1A0AB12603}"/>
              </a:ext>
            </a:extLst>
          </p:cNvPr>
          <p:cNvSpPr>
            <a:spLocks noChangeArrowheads="1"/>
          </p:cNvSpPr>
          <p:nvPr/>
        </p:nvSpPr>
        <p:spPr bwMode="auto">
          <a:xfrm>
            <a:off x="10026883" y="4910592"/>
            <a:ext cx="38193" cy="38193"/>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1" name="Line 11">
            <a:extLst>
              <a:ext uri="{FF2B5EF4-FFF2-40B4-BE49-F238E27FC236}">
                <a16:creationId xmlns:a16="http://schemas.microsoft.com/office/drawing/2014/main" id="{F5009D2C-8AEF-4E4B-8C32-BFCE63EF9353}"/>
              </a:ext>
            </a:extLst>
          </p:cNvPr>
          <p:cNvSpPr>
            <a:spLocks noChangeShapeType="1"/>
          </p:cNvSpPr>
          <p:nvPr/>
        </p:nvSpPr>
        <p:spPr bwMode="auto">
          <a:xfrm>
            <a:off x="9342238" y="5023755"/>
            <a:ext cx="790737" cy="0"/>
          </a:xfrm>
          <a:prstGeom prst="lin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72" name="Oval 71">
            <a:extLst>
              <a:ext uri="{FF2B5EF4-FFF2-40B4-BE49-F238E27FC236}">
                <a16:creationId xmlns:a16="http://schemas.microsoft.com/office/drawing/2014/main" id="{F0307519-B3CC-4B73-86DF-36309EAA1980}"/>
              </a:ext>
            </a:extLst>
          </p:cNvPr>
          <p:cNvSpPr/>
          <p:nvPr/>
        </p:nvSpPr>
        <p:spPr bwMode="auto">
          <a:xfrm>
            <a:off x="6076979" y="4840034"/>
            <a:ext cx="223162" cy="22316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21BAD21D-AC4E-453E-8A6C-A2F96E573AF7}"/>
              </a:ext>
            </a:extLst>
          </p:cNvPr>
          <p:cNvSpPr/>
          <p:nvPr/>
        </p:nvSpPr>
        <p:spPr bwMode="auto">
          <a:xfrm>
            <a:off x="6383585" y="4959945"/>
            <a:ext cx="149398" cy="14939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5">
            <a:extLst>
              <a:ext uri="{FF2B5EF4-FFF2-40B4-BE49-F238E27FC236}">
                <a16:creationId xmlns:a16="http://schemas.microsoft.com/office/drawing/2014/main" id="{E9CD84CB-6AEA-4E05-8136-3FD905D56CE4}"/>
              </a:ext>
            </a:extLst>
          </p:cNvPr>
          <p:cNvSpPr>
            <a:spLocks/>
          </p:cNvSpPr>
          <p:nvPr/>
        </p:nvSpPr>
        <p:spPr bwMode="auto">
          <a:xfrm>
            <a:off x="5969594" y="5023754"/>
            <a:ext cx="790737" cy="462560"/>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nvGrpSpPr>
          <p:cNvPr id="71" name="Group 70">
            <a:extLst>
              <a:ext uri="{FF2B5EF4-FFF2-40B4-BE49-F238E27FC236}">
                <a16:creationId xmlns:a16="http://schemas.microsoft.com/office/drawing/2014/main" id="{11EC3FBA-CE55-4557-9967-0F279832C2CE}"/>
              </a:ext>
            </a:extLst>
          </p:cNvPr>
          <p:cNvGrpSpPr/>
          <p:nvPr/>
        </p:nvGrpSpPr>
        <p:grpSpPr>
          <a:xfrm rot="2415167">
            <a:off x="6116364" y="4612399"/>
            <a:ext cx="790737" cy="176820"/>
            <a:chOff x="6218237" y="4520119"/>
            <a:chExt cx="806593" cy="180366"/>
          </a:xfrm>
        </p:grpSpPr>
        <p:sp>
          <p:nvSpPr>
            <p:cNvPr id="70" name="Freeform 5">
              <a:extLst>
                <a:ext uri="{FF2B5EF4-FFF2-40B4-BE49-F238E27FC236}">
                  <a16:creationId xmlns:a16="http://schemas.microsoft.com/office/drawing/2014/main" id="{AE902A77-173C-4277-923A-12D6F6240200}"/>
                </a:ext>
              </a:extLst>
            </p:cNvPr>
            <p:cNvSpPr>
              <a:spLocks/>
            </p:cNvSpPr>
            <p:nvPr/>
          </p:nvSpPr>
          <p:spPr bwMode="auto">
            <a:xfrm>
              <a:off x="6218237" y="4520119"/>
              <a:ext cx="806593" cy="180366"/>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6" name="Oval 8">
              <a:extLst>
                <a:ext uri="{FF2B5EF4-FFF2-40B4-BE49-F238E27FC236}">
                  <a16:creationId xmlns:a16="http://schemas.microsoft.com/office/drawing/2014/main" id="{D9E92948-C8DC-4860-921A-04AC5B55D61E}"/>
                </a:ext>
              </a:extLst>
            </p:cNvPr>
            <p:cNvSpPr>
              <a:spLocks noChangeArrowheads="1"/>
            </p:cNvSpPr>
            <p:nvPr/>
          </p:nvSpPr>
          <p:spPr bwMode="auto">
            <a:xfrm>
              <a:off x="6739131" y="4585051"/>
              <a:ext cx="38959" cy="38959"/>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7" name="Oval 9">
              <a:extLst>
                <a:ext uri="{FF2B5EF4-FFF2-40B4-BE49-F238E27FC236}">
                  <a16:creationId xmlns:a16="http://schemas.microsoft.com/office/drawing/2014/main" id="{4180FFB5-CC4C-43C3-B483-F7227C403F49}"/>
                </a:ext>
              </a:extLst>
            </p:cNvPr>
            <p:cNvSpPr>
              <a:spLocks noChangeArrowheads="1"/>
            </p:cNvSpPr>
            <p:nvPr/>
          </p:nvSpPr>
          <p:spPr bwMode="auto">
            <a:xfrm>
              <a:off x="6830035" y="4585051"/>
              <a:ext cx="36073" cy="38959"/>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8" name="Oval 10">
              <a:extLst>
                <a:ext uri="{FF2B5EF4-FFF2-40B4-BE49-F238E27FC236}">
                  <a16:creationId xmlns:a16="http://schemas.microsoft.com/office/drawing/2014/main" id="{E66FF259-A0BD-4415-836D-79F210A4E65D}"/>
                </a:ext>
              </a:extLst>
            </p:cNvPr>
            <p:cNvSpPr>
              <a:spLocks noChangeArrowheads="1"/>
            </p:cNvSpPr>
            <p:nvPr/>
          </p:nvSpPr>
          <p:spPr bwMode="auto">
            <a:xfrm>
              <a:off x="6916611" y="4585051"/>
              <a:ext cx="38959" cy="38959"/>
            </a:xfrm>
            <a:prstGeom prst="ellipse">
              <a:avLst/>
            </a:prstGeom>
            <a:solidFill>
              <a:schemeClr val="bg1">
                <a:lumMod val="95000"/>
              </a:schemeClr>
            </a:solidFill>
            <a:ln w="19050"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74" name="Oval 73">
            <a:extLst>
              <a:ext uri="{FF2B5EF4-FFF2-40B4-BE49-F238E27FC236}">
                <a16:creationId xmlns:a16="http://schemas.microsoft.com/office/drawing/2014/main" id="{E81C865B-85BD-445F-95E6-0869789786E8}"/>
              </a:ext>
            </a:extLst>
          </p:cNvPr>
          <p:cNvSpPr/>
          <p:nvPr/>
        </p:nvSpPr>
        <p:spPr bwMode="auto">
          <a:xfrm>
            <a:off x="5923727" y="4656902"/>
            <a:ext cx="126422" cy="126422"/>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2BF6231-5CBF-497F-9BE8-15471AB94088}"/>
              </a:ext>
            </a:extLst>
          </p:cNvPr>
          <p:cNvSpPr/>
          <p:nvPr/>
        </p:nvSpPr>
        <p:spPr bwMode="auto">
          <a:xfrm>
            <a:off x="5986938" y="4410313"/>
            <a:ext cx="90041" cy="9004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81" name="Straight Connector 80">
            <a:extLst>
              <a:ext uri="{FF2B5EF4-FFF2-40B4-BE49-F238E27FC236}">
                <a16:creationId xmlns:a16="http://schemas.microsoft.com/office/drawing/2014/main" id="{111845DD-559F-41A6-AC12-9E553773D4AB}"/>
              </a:ext>
            </a:extLst>
          </p:cNvPr>
          <p:cNvCxnSpPr>
            <a:cxnSpLocks/>
          </p:cNvCxnSpPr>
          <p:nvPr/>
        </p:nvCxnSpPr>
        <p:spPr>
          <a:xfrm>
            <a:off x="6882277" y="5245218"/>
            <a:ext cx="508212" cy="0"/>
          </a:xfrm>
          <a:prstGeom prst="line">
            <a:avLst/>
          </a:prstGeom>
          <a:ln w="28575" cap="rnd">
            <a:solidFill>
              <a:schemeClr val="accent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FE2307E8-CDEB-4DC7-834D-DED0036E7AFB}"/>
              </a:ext>
            </a:extLst>
          </p:cNvPr>
          <p:cNvSpPr/>
          <p:nvPr/>
        </p:nvSpPr>
        <p:spPr bwMode="auto">
          <a:xfrm>
            <a:off x="3512323" y="3294788"/>
            <a:ext cx="2275313" cy="1196804"/>
          </a:xfrm>
          <a:prstGeom prst="roundRect">
            <a:avLst>
              <a:gd name="adj" fmla="val 3609"/>
            </a:avLst>
          </a:prstGeom>
          <a:solidFill>
            <a:srgbClr val="7CC9ED"/>
          </a:solidFill>
          <a:ln w="28575">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sp>
        <p:nvSpPr>
          <p:cNvPr id="35" name="Rectangle: Rounded Corners 34">
            <a:extLst>
              <a:ext uri="{FF2B5EF4-FFF2-40B4-BE49-F238E27FC236}">
                <a16:creationId xmlns:a16="http://schemas.microsoft.com/office/drawing/2014/main" id="{19157964-95E0-4529-9CF9-1911805A095A}"/>
              </a:ext>
            </a:extLst>
          </p:cNvPr>
          <p:cNvSpPr/>
          <p:nvPr/>
        </p:nvSpPr>
        <p:spPr bwMode="auto">
          <a:xfrm>
            <a:off x="3526112" y="3302041"/>
            <a:ext cx="2247736" cy="1182298"/>
          </a:xfrm>
          <a:prstGeom prst="roundRect">
            <a:avLst>
              <a:gd name="adj" fmla="val 3609"/>
            </a:avLst>
          </a:prstGeom>
          <a:solidFill>
            <a:srgbClr val="7CC9ED"/>
          </a:solidFill>
          <a:ln w="28575">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7DD98B49-7547-42F1-8A98-E7C717AD46D3}"/>
              </a:ext>
            </a:extLst>
          </p:cNvPr>
          <p:cNvSpPr txBox="1"/>
          <p:nvPr/>
        </p:nvSpPr>
        <p:spPr>
          <a:xfrm>
            <a:off x="4461632" y="3691631"/>
            <a:ext cx="1153881" cy="392245"/>
          </a:xfrm>
          <a:prstGeom prst="rect">
            <a:avLst/>
          </a:prstGeom>
          <a:noFill/>
        </p:spPr>
        <p:txBody>
          <a:bodyPr wrap="square" lIns="89642" tIns="89642" rIns="89642" bIns="89642"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err="1">
                <a:ln>
                  <a:noFill/>
                </a:ln>
                <a:solidFill>
                  <a:srgbClr val="FFFFFF"/>
                </a:solidFill>
                <a:effectLst/>
                <a:uLnTx/>
                <a:uFillTx/>
                <a:latin typeface="Consolas" panose="020B0609020204030204" pitchFamily="49" charset="0"/>
                <a:ea typeface="+mn-ea"/>
                <a:cs typeface="+mn-cs"/>
              </a:rPr>
              <a:t>Chart.yml</a:t>
            </a:r>
            <a:endParaRPr kumimoji="0" lang="en-US" sz="1372" b="0" i="0" u="none" strike="noStrike" kern="1200" cap="none" spc="0" normalizeH="0" baseline="0" noProof="0">
              <a:ln>
                <a:noFill/>
              </a:ln>
              <a:solidFill>
                <a:srgbClr val="FFFFFF"/>
              </a:solidFill>
              <a:effectLst/>
              <a:uLnTx/>
              <a:uFillTx/>
              <a:latin typeface="Consolas" panose="020B0609020204030204" pitchFamily="49" charset="0"/>
              <a:ea typeface="+mn-ea"/>
              <a:cs typeface="Segoe UI Semibold" panose="020B0702040204020203" pitchFamily="34" charset="0"/>
            </a:endParaRPr>
          </a:p>
        </p:txBody>
      </p:sp>
      <p:cxnSp>
        <p:nvCxnSpPr>
          <p:cNvPr id="116" name="Connector: Elbow 115">
            <a:extLst>
              <a:ext uri="{FF2B5EF4-FFF2-40B4-BE49-F238E27FC236}">
                <a16:creationId xmlns:a16="http://schemas.microsoft.com/office/drawing/2014/main" id="{92D70186-D5DE-49A8-BA19-BA908C228DB8}"/>
              </a:ext>
            </a:extLst>
          </p:cNvPr>
          <p:cNvCxnSpPr>
            <a:stCxn id="2" idx="4"/>
          </p:cNvCxnSpPr>
          <p:nvPr/>
        </p:nvCxnSpPr>
        <p:spPr>
          <a:xfrm rot="16200000" flipH="1">
            <a:off x="4417432" y="3877028"/>
            <a:ext cx="1038867" cy="1701542"/>
          </a:xfrm>
          <a:prstGeom prst="bentConnector2">
            <a:avLst/>
          </a:prstGeom>
          <a:ln w="28575" cap="rnd">
            <a:solidFill>
              <a:schemeClr val="accent1">
                <a:lumMod val="40000"/>
                <a:lumOff val="60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74423199-A771-4FCA-A2E9-7751A6AD6B14}"/>
              </a:ext>
            </a:extLst>
          </p:cNvPr>
          <p:cNvCxnSpPr>
            <a:cxnSpLocks/>
            <a:stCxn id="2" idx="0"/>
          </p:cNvCxnSpPr>
          <p:nvPr/>
        </p:nvCxnSpPr>
        <p:spPr>
          <a:xfrm rot="5400000" flipH="1" flipV="1">
            <a:off x="5163443" y="1785336"/>
            <a:ext cx="715330" cy="2870026"/>
          </a:xfrm>
          <a:prstGeom prst="bentConnector2">
            <a:avLst/>
          </a:prstGeom>
          <a:ln w="28575" cap="rnd">
            <a:solidFill>
              <a:schemeClr val="accent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5157D38-C152-4C04-A0BB-8F981DF5419E}"/>
              </a:ext>
            </a:extLst>
          </p:cNvPr>
          <p:cNvSpPr/>
          <p:nvPr/>
        </p:nvSpPr>
        <p:spPr bwMode="auto">
          <a:xfrm>
            <a:off x="3770919" y="3578014"/>
            <a:ext cx="630352" cy="630352"/>
          </a:xfrm>
          <a:prstGeom prst="ellipse">
            <a:avLst/>
          </a:prstGeom>
          <a:solidFill>
            <a:schemeClr val="bg1">
              <a:alpha val="18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ectangle: Rounded Corners 101">
            <a:extLst>
              <a:ext uri="{FF2B5EF4-FFF2-40B4-BE49-F238E27FC236}">
                <a16:creationId xmlns:a16="http://schemas.microsoft.com/office/drawing/2014/main" id="{51E349C7-EB42-4C85-B7EF-4D6D96789B59}"/>
              </a:ext>
            </a:extLst>
          </p:cNvPr>
          <p:cNvSpPr/>
          <p:nvPr/>
        </p:nvSpPr>
        <p:spPr bwMode="auto">
          <a:xfrm>
            <a:off x="3971387" y="3738837"/>
            <a:ext cx="229417" cy="308709"/>
          </a:xfrm>
          <a:prstGeom prst="roundRect">
            <a:avLst>
              <a:gd name="adj" fmla="val 924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Freeform: Shape 102">
            <a:extLst>
              <a:ext uri="{FF2B5EF4-FFF2-40B4-BE49-F238E27FC236}">
                <a16:creationId xmlns:a16="http://schemas.microsoft.com/office/drawing/2014/main" id="{D9C9F740-3618-4A0A-83EE-C70D0211D0BD}"/>
              </a:ext>
            </a:extLst>
          </p:cNvPr>
          <p:cNvSpPr/>
          <p:nvPr/>
        </p:nvSpPr>
        <p:spPr>
          <a:xfrm>
            <a:off x="4004198" y="3872234"/>
            <a:ext cx="159661" cy="12773"/>
          </a:xfrm>
          <a:custGeom>
            <a:avLst/>
            <a:gdLst/>
            <a:ahLst/>
            <a:cxnLst/>
            <a:rect l="0" t="0" r="0" b="0"/>
            <a:pathLst>
              <a:path w="476250" h="38100">
                <a:moveTo>
                  <a:pt x="21431" y="21431"/>
                </a:moveTo>
                <a:lnTo>
                  <a:pt x="460534"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C460A0E9-FB5A-47BE-A7CF-3CF25AF5785A}"/>
              </a:ext>
            </a:extLst>
          </p:cNvPr>
          <p:cNvSpPr/>
          <p:nvPr/>
        </p:nvSpPr>
        <p:spPr>
          <a:xfrm>
            <a:off x="4004198" y="3928115"/>
            <a:ext cx="159661" cy="12773"/>
          </a:xfrm>
          <a:custGeom>
            <a:avLst/>
            <a:gdLst/>
            <a:ahLst/>
            <a:cxnLst/>
            <a:rect l="0" t="0" r="0" b="0"/>
            <a:pathLst>
              <a:path w="476250" h="38100">
                <a:moveTo>
                  <a:pt x="21431" y="21431"/>
                </a:moveTo>
                <a:lnTo>
                  <a:pt x="460534"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10B86DBA-BC59-46C2-AE17-D8D87AB9E7AB}"/>
              </a:ext>
            </a:extLst>
          </p:cNvPr>
          <p:cNvSpPr/>
          <p:nvPr/>
        </p:nvSpPr>
        <p:spPr>
          <a:xfrm>
            <a:off x="4004197" y="3978249"/>
            <a:ext cx="86217" cy="12773"/>
          </a:xfrm>
          <a:custGeom>
            <a:avLst/>
            <a:gdLst/>
            <a:ahLst/>
            <a:cxnLst/>
            <a:rect l="0" t="0" r="0" b="0"/>
            <a:pathLst>
              <a:path w="257175" h="38100">
                <a:moveTo>
                  <a:pt x="21431" y="21431"/>
                </a:moveTo>
                <a:lnTo>
                  <a:pt x="241459"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E7E2DFBC-80C1-4804-8461-79C94845DDE3}"/>
              </a:ext>
            </a:extLst>
          </p:cNvPr>
          <p:cNvSpPr/>
          <p:nvPr/>
        </p:nvSpPr>
        <p:spPr>
          <a:xfrm>
            <a:off x="4077641" y="3815939"/>
            <a:ext cx="86217" cy="12773"/>
          </a:xfrm>
          <a:custGeom>
            <a:avLst/>
            <a:gdLst/>
            <a:ahLst/>
            <a:cxnLst/>
            <a:rect l="0" t="0" r="0" b="0"/>
            <a:pathLst>
              <a:path w="257175" h="38100">
                <a:moveTo>
                  <a:pt x="21431" y="21431"/>
                </a:moveTo>
                <a:lnTo>
                  <a:pt x="241459"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1" name="Rectangle: Rounded Corners 120">
            <a:extLst>
              <a:ext uri="{FF2B5EF4-FFF2-40B4-BE49-F238E27FC236}">
                <a16:creationId xmlns:a16="http://schemas.microsoft.com/office/drawing/2014/main" id="{A9965061-60EC-4E5C-ADCE-C1C16D5E8334}"/>
              </a:ext>
            </a:extLst>
          </p:cNvPr>
          <p:cNvSpPr/>
          <p:nvPr/>
        </p:nvSpPr>
        <p:spPr bwMode="auto">
          <a:xfrm>
            <a:off x="6750739" y="2661418"/>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err="1">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rPr>
              <a:t>db</a:t>
            </a:r>
            <a:endParaRPr kumimoji="0" lang="en-US" sz="1961" b="0" i="0" u="none" strike="noStrike" kern="1200" cap="none" spc="0" normalizeH="0" baseline="0" noProof="0">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endParaRPr>
          </a:p>
        </p:txBody>
      </p:sp>
      <p:sp>
        <p:nvSpPr>
          <p:cNvPr id="127" name="Rectangle: Rounded Corners 126">
            <a:extLst>
              <a:ext uri="{FF2B5EF4-FFF2-40B4-BE49-F238E27FC236}">
                <a16:creationId xmlns:a16="http://schemas.microsoft.com/office/drawing/2014/main" id="{E23CFA78-7F58-4132-B814-46B711006D2B}"/>
              </a:ext>
            </a:extLst>
          </p:cNvPr>
          <p:cNvSpPr/>
          <p:nvPr/>
        </p:nvSpPr>
        <p:spPr bwMode="auto">
          <a:xfrm>
            <a:off x="8053940" y="2813404"/>
            <a:ext cx="2011136"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rPr>
              <a:t>load balancer</a:t>
            </a:r>
          </a:p>
        </p:txBody>
      </p:sp>
      <p:sp>
        <p:nvSpPr>
          <p:cNvPr id="125" name="Rectangle: Rounded Corners 124">
            <a:extLst>
              <a:ext uri="{FF2B5EF4-FFF2-40B4-BE49-F238E27FC236}">
                <a16:creationId xmlns:a16="http://schemas.microsoft.com/office/drawing/2014/main" id="{A791F0BA-5759-40F0-A745-B4B9AD74FEC0}"/>
              </a:ext>
            </a:extLst>
          </p:cNvPr>
          <p:cNvSpPr/>
          <p:nvPr/>
        </p:nvSpPr>
        <p:spPr bwMode="auto">
          <a:xfrm>
            <a:off x="8652042" y="2507185"/>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rPr>
              <a:t>ci</a:t>
            </a:r>
          </a:p>
        </p:txBody>
      </p:sp>
      <p:sp>
        <p:nvSpPr>
          <p:cNvPr id="129" name="Rectangle: Rounded Corners 128">
            <a:extLst>
              <a:ext uri="{FF2B5EF4-FFF2-40B4-BE49-F238E27FC236}">
                <a16:creationId xmlns:a16="http://schemas.microsoft.com/office/drawing/2014/main" id="{A21158EA-873C-4419-9700-9F6256FCBB1D}"/>
              </a:ext>
            </a:extLst>
          </p:cNvPr>
          <p:cNvSpPr/>
          <p:nvPr/>
        </p:nvSpPr>
        <p:spPr bwMode="auto">
          <a:xfrm>
            <a:off x="8849454" y="3461294"/>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505050">
                    <a:lumMod val="60000"/>
                    <a:lumOff val="40000"/>
                  </a:srgbClr>
                </a:solidFill>
                <a:effectLst/>
                <a:uLnTx/>
                <a:uFillTx/>
                <a:latin typeface="Consolas" panose="020B0609020204030204" pitchFamily="49" charset="0"/>
                <a:ea typeface="Segoe UI" pitchFamily="34" charset="0"/>
                <a:cs typeface="Segoe UI" pitchFamily="34" charset="0"/>
              </a:rPr>
              <a:t>…</a:t>
            </a:r>
          </a:p>
        </p:txBody>
      </p:sp>
      <p:sp>
        <p:nvSpPr>
          <p:cNvPr id="79" name="Rectangle 78">
            <a:extLst>
              <a:ext uri="{FF2B5EF4-FFF2-40B4-BE49-F238E27FC236}">
                <a16:creationId xmlns:a16="http://schemas.microsoft.com/office/drawing/2014/main" id="{68A0918F-8C04-44DF-ACB2-4ABA3846A0E4}"/>
              </a:ext>
            </a:extLst>
          </p:cNvPr>
          <p:cNvSpPr/>
          <p:nvPr/>
        </p:nvSpPr>
        <p:spPr bwMode="auto">
          <a:xfrm>
            <a:off x="0" y="487"/>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80" name="Straight Connector 79">
            <a:extLst>
              <a:ext uri="{FF2B5EF4-FFF2-40B4-BE49-F238E27FC236}">
                <a16:creationId xmlns:a16="http://schemas.microsoft.com/office/drawing/2014/main" id="{A91EE052-7EFB-436A-8426-C191523EA913}"/>
              </a:ext>
            </a:extLst>
          </p:cNvPr>
          <p:cNvCxnSpPr/>
          <p:nvPr/>
        </p:nvCxnSpPr>
        <p:spPr>
          <a:xfrm>
            <a:off x="2091658" y="487"/>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Rectangle: Rounded Corners 82">
            <a:extLst>
              <a:ext uri="{FF2B5EF4-FFF2-40B4-BE49-F238E27FC236}">
                <a16:creationId xmlns:a16="http://schemas.microsoft.com/office/drawing/2014/main" id="{032F8F60-887A-44AB-9B76-D96B507C67C8}"/>
              </a:ext>
            </a:extLst>
          </p:cNvPr>
          <p:cNvSpPr/>
          <p:nvPr/>
        </p:nvSpPr>
        <p:spPr bwMode="auto">
          <a:xfrm>
            <a:off x="379808" y="1637447"/>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Instances (ACI)</a:t>
            </a:r>
          </a:p>
        </p:txBody>
      </p:sp>
      <p:sp>
        <p:nvSpPr>
          <p:cNvPr id="84" name="Rectangle: Rounded Corners 83">
            <a:extLst>
              <a:ext uri="{FF2B5EF4-FFF2-40B4-BE49-F238E27FC236}">
                <a16:creationId xmlns:a16="http://schemas.microsoft.com/office/drawing/2014/main" id="{87B2F357-39BB-4FF3-A0D1-60BACCCADC90}"/>
              </a:ext>
            </a:extLst>
          </p:cNvPr>
          <p:cNvSpPr/>
          <p:nvPr/>
        </p:nvSpPr>
        <p:spPr bwMode="auto">
          <a:xfrm>
            <a:off x="379808" y="2899594"/>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Registry</a:t>
            </a:r>
          </a:p>
        </p:txBody>
      </p:sp>
      <p:sp>
        <p:nvSpPr>
          <p:cNvPr id="85" name="Rectangle: Rounded Corners 84">
            <a:extLst>
              <a:ext uri="{FF2B5EF4-FFF2-40B4-BE49-F238E27FC236}">
                <a16:creationId xmlns:a16="http://schemas.microsoft.com/office/drawing/2014/main" id="{FA9F58A3-DB05-4C9E-B37C-8C81A78B56EB}"/>
              </a:ext>
            </a:extLst>
          </p:cNvPr>
          <p:cNvSpPr/>
          <p:nvPr/>
        </p:nvSpPr>
        <p:spPr bwMode="auto">
          <a:xfrm>
            <a:off x="307633" y="4161740"/>
            <a:ext cx="1476391"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Open Service </a:t>
            </a:r>
            <a:b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b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Broker API (OSBA)</a:t>
            </a:r>
          </a:p>
        </p:txBody>
      </p:sp>
      <p:sp>
        <p:nvSpPr>
          <p:cNvPr id="86" name="Rectangle: Rounded Corners 85">
            <a:extLst>
              <a:ext uri="{FF2B5EF4-FFF2-40B4-BE49-F238E27FC236}">
                <a16:creationId xmlns:a16="http://schemas.microsoft.com/office/drawing/2014/main" id="{A92E2DAC-A318-4723-9387-019F62F7C2B4}"/>
              </a:ext>
            </a:extLst>
          </p:cNvPr>
          <p:cNvSpPr/>
          <p:nvPr/>
        </p:nvSpPr>
        <p:spPr bwMode="auto">
          <a:xfrm>
            <a:off x="379808" y="5423887"/>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Release </a:t>
            </a:r>
            <a:b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b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Automation Tools</a:t>
            </a:r>
          </a:p>
        </p:txBody>
      </p:sp>
      <p:grpSp>
        <p:nvGrpSpPr>
          <p:cNvPr id="118" name="Group 117">
            <a:extLst>
              <a:ext uri="{FF2B5EF4-FFF2-40B4-BE49-F238E27FC236}">
                <a16:creationId xmlns:a16="http://schemas.microsoft.com/office/drawing/2014/main" id="{FCDD4373-6444-42C3-88F3-9A6D88AEEC8D}"/>
              </a:ext>
            </a:extLst>
          </p:cNvPr>
          <p:cNvGrpSpPr/>
          <p:nvPr/>
        </p:nvGrpSpPr>
        <p:grpSpPr>
          <a:xfrm>
            <a:off x="718982" y="1649453"/>
            <a:ext cx="573162" cy="508369"/>
            <a:chOff x="2878931" y="2940843"/>
            <a:chExt cx="1095375" cy="971550"/>
          </a:xfrm>
        </p:grpSpPr>
        <p:sp>
          <p:nvSpPr>
            <p:cNvPr id="119" name="Freeform: Shape 118">
              <a:extLst>
                <a:ext uri="{FF2B5EF4-FFF2-40B4-BE49-F238E27FC236}">
                  <a16:creationId xmlns:a16="http://schemas.microsoft.com/office/drawing/2014/main" id="{D4055AC9-9D0D-48C2-B3BE-8339DA55B0B8}"/>
                </a:ext>
              </a:extLst>
            </p:cNvPr>
            <p:cNvSpPr/>
            <p:nvPr/>
          </p:nvSpPr>
          <p:spPr>
            <a:xfrm>
              <a:off x="2878931" y="2940843"/>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19626"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99C904A4-6ABE-4E18-8466-D5877786C6D9}"/>
                </a:ext>
              </a:extLst>
            </p:cNvPr>
            <p:cNvSpPr/>
            <p:nvPr/>
          </p:nvSpPr>
          <p:spPr>
            <a:xfrm>
              <a:off x="3333274" y="3101816"/>
              <a:ext cx="257175" cy="142875"/>
            </a:xfrm>
            <a:custGeom>
              <a:avLst/>
              <a:gdLst/>
              <a:ahLst/>
              <a:cxnLst/>
              <a:rect l="0" t="0" r="0" b="0"/>
              <a:pathLst>
                <a:path w="257175" h="142875">
                  <a:moveTo>
                    <a:pt x="237649" y="129064"/>
                  </a:moveTo>
                  <a:lnTo>
                    <a:pt x="130016" y="21431"/>
                  </a:lnTo>
                  <a:lnTo>
                    <a:pt x="21431" y="130016"/>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865D8851-3B09-4D34-A97B-2AD9E6DB47C1}"/>
                </a:ext>
              </a:extLst>
            </p:cNvPr>
            <p:cNvSpPr/>
            <p:nvPr/>
          </p:nvSpPr>
          <p:spPr>
            <a:xfrm>
              <a:off x="3441859" y="3101816"/>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FA9EE69-8226-4674-ADDF-2EE12C2CD445}"/>
                </a:ext>
              </a:extLst>
            </p:cNvPr>
            <p:cNvSpPr/>
            <p:nvPr/>
          </p:nvSpPr>
          <p:spPr>
            <a:xfrm>
              <a:off x="3192304" y="3378993"/>
              <a:ext cx="533400" cy="533400"/>
            </a:xfrm>
            <a:custGeom>
              <a:avLst/>
              <a:gdLst/>
              <a:ahLst/>
              <a:cxnLst/>
              <a:rect l="0" t="0" r="0" b="0"/>
              <a:pathLst>
                <a:path w="533400" h="533400">
                  <a:moveTo>
                    <a:pt x="21431" y="21431"/>
                  </a:moveTo>
                  <a:lnTo>
                    <a:pt x="519589" y="21431"/>
                  </a:lnTo>
                  <a:lnTo>
                    <a:pt x="519589" y="519589"/>
                  </a:lnTo>
                  <a:lnTo>
                    <a:pt x="21431" y="519589"/>
                  </a:ln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CDA79559-5E1F-400A-A7AA-3BDE95458E68}"/>
                </a:ext>
              </a:extLst>
            </p:cNvPr>
            <p:cNvSpPr/>
            <p:nvPr/>
          </p:nvSpPr>
          <p:spPr>
            <a:xfrm>
              <a:off x="3441859"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E3C26D4A-01AB-4B51-8A5E-8F927971F7E9}"/>
                </a:ext>
              </a:extLst>
            </p:cNvPr>
            <p:cNvSpPr/>
            <p:nvPr/>
          </p:nvSpPr>
          <p:spPr>
            <a:xfrm>
              <a:off x="3562826"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2BBE0DA9-AB0B-4D52-A9BA-13E9192E1B94}"/>
                </a:ext>
              </a:extLst>
            </p:cNvPr>
            <p:cNvSpPr/>
            <p:nvPr/>
          </p:nvSpPr>
          <p:spPr>
            <a:xfrm>
              <a:off x="3305651"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34" name="Group 133">
            <a:extLst>
              <a:ext uri="{FF2B5EF4-FFF2-40B4-BE49-F238E27FC236}">
                <a16:creationId xmlns:a16="http://schemas.microsoft.com/office/drawing/2014/main" id="{1AEF20D6-1582-490E-B6FE-547620F3F6A3}"/>
              </a:ext>
            </a:extLst>
          </p:cNvPr>
          <p:cNvGrpSpPr/>
          <p:nvPr/>
        </p:nvGrpSpPr>
        <p:grpSpPr>
          <a:xfrm>
            <a:off x="750744" y="5449176"/>
            <a:ext cx="610269" cy="540751"/>
            <a:chOff x="4360069" y="2943701"/>
            <a:chExt cx="1095375" cy="970597"/>
          </a:xfrm>
        </p:grpSpPr>
        <p:sp>
          <p:nvSpPr>
            <p:cNvPr id="135" name="Freeform: Shape 134">
              <a:extLst>
                <a:ext uri="{FF2B5EF4-FFF2-40B4-BE49-F238E27FC236}">
                  <a16:creationId xmlns:a16="http://schemas.microsoft.com/office/drawing/2014/main" id="{1BFDDFFE-B691-455B-B54E-4E6DB0F50DF6}"/>
                </a:ext>
              </a:extLst>
            </p:cNvPr>
            <p:cNvSpPr/>
            <p:nvPr/>
          </p:nvSpPr>
          <p:spPr>
            <a:xfrm>
              <a:off x="4360069" y="2943701"/>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F61498B4-55FF-42B0-8BEC-2FA9B062AD03}"/>
                </a:ext>
              </a:extLst>
            </p:cNvPr>
            <p:cNvSpPr/>
            <p:nvPr/>
          </p:nvSpPr>
          <p:spPr>
            <a:xfrm>
              <a:off x="4815364" y="3104673"/>
              <a:ext cx="257175" cy="142875"/>
            </a:xfrm>
            <a:custGeom>
              <a:avLst/>
              <a:gdLst/>
              <a:ahLst/>
              <a:cxnLst/>
              <a:rect l="0" t="0" r="0" b="0"/>
              <a:pathLst>
                <a:path w="257175" h="142875">
                  <a:moveTo>
                    <a:pt x="236696" y="129064"/>
                  </a:moveTo>
                  <a:lnTo>
                    <a:pt x="129064" y="21431"/>
                  </a:lnTo>
                  <a:lnTo>
                    <a:pt x="21431" y="130016"/>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26D9611F-B53B-4FC1-880F-80925518B31B}"/>
                </a:ext>
              </a:extLst>
            </p:cNvPr>
            <p:cNvSpPr/>
            <p:nvPr/>
          </p:nvSpPr>
          <p:spPr>
            <a:xfrm>
              <a:off x="4922996" y="3104673"/>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CCDA3046-6896-4488-8954-9F403621BC0D}"/>
                </a:ext>
              </a:extLst>
            </p:cNvPr>
            <p:cNvSpPr/>
            <p:nvPr/>
          </p:nvSpPr>
          <p:spPr>
            <a:xfrm>
              <a:off x="4813459" y="3495198"/>
              <a:ext cx="257175" cy="257175"/>
            </a:xfrm>
            <a:custGeom>
              <a:avLst/>
              <a:gdLst/>
              <a:ahLst/>
              <a:cxnLst/>
              <a:rect l="0" t="0" r="0" b="0"/>
              <a:pathLst>
                <a:path w="257175" h="257175">
                  <a:moveTo>
                    <a:pt x="240506" y="130969"/>
                  </a:moveTo>
                  <a:cubicBezTo>
                    <a:pt x="240506" y="191465"/>
                    <a:pt x="191465" y="240506"/>
                    <a:pt x="130969" y="240506"/>
                  </a:cubicBezTo>
                  <a:cubicBezTo>
                    <a:pt x="70473" y="240506"/>
                    <a:pt x="21431" y="191465"/>
                    <a:pt x="21431" y="130969"/>
                  </a:cubicBezTo>
                  <a:cubicBezTo>
                    <a:pt x="21431" y="70473"/>
                    <a:pt x="70473" y="21431"/>
                    <a:pt x="130969" y="21431"/>
                  </a:cubicBezTo>
                  <a:cubicBezTo>
                    <a:pt x="191465" y="21431"/>
                    <a:pt x="240506" y="70473"/>
                    <a:pt x="240506" y="130969"/>
                  </a:cubicBezTo>
                  <a:close/>
                </a:path>
              </a:pathLst>
            </a:custGeom>
            <a:solidFill>
              <a:srgbClr val="FFFFFF"/>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5BEAEB0A-33B0-48C1-919E-97EE680046F5}"/>
                </a:ext>
              </a:extLst>
            </p:cNvPr>
            <p:cNvSpPr/>
            <p:nvPr/>
          </p:nvSpPr>
          <p:spPr>
            <a:xfrm>
              <a:off x="4807701" y="3513224"/>
              <a:ext cx="266700" cy="266700"/>
            </a:xfrm>
            <a:custGeom>
              <a:avLst/>
              <a:gdLst/>
              <a:ahLst/>
              <a:cxnLst/>
              <a:rect l="0" t="0" r="0" b="0"/>
              <a:pathLst>
                <a:path w="266700" h="266700">
                  <a:moveTo>
                    <a:pt x="246201" y="131809"/>
                  </a:moveTo>
                  <a:cubicBezTo>
                    <a:pt x="248942" y="192244"/>
                    <a:pt x="202172" y="243459"/>
                    <a:pt x="141736" y="246200"/>
                  </a:cubicBezTo>
                  <a:cubicBezTo>
                    <a:pt x="81301" y="248942"/>
                    <a:pt x="30086" y="202172"/>
                    <a:pt x="27345" y="141736"/>
                  </a:cubicBezTo>
                  <a:cubicBezTo>
                    <a:pt x="24603" y="81301"/>
                    <a:pt x="71374" y="30086"/>
                    <a:pt x="131809" y="27345"/>
                  </a:cubicBezTo>
                  <a:cubicBezTo>
                    <a:pt x="192244" y="24603"/>
                    <a:pt x="243459" y="71374"/>
                    <a:pt x="246201" y="131809"/>
                  </a:cubicBez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0" name="Freeform: Shape 139">
              <a:extLst>
                <a:ext uri="{FF2B5EF4-FFF2-40B4-BE49-F238E27FC236}">
                  <a16:creationId xmlns:a16="http://schemas.microsoft.com/office/drawing/2014/main" id="{1ADB7D60-8C4F-4FFA-95C8-19CADC588037}"/>
                </a:ext>
              </a:extLst>
            </p:cNvPr>
            <p:cNvSpPr/>
            <p:nvPr/>
          </p:nvSpPr>
          <p:spPr>
            <a:xfrm>
              <a:off x="4675346" y="3380898"/>
              <a:ext cx="533400" cy="533400"/>
            </a:xfrm>
            <a:custGeom>
              <a:avLst/>
              <a:gdLst/>
              <a:ahLst/>
              <a:cxnLst/>
              <a:rect l="0" t="0" r="0" b="0"/>
              <a:pathLst>
                <a:path w="533400" h="533400">
                  <a:moveTo>
                    <a:pt x="517684" y="295751"/>
                  </a:moveTo>
                  <a:lnTo>
                    <a:pt x="517684" y="241459"/>
                  </a:lnTo>
                  <a:lnTo>
                    <a:pt x="449104" y="218599"/>
                  </a:lnTo>
                  <a:cubicBezTo>
                    <a:pt x="445294" y="205264"/>
                    <a:pt x="439579" y="191929"/>
                    <a:pt x="432911" y="179546"/>
                  </a:cubicBezTo>
                  <a:lnTo>
                    <a:pt x="465296" y="111919"/>
                  </a:lnTo>
                  <a:lnTo>
                    <a:pt x="426244" y="71914"/>
                  </a:lnTo>
                  <a:lnTo>
                    <a:pt x="359569" y="106204"/>
                  </a:lnTo>
                  <a:cubicBezTo>
                    <a:pt x="348139" y="99536"/>
                    <a:pt x="335756" y="94774"/>
                    <a:pt x="322421" y="90964"/>
                  </a:cubicBezTo>
                  <a:lnTo>
                    <a:pt x="296704" y="21431"/>
                  </a:lnTo>
                  <a:lnTo>
                    <a:pt x="239554" y="21431"/>
                  </a:lnTo>
                  <a:lnTo>
                    <a:pt x="218599" y="90964"/>
                  </a:lnTo>
                  <a:cubicBezTo>
                    <a:pt x="204311" y="94774"/>
                    <a:pt x="190024" y="100489"/>
                    <a:pt x="177641" y="108109"/>
                  </a:cubicBezTo>
                  <a:lnTo>
                    <a:pt x="112871" y="75724"/>
                  </a:lnTo>
                  <a:lnTo>
                    <a:pt x="73819" y="114776"/>
                  </a:lnTo>
                  <a:lnTo>
                    <a:pt x="105251" y="182404"/>
                  </a:lnTo>
                  <a:lnTo>
                    <a:pt x="105251" y="182404"/>
                  </a:lnTo>
                  <a:cubicBezTo>
                    <a:pt x="98584" y="194786"/>
                    <a:pt x="93821" y="207169"/>
                    <a:pt x="90011" y="220504"/>
                  </a:cubicBezTo>
                  <a:lnTo>
                    <a:pt x="21431" y="243364"/>
                  </a:lnTo>
                  <a:lnTo>
                    <a:pt x="21431" y="300514"/>
                  </a:lnTo>
                  <a:lnTo>
                    <a:pt x="90964" y="322421"/>
                  </a:lnTo>
                  <a:lnTo>
                    <a:pt x="90964" y="322421"/>
                  </a:lnTo>
                  <a:cubicBezTo>
                    <a:pt x="94774" y="335756"/>
                    <a:pt x="100489" y="349091"/>
                    <a:pt x="107156" y="360521"/>
                  </a:cubicBezTo>
                  <a:lnTo>
                    <a:pt x="107156" y="360521"/>
                  </a:lnTo>
                  <a:lnTo>
                    <a:pt x="73819" y="427196"/>
                  </a:lnTo>
                  <a:lnTo>
                    <a:pt x="113824" y="467201"/>
                  </a:lnTo>
                  <a:lnTo>
                    <a:pt x="180499" y="433864"/>
                  </a:lnTo>
                  <a:cubicBezTo>
                    <a:pt x="191929" y="440531"/>
                    <a:pt x="205264" y="445294"/>
                    <a:pt x="217646" y="449104"/>
                  </a:cubicBezTo>
                  <a:lnTo>
                    <a:pt x="217646" y="449104"/>
                  </a:lnTo>
                  <a:lnTo>
                    <a:pt x="241459" y="518636"/>
                  </a:lnTo>
                  <a:lnTo>
                    <a:pt x="301466" y="518636"/>
                  </a:lnTo>
                  <a:lnTo>
                    <a:pt x="324326" y="448151"/>
                  </a:lnTo>
                  <a:cubicBezTo>
                    <a:pt x="337661" y="444341"/>
                    <a:pt x="350044" y="438626"/>
                    <a:pt x="361474" y="431959"/>
                  </a:cubicBezTo>
                  <a:lnTo>
                    <a:pt x="427196" y="463391"/>
                  </a:lnTo>
                  <a:lnTo>
                    <a:pt x="465296" y="425291"/>
                  </a:lnTo>
                  <a:lnTo>
                    <a:pt x="432911" y="359569"/>
                  </a:lnTo>
                  <a:cubicBezTo>
                    <a:pt x="439579" y="347186"/>
                    <a:pt x="445294" y="334804"/>
                    <a:pt x="449104" y="321469"/>
                  </a:cubicBezTo>
                  <a:lnTo>
                    <a:pt x="517684" y="295751"/>
                  </a:lnTo>
                  <a:close/>
                  <a:moveTo>
                    <a:pt x="159544" y="269081"/>
                  </a:moveTo>
                  <a:cubicBezTo>
                    <a:pt x="159544" y="208121"/>
                    <a:pt x="209074" y="159544"/>
                    <a:pt x="269081" y="159544"/>
                  </a:cubicBezTo>
                  <a:cubicBezTo>
                    <a:pt x="330041" y="159544"/>
                    <a:pt x="378619" y="209074"/>
                    <a:pt x="378619" y="269081"/>
                  </a:cubicBezTo>
                  <a:cubicBezTo>
                    <a:pt x="378619" y="330041"/>
                    <a:pt x="329089" y="378619"/>
                    <a:pt x="269081" y="378619"/>
                  </a:cubicBezTo>
                  <a:cubicBezTo>
                    <a:pt x="208121" y="378619"/>
                    <a:pt x="159544" y="330041"/>
                    <a:pt x="159544" y="269081"/>
                  </a:cubicBezTo>
                  <a:close/>
                </a:path>
              </a:pathLst>
            </a:custGeom>
            <a:solidFill>
              <a:srgbClr val="F2F2F2"/>
            </a:solid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41" name="Group 140">
            <a:extLst>
              <a:ext uri="{FF2B5EF4-FFF2-40B4-BE49-F238E27FC236}">
                <a16:creationId xmlns:a16="http://schemas.microsoft.com/office/drawing/2014/main" id="{07D4094C-3110-4F50-A727-9D27E32ED0F9}"/>
              </a:ext>
            </a:extLst>
          </p:cNvPr>
          <p:cNvGrpSpPr/>
          <p:nvPr/>
        </p:nvGrpSpPr>
        <p:grpSpPr>
          <a:xfrm>
            <a:off x="689250" y="2921163"/>
            <a:ext cx="647376" cy="513072"/>
            <a:chOff x="3517678" y="3062050"/>
            <a:chExt cx="1225868" cy="971550"/>
          </a:xfrm>
        </p:grpSpPr>
        <p:sp>
          <p:nvSpPr>
            <p:cNvPr id="142" name="Freeform: Shape 141">
              <a:extLst>
                <a:ext uri="{FF2B5EF4-FFF2-40B4-BE49-F238E27FC236}">
                  <a16:creationId xmlns:a16="http://schemas.microsoft.com/office/drawing/2014/main" id="{28854683-B6F7-4081-A85E-8EF4DCC95E72}"/>
                </a:ext>
              </a:extLst>
            </p:cNvPr>
            <p:cNvSpPr/>
            <p:nvPr/>
          </p:nvSpPr>
          <p:spPr>
            <a:xfrm>
              <a:off x="3517678" y="3062050"/>
              <a:ext cx="1095375" cy="695325"/>
            </a:xfrm>
            <a:custGeom>
              <a:avLst/>
              <a:gdLst/>
              <a:ahLst/>
              <a:cxnLst/>
              <a:rect l="0" t="0" r="0" b="0"/>
              <a:pathLst>
                <a:path w="1095375" h="695325">
                  <a:moveTo>
                    <a:pt x="1072039" y="493871"/>
                  </a:moveTo>
                  <a:cubicBezTo>
                    <a:pt x="1073944" y="483394"/>
                    <a:pt x="1074896" y="47196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7239" y="21431"/>
                    <a:pt x="711041" y="21431"/>
                  </a:cubicBezTo>
                  <a:lnTo>
                    <a:pt x="711041" y="21431"/>
                  </a:ln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371951" y="676751"/>
                    <a:pt x="505301" y="676751"/>
                    <a:pt x="589121" y="676751"/>
                  </a:cubicBez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0901043D-DBB3-4795-8563-CE99867A8C61}"/>
                </a:ext>
              </a:extLst>
            </p:cNvPr>
            <p:cNvSpPr/>
            <p:nvPr/>
          </p:nvSpPr>
          <p:spPr>
            <a:xfrm>
              <a:off x="4086321" y="3937397"/>
              <a:ext cx="657225" cy="95250"/>
            </a:xfrm>
            <a:custGeom>
              <a:avLst/>
              <a:gdLst/>
              <a:ahLst/>
              <a:cxnLst/>
              <a:rect l="0" t="0" r="0" b="0"/>
              <a:pathLst>
                <a:path w="657225" h="95250">
                  <a:moveTo>
                    <a:pt x="21431" y="21431"/>
                  </a:moveTo>
                  <a:lnTo>
                    <a:pt x="170021" y="81439"/>
                  </a:lnTo>
                  <a:lnTo>
                    <a:pt x="640556" y="21431"/>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B6438051-9647-453C-B9F1-258D4D27CD57}"/>
                </a:ext>
              </a:extLst>
            </p:cNvPr>
            <p:cNvSpPr/>
            <p:nvPr/>
          </p:nvSpPr>
          <p:spPr>
            <a:xfrm>
              <a:off x="4086321" y="3773567"/>
              <a:ext cx="38100" cy="200025"/>
            </a:xfrm>
            <a:custGeom>
              <a:avLst/>
              <a:gdLst/>
              <a:ahLst/>
              <a:cxnLst/>
              <a:rect l="0" t="0" r="0" b="0"/>
              <a:pathLst>
                <a:path w="38100" h="200025">
                  <a:moveTo>
                    <a:pt x="21431" y="21431"/>
                  </a:moveTo>
                  <a:lnTo>
                    <a:pt x="21431" y="18526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026A8C92-E4F2-40B0-AD0E-719C9788671D}"/>
                </a:ext>
              </a:extLst>
            </p:cNvPr>
            <p:cNvSpPr/>
            <p:nvPr/>
          </p:nvSpPr>
          <p:spPr>
            <a:xfrm>
              <a:off x="4086321"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3C69C3BC-43C5-4C84-9B14-D8178232D38C}"/>
                </a:ext>
              </a:extLst>
            </p:cNvPr>
            <p:cNvSpPr/>
            <p:nvPr/>
          </p:nvSpPr>
          <p:spPr>
            <a:xfrm>
              <a:off x="4086321" y="3488770"/>
              <a:ext cx="657225" cy="104775"/>
            </a:xfrm>
            <a:custGeom>
              <a:avLst/>
              <a:gdLst/>
              <a:ahLst/>
              <a:cxnLst/>
              <a:rect l="0" t="0" r="0" b="0"/>
              <a:pathLst>
                <a:path w="657225" h="104775">
                  <a:moveTo>
                    <a:pt x="640556" y="86201"/>
                  </a:moveTo>
                  <a:lnTo>
                    <a:pt x="170974" y="21431"/>
                  </a:lnTo>
                  <a:lnTo>
                    <a:pt x="21431" y="82391"/>
                  </a:lnTo>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0CE7D342-E2E0-40AE-BA4D-D6F650D8BA9A}"/>
                </a:ext>
              </a:extLst>
            </p:cNvPr>
            <p:cNvSpPr/>
            <p:nvPr/>
          </p:nvSpPr>
          <p:spPr>
            <a:xfrm>
              <a:off x="4235863" y="3488770"/>
              <a:ext cx="38100" cy="238125"/>
            </a:xfrm>
            <a:custGeom>
              <a:avLst/>
              <a:gdLst/>
              <a:ahLst/>
              <a:cxnLst/>
              <a:rect l="0" t="0" r="0" b="0"/>
              <a:pathLst>
                <a:path w="38100" h="238125">
                  <a:moveTo>
                    <a:pt x="21431" y="220504"/>
                  </a:moveTo>
                  <a:lnTo>
                    <a:pt x="2143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CB995193-23BE-4366-BF19-1E19705C579A}"/>
                </a:ext>
              </a:extLst>
            </p:cNvPr>
            <p:cNvSpPr/>
            <p:nvPr/>
          </p:nvSpPr>
          <p:spPr>
            <a:xfrm>
              <a:off x="4234911" y="3747850"/>
              <a:ext cx="38100" cy="285750"/>
            </a:xfrm>
            <a:custGeom>
              <a:avLst/>
              <a:gdLst/>
              <a:ahLst/>
              <a:cxnLst/>
              <a:rect l="0" t="0" r="0" b="0"/>
              <a:pathLst>
                <a:path w="38100" h="285750">
                  <a:moveTo>
                    <a:pt x="21431" y="270986"/>
                  </a:moveTo>
                  <a:lnTo>
                    <a:pt x="2143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18B4E90F-F20D-476F-87F3-1DA169181BDC}"/>
                </a:ext>
              </a:extLst>
            </p:cNvPr>
            <p:cNvSpPr/>
            <p:nvPr/>
          </p:nvSpPr>
          <p:spPr>
            <a:xfrm>
              <a:off x="4086321" y="3747850"/>
              <a:ext cx="190500" cy="66675"/>
            </a:xfrm>
            <a:custGeom>
              <a:avLst/>
              <a:gdLst/>
              <a:ahLst/>
              <a:cxnLst/>
              <a:rect l="0" t="0" r="0" b="0"/>
              <a:pathLst>
                <a:path w="190500" h="66675">
                  <a:moveTo>
                    <a:pt x="21431" y="47149"/>
                  </a:moveTo>
                  <a:lnTo>
                    <a:pt x="170021"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0" name="Freeform: Shape 149">
              <a:extLst>
                <a:ext uri="{FF2B5EF4-FFF2-40B4-BE49-F238E27FC236}">
                  <a16:creationId xmlns:a16="http://schemas.microsoft.com/office/drawing/2014/main" id="{22476B26-DFA3-43BD-B904-42BFB3136855}"/>
                </a:ext>
              </a:extLst>
            </p:cNvPr>
            <p:cNvSpPr/>
            <p:nvPr/>
          </p:nvSpPr>
          <p:spPr>
            <a:xfrm>
              <a:off x="4086321" y="3687842"/>
              <a:ext cx="190500" cy="66675"/>
            </a:xfrm>
            <a:custGeom>
              <a:avLst/>
              <a:gdLst/>
              <a:ahLst/>
              <a:cxnLst/>
              <a:rect l="0" t="0" r="0" b="0"/>
              <a:pathLst>
                <a:path w="190500" h="66675">
                  <a:moveTo>
                    <a:pt x="21431" y="51911"/>
                  </a:moveTo>
                  <a:lnTo>
                    <a:pt x="170974" y="2143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1" name="Freeform: Shape 150">
              <a:extLst>
                <a:ext uri="{FF2B5EF4-FFF2-40B4-BE49-F238E27FC236}">
                  <a16:creationId xmlns:a16="http://schemas.microsoft.com/office/drawing/2014/main" id="{7F28D861-A895-437E-BF2C-7A3B370C4405}"/>
                </a:ext>
              </a:extLst>
            </p:cNvPr>
            <p:cNvSpPr/>
            <p:nvPr/>
          </p:nvSpPr>
          <p:spPr>
            <a:xfrm>
              <a:off x="4234911" y="3747850"/>
              <a:ext cx="504825" cy="57150"/>
            </a:xfrm>
            <a:custGeom>
              <a:avLst/>
              <a:gdLst/>
              <a:ahLst/>
              <a:cxnLst/>
              <a:rect l="0" t="0" r="0" b="0"/>
              <a:pathLst>
                <a:path w="504825" h="57150">
                  <a:moveTo>
                    <a:pt x="21431" y="21431"/>
                  </a:moveTo>
                  <a:lnTo>
                    <a:pt x="491966" y="42386"/>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2" name="Freeform: Shape 151">
              <a:extLst>
                <a:ext uri="{FF2B5EF4-FFF2-40B4-BE49-F238E27FC236}">
                  <a16:creationId xmlns:a16="http://schemas.microsoft.com/office/drawing/2014/main" id="{1BC5E0B8-F8FD-4A1B-A297-55BDC325BD2F}"/>
                </a:ext>
              </a:extLst>
            </p:cNvPr>
            <p:cNvSpPr/>
            <p:nvPr/>
          </p:nvSpPr>
          <p:spPr>
            <a:xfrm>
              <a:off x="4235863" y="3687842"/>
              <a:ext cx="504825" cy="66675"/>
            </a:xfrm>
            <a:custGeom>
              <a:avLst/>
              <a:gdLst/>
              <a:ahLst/>
              <a:cxnLst/>
              <a:rect l="0" t="0" r="0" b="0"/>
              <a:pathLst>
                <a:path w="504825" h="66675">
                  <a:moveTo>
                    <a:pt x="21431" y="21431"/>
                  </a:moveTo>
                  <a:lnTo>
                    <a:pt x="491014" y="51911"/>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3" name="Freeform: Shape 152">
              <a:extLst>
                <a:ext uri="{FF2B5EF4-FFF2-40B4-BE49-F238E27FC236}">
                  <a16:creationId xmlns:a16="http://schemas.microsoft.com/office/drawing/2014/main" id="{B0DB0D6F-B9FD-4671-B8E7-1C0C08D22A72}"/>
                </a:ext>
              </a:extLst>
            </p:cNvPr>
            <p:cNvSpPr/>
            <p:nvPr/>
          </p:nvSpPr>
          <p:spPr>
            <a:xfrm>
              <a:off x="4705446" y="3768805"/>
              <a:ext cx="38100" cy="209550"/>
            </a:xfrm>
            <a:custGeom>
              <a:avLst/>
              <a:gdLst/>
              <a:ahLst/>
              <a:cxnLst/>
              <a:rect l="0" t="0" r="0" b="0"/>
              <a:pathLst>
                <a:path w="38100" h="209550">
                  <a:moveTo>
                    <a:pt x="21431" y="21431"/>
                  </a:moveTo>
                  <a:lnTo>
                    <a:pt x="21431" y="19002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7F3B48E8-D326-4B51-8207-C3DB4F7EF98D}"/>
                </a:ext>
              </a:extLst>
            </p:cNvPr>
            <p:cNvSpPr/>
            <p:nvPr/>
          </p:nvSpPr>
          <p:spPr>
            <a:xfrm>
              <a:off x="4705446"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55" name="Graphic 154">
            <a:extLst>
              <a:ext uri="{FF2B5EF4-FFF2-40B4-BE49-F238E27FC236}">
                <a16:creationId xmlns:a16="http://schemas.microsoft.com/office/drawing/2014/main" id="{E940AC8E-72E3-4B3D-A9C5-2539C855B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43" y="4097470"/>
            <a:ext cx="595207" cy="601216"/>
          </a:xfrm>
          <a:prstGeom prst="rect">
            <a:avLst/>
          </a:prstGeom>
        </p:spPr>
      </p:pic>
      <p:pic>
        <p:nvPicPr>
          <p:cNvPr id="156" name="Graphic 155">
            <a:extLst>
              <a:ext uri="{FF2B5EF4-FFF2-40B4-BE49-F238E27FC236}">
                <a16:creationId xmlns:a16="http://schemas.microsoft.com/office/drawing/2014/main" id="{4DA31518-2B1C-4E7E-B8D1-507ED0B23A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7838" y="3392224"/>
            <a:ext cx="139509" cy="138141"/>
          </a:xfrm>
          <a:prstGeom prst="rect">
            <a:avLst/>
          </a:prstGeom>
        </p:spPr>
      </p:pic>
      <p:grpSp>
        <p:nvGrpSpPr>
          <p:cNvPr id="24" name="Group 23">
            <a:extLst>
              <a:ext uri="{FF2B5EF4-FFF2-40B4-BE49-F238E27FC236}">
                <a16:creationId xmlns:a16="http://schemas.microsoft.com/office/drawing/2014/main" id="{BE602C84-BEC7-4ADF-8581-048D734A13F9}"/>
              </a:ext>
            </a:extLst>
          </p:cNvPr>
          <p:cNvGrpSpPr/>
          <p:nvPr/>
        </p:nvGrpSpPr>
        <p:grpSpPr>
          <a:xfrm>
            <a:off x="5548970" y="3404801"/>
            <a:ext cx="93151" cy="112987"/>
            <a:chOff x="3468688" y="2282825"/>
            <a:chExt cx="760413" cy="922338"/>
          </a:xfrm>
        </p:grpSpPr>
        <p:sp>
          <p:nvSpPr>
            <p:cNvPr id="10" name="Oval 5">
              <a:extLst>
                <a:ext uri="{FF2B5EF4-FFF2-40B4-BE49-F238E27FC236}">
                  <a16:creationId xmlns:a16="http://schemas.microsoft.com/office/drawing/2014/main" id="{320725D0-8A7C-4000-B941-5DD76A64FDB0}"/>
                </a:ext>
              </a:extLst>
            </p:cNvPr>
            <p:cNvSpPr>
              <a:spLocks noChangeArrowheads="1"/>
            </p:cNvSpPr>
            <p:nvPr/>
          </p:nvSpPr>
          <p:spPr bwMode="auto">
            <a:xfrm>
              <a:off x="3946526" y="2282825"/>
              <a:ext cx="282575"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 name="Oval 6">
              <a:extLst>
                <a:ext uri="{FF2B5EF4-FFF2-40B4-BE49-F238E27FC236}">
                  <a16:creationId xmlns:a16="http://schemas.microsoft.com/office/drawing/2014/main" id="{746BD31A-210A-4F18-AF28-434FEC82CE4E}"/>
                </a:ext>
              </a:extLst>
            </p:cNvPr>
            <p:cNvSpPr>
              <a:spLocks noChangeArrowheads="1"/>
            </p:cNvSpPr>
            <p:nvPr/>
          </p:nvSpPr>
          <p:spPr bwMode="auto">
            <a:xfrm>
              <a:off x="3946526" y="2922588"/>
              <a:ext cx="282575"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0" name="Oval 7">
              <a:extLst>
                <a:ext uri="{FF2B5EF4-FFF2-40B4-BE49-F238E27FC236}">
                  <a16:creationId xmlns:a16="http://schemas.microsoft.com/office/drawing/2014/main" id="{2FCF4C68-4007-4D66-9AE5-1DCA97B1A283}"/>
                </a:ext>
              </a:extLst>
            </p:cNvPr>
            <p:cNvSpPr>
              <a:spLocks noChangeArrowheads="1"/>
            </p:cNvSpPr>
            <p:nvPr/>
          </p:nvSpPr>
          <p:spPr bwMode="auto">
            <a:xfrm>
              <a:off x="3468688" y="2601913"/>
              <a:ext cx="284163"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1" name="Line 8">
              <a:extLst>
                <a:ext uri="{FF2B5EF4-FFF2-40B4-BE49-F238E27FC236}">
                  <a16:creationId xmlns:a16="http://schemas.microsoft.com/office/drawing/2014/main" id="{DFB3C4A6-F331-48D4-8245-57BF56722C00}"/>
                </a:ext>
              </a:extLst>
            </p:cNvPr>
            <p:cNvSpPr>
              <a:spLocks noChangeShapeType="1"/>
            </p:cNvSpPr>
            <p:nvPr/>
          </p:nvSpPr>
          <p:spPr bwMode="auto">
            <a:xfrm flipH="1">
              <a:off x="3729038" y="2503488"/>
              <a:ext cx="241300" cy="161925"/>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23" name="Line 9">
              <a:extLst>
                <a:ext uri="{FF2B5EF4-FFF2-40B4-BE49-F238E27FC236}">
                  <a16:creationId xmlns:a16="http://schemas.microsoft.com/office/drawing/2014/main" id="{4829D74C-B8B8-4D60-BE42-DAABD29CF27A}"/>
                </a:ext>
              </a:extLst>
            </p:cNvPr>
            <p:cNvSpPr>
              <a:spLocks noChangeShapeType="1"/>
            </p:cNvSpPr>
            <p:nvPr/>
          </p:nvSpPr>
          <p:spPr bwMode="auto">
            <a:xfrm flipH="1" flipV="1">
              <a:off x="3729038" y="2822575"/>
              <a:ext cx="241300" cy="161925"/>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157" name="Rectangle 156">
            <a:hlinkClick r:id="rId7" action="ppaction://hlinksldjump"/>
            <a:extLst>
              <a:ext uri="{FF2B5EF4-FFF2-40B4-BE49-F238E27FC236}">
                <a16:creationId xmlns:a16="http://schemas.microsoft.com/office/drawing/2014/main" id="{A6706215-ABB1-40E1-801B-B32BFE33E0E4}"/>
              </a:ext>
            </a:extLst>
          </p:cNvPr>
          <p:cNvSpPr/>
          <p:nvPr/>
        </p:nvSpPr>
        <p:spPr bwMode="auto">
          <a:xfrm>
            <a:off x="265618" y="1478902"/>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8" name="Rectangle 157">
            <a:hlinkClick r:id="" action="ppaction://noaction"/>
            <a:extLst>
              <a:ext uri="{FF2B5EF4-FFF2-40B4-BE49-F238E27FC236}">
                <a16:creationId xmlns:a16="http://schemas.microsoft.com/office/drawing/2014/main" id="{71219AB3-0BB3-4CA6-83B6-AA8D4E18540C}"/>
              </a:ext>
            </a:extLst>
          </p:cNvPr>
          <p:cNvSpPr/>
          <p:nvPr/>
        </p:nvSpPr>
        <p:spPr bwMode="auto">
          <a:xfrm>
            <a:off x="265618" y="2755064"/>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Rectangle 158">
            <a:hlinkClick r:id="rId8" action="ppaction://hlinksldjump"/>
            <a:extLst>
              <a:ext uri="{FF2B5EF4-FFF2-40B4-BE49-F238E27FC236}">
                <a16:creationId xmlns:a16="http://schemas.microsoft.com/office/drawing/2014/main" id="{153FB991-FFC3-4977-9DDF-3F17148F47E4}"/>
              </a:ext>
            </a:extLst>
          </p:cNvPr>
          <p:cNvSpPr/>
          <p:nvPr/>
        </p:nvSpPr>
        <p:spPr bwMode="auto">
          <a:xfrm>
            <a:off x="265618" y="403122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Rectangle 159">
            <a:hlinkClick r:id="rId9" action="ppaction://hlinksldjump"/>
            <a:extLst>
              <a:ext uri="{FF2B5EF4-FFF2-40B4-BE49-F238E27FC236}">
                <a16:creationId xmlns:a16="http://schemas.microsoft.com/office/drawing/2014/main" id="{DF2126AF-4A73-457F-A6C7-B63E792A6334}"/>
              </a:ext>
            </a:extLst>
          </p:cNvPr>
          <p:cNvSpPr/>
          <p:nvPr/>
        </p:nvSpPr>
        <p:spPr bwMode="auto">
          <a:xfrm>
            <a:off x="269560" y="5307386"/>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61" name="Group 160">
            <a:extLst>
              <a:ext uri="{FF2B5EF4-FFF2-40B4-BE49-F238E27FC236}">
                <a16:creationId xmlns:a16="http://schemas.microsoft.com/office/drawing/2014/main" id="{65E41BAD-D755-9244-BD06-52B800AE94F8}"/>
              </a:ext>
            </a:extLst>
          </p:cNvPr>
          <p:cNvGrpSpPr/>
          <p:nvPr/>
        </p:nvGrpSpPr>
        <p:grpSpPr>
          <a:xfrm>
            <a:off x="379808" y="375301"/>
            <a:ext cx="1332040" cy="1058813"/>
            <a:chOff x="379808" y="375301"/>
            <a:chExt cx="1332040" cy="1058813"/>
          </a:xfrm>
        </p:grpSpPr>
        <p:sp>
          <p:nvSpPr>
            <p:cNvPr id="162" name="Rectangle: Rounded Corners 112">
              <a:extLst>
                <a:ext uri="{FF2B5EF4-FFF2-40B4-BE49-F238E27FC236}">
                  <a16:creationId xmlns:a16="http://schemas.microsoft.com/office/drawing/2014/main" id="{CA8D5CE9-68F7-9D4B-BA20-CCA796A23F66}"/>
                </a:ext>
              </a:extLst>
            </p:cNvPr>
            <p:cNvSpPr/>
            <p:nvPr/>
          </p:nvSpPr>
          <p:spPr bwMode="auto">
            <a:xfrm>
              <a:off x="379808" y="375301"/>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Kubernetes Service (AKS)</a:t>
              </a:r>
            </a:p>
          </p:txBody>
        </p:sp>
        <p:grpSp>
          <p:nvGrpSpPr>
            <p:cNvPr id="163" name="Group 162">
              <a:extLst>
                <a:ext uri="{FF2B5EF4-FFF2-40B4-BE49-F238E27FC236}">
                  <a16:creationId xmlns:a16="http://schemas.microsoft.com/office/drawing/2014/main" id="{C8843DD1-EB72-8E41-A54E-0FD018B914C8}"/>
                </a:ext>
              </a:extLst>
            </p:cNvPr>
            <p:cNvGrpSpPr/>
            <p:nvPr/>
          </p:nvGrpSpPr>
          <p:grpSpPr>
            <a:xfrm>
              <a:off x="772555" y="375301"/>
              <a:ext cx="547979" cy="528905"/>
              <a:chOff x="2368476" y="589018"/>
              <a:chExt cx="1012508" cy="977265"/>
            </a:xfrm>
          </p:grpSpPr>
          <p:sp>
            <p:nvSpPr>
              <p:cNvPr id="164" name="Freeform: Shape 118">
                <a:extLst>
                  <a:ext uri="{FF2B5EF4-FFF2-40B4-BE49-F238E27FC236}">
                    <a16:creationId xmlns:a16="http://schemas.microsoft.com/office/drawing/2014/main" id="{AD9E1CBC-45A6-4346-8813-429354645DE9}"/>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5" name="Freeform: Shape 119">
                <a:extLst>
                  <a:ext uri="{FF2B5EF4-FFF2-40B4-BE49-F238E27FC236}">
                    <a16:creationId xmlns:a16="http://schemas.microsoft.com/office/drawing/2014/main" id="{FF1CE431-3595-0E42-9792-2638B5C2713E}"/>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Shape 120">
                <a:extLst>
                  <a:ext uri="{FF2B5EF4-FFF2-40B4-BE49-F238E27FC236}">
                    <a16:creationId xmlns:a16="http://schemas.microsoft.com/office/drawing/2014/main" id="{C61FF10F-47C9-3040-B1DE-D04CB5175C7F}"/>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Shape 121">
                <a:extLst>
                  <a:ext uri="{FF2B5EF4-FFF2-40B4-BE49-F238E27FC236}">
                    <a16:creationId xmlns:a16="http://schemas.microsoft.com/office/drawing/2014/main" id="{24681351-4561-6E43-85D7-8AE564DB84D3}"/>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8" name="Freeform: Shape 122">
                <a:extLst>
                  <a:ext uri="{FF2B5EF4-FFF2-40B4-BE49-F238E27FC236}">
                    <a16:creationId xmlns:a16="http://schemas.microsoft.com/office/drawing/2014/main" id="{533AAE37-3D34-3344-A615-12251C331585}"/>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Shape 123">
                <a:extLst>
                  <a:ext uri="{FF2B5EF4-FFF2-40B4-BE49-F238E27FC236}">
                    <a16:creationId xmlns:a16="http://schemas.microsoft.com/office/drawing/2014/main" id="{796798B6-4D28-564E-A164-6D87D0FEE33B}"/>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0" name="Freeform: Shape 124">
                <a:extLst>
                  <a:ext uri="{FF2B5EF4-FFF2-40B4-BE49-F238E27FC236}">
                    <a16:creationId xmlns:a16="http://schemas.microsoft.com/office/drawing/2014/main" id="{0416F3EF-1B5B-6141-98FC-49486D77F502}"/>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1" name="Freeform: Shape 125">
                <a:extLst>
                  <a:ext uri="{FF2B5EF4-FFF2-40B4-BE49-F238E27FC236}">
                    <a16:creationId xmlns:a16="http://schemas.microsoft.com/office/drawing/2014/main" id="{A2896EAC-F44F-DB41-AFEC-97B6CC21B92D}"/>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2" name="Freeform: Shape 126">
                <a:extLst>
                  <a:ext uri="{FF2B5EF4-FFF2-40B4-BE49-F238E27FC236}">
                    <a16:creationId xmlns:a16="http://schemas.microsoft.com/office/drawing/2014/main" id="{BE6F0150-5788-F94A-97AA-01990AEEF9C4}"/>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3" name="Freeform: Shape 127">
                <a:extLst>
                  <a:ext uri="{FF2B5EF4-FFF2-40B4-BE49-F238E27FC236}">
                    <a16:creationId xmlns:a16="http://schemas.microsoft.com/office/drawing/2014/main" id="{56BD1CA4-0376-674A-9E9B-F7779288E079}"/>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4" name="Freeform: Shape 128">
                <a:extLst>
                  <a:ext uri="{FF2B5EF4-FFF2-40B4-BE49-F238E27FC236}">
                    <a16:creationId xmlns:a16="http://schemas.microsoft.com/office/drawing/2014/main" id="{23F1203A-4091-4040-96ED-4E5D6550E952}"/>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5" name="Freeform: Shape 129">
                <a:extLst>
                  <a:ext uri="{FF2B5EF4-FFF2-40B4-BE49-F238E27FC236}">
                    <a16:creationId xmlns:a16="http://schemas.microsoft.com/office/drawing/2014/main" id="{933E9EB8-FCCD-424E-96AB-D70B93FE7954}"/>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6" name="Freeform: Shape 130">
                <a:extLst>
                  <a:ext uri="{FF2B5EF4-FFF2-40B4-BE49-F238E27FC236}">
                    <a16:creationId xmlns:a16="http://schemas.microsoft.com/office/drawing/2014/main" id="{85D3608E-254A-8745-8BD0-85F879039E3F}"/>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7" name="Freeform: Shape 131">
                <a:extLst>
                  <a:ext uri="{FF2B5EF4-FFF2-40B4-BE49-F238E27FC236}">
                    <a16:creationId xmlns:a16="http://schemas.microsoft.com/office/drawing/2014/main" id="{770DD98A-7C7E-B448-A83E-8986F0488D32}"/>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8" name="Freeform: Shape 132">
                <a:extLst>
                  <a:ext uri="{FF2B5EF4-FFF2-40B4-BE49-F238E27FC236}">
                    <a16:creationId xmlns:a16="http://schemas.microsoft.com/office/drawing/2014/main" id="{DB923FE4-AC86-184A-BDA6-92A1C032D4FE}"/>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9" name="Freeform: Shape 133">
                <a:extLst>
                  <a:ext uri="{FF2B5EF4-FFF2-40B4-BE49-F238E27FC236}">
                    <a16:creationId xmlns:a16="http://schemas.microsoft.com/office/drawing/2014/main" id="{B4BAB950-E228-D045-B3F4-1670FA810CFD}"/>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0" name="Freeform: Shape 134">
                <a:extLst>
                  <a:ext uri="{FF2B5EF4-FFF2-40B4-BE49-F238E27FC236}">
                    <a16:creationId xmlns:a16="http://schemas.microsoft.com/office/drawing/2014/main" id="{B85D1AD3-406D-444C-8AD9-9BC6AC8EC54E}"/>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1" name="Freeform: Shape 135">
                <a:extLst>
                  <a:ext uri="{FF2B5EF4-FFF2-40B4-BE49-F238E27FC236}">
                    <a16:creationId xmlns:a16="http://schemas.microsoft.com/office/drawing/2014/main" id="{41BF42B5-1E36-CF45-BF69-BD40B5D986E8}"/>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2" name="Freeform: Shape 136">
                <a:extLst>
                  <a:ext uri="{FF2B5EF4-FFF2-40B4-BE49-F238E27FC236}">
                    <a16:creationId xmlns:a16="http://schemas.microsoft.com/office/drawing/2014/main" id="{9447FDB4-8265-F843-B099-273AB276685F}"/>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3" name="Freeform: Shape 137">
                <a:extLst>
                  <a:ext uri="{FF2B5EF4-FFF2-40B4-BE49-F238E27FC236}">
                    <a16:creationId xmlns:a16="http://schemas.microsoft.com/office/drawing/2014/main" id="{B6FA107F-21AE-5549-8A89-01783E45A29D}"/>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84" name="Freeform: Shape 138">
                <a:extLst>
                  <a:ext uri="{FF2B5EF4-FFF2-40B4-BE49-F238E27FC236}">
                    <a16:creationId xmlns:a16="http://schemas.microsoft.com/office/drawing/2014/main" id="{7908A1CF-9EF2-754D-92B8-A132AC04B353}"/>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37082421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Helm Charts</a:t>
            </a:r>
          </a:p>
        </p:txBody>
      </p:sp>
      <p:sp>
        <p:nvSpPr>
          <p:cNvPr id="3" name="Text Placeholder 2"/>
          <p:cNvSpPr>
            <a:spLocks noGrp="1"/>
          </p:cNvSpPr>
          <p:nvPr>
            <p:ph idx="1"/>
          </p:nvPr>
        </p:nvSpPr>
        <p:spPr/>
        <p:txBody>
          <a:bodyPr>
            <a:normAutofit fontScale="92500" lnSpcReduction="20000"/>
          </a:bodyPr>
          <a:lstStyle/>
          <a:p>
            <a:r>
              <a:rPr lang="en-US" sz="1961" dirty="0">
                <a:solidFill>
                  <a:schemeClr val="tx2">
                    <a:lumMod val="50000"/>
                  </a:schemeClr>
                </a:solidFill>
              </a:rPr>
              <a:t>Application definition</a:t>
            </a:r>
          </a:p>
          <a:p>
            <a:endParaRPr lang="en-US" sz="1961" dirty="0">
              <a:solidFill>
                <a:schemeClr val="tx2">
                  <a:lumMod val="50000"/>
                </a:schemeClr>
              </a:solidFill>
            </a:endParaRPr>
          </a:p>
          <a:p>
            <a:r>
              <a:rPr lang="en-US" sz="1961" dirty="0">
                <a:solidFill>
                  <a:schemeClr val="tx2">
                    <a:lumMod val="50000"/>
                  </a:schemeClr>
                </a:solidFill>
              </a:rPr>
              <a:t>Consists of: </a:t>
            </a:r>
          </a:p>
          <a:p>
            <a:pPr marL="448193" indent="-448193">
              <a:buFont typeface="Arial" charset="0"/>
              <a:buChar char="•"/>
            </a:pPr>
            <a:r>
              <a:rPr lang="en-US" sz="1961" dirty="0">
                <a:solidFill>
                  <a:schemeClr val="tx2">
                    <a:lumMod val="50000"/>
                  </a:schemeClr>
                </a:solidFill>
              </a:rPr>
              <a:t>Metadata</a:t>
            </a:r>
          </a:p>
          <a:p>
            <a:pPr marL="448193" indent="-448193">
              <a:buFont typeface="Arial" charset="0"/>
              <a:buChar char="•"/>
            </a:pPr>
            <a:r>
              <a:rPr lang="en-US" sz="1961" dirty="0">
                <a:solidFill>
                  <a:schemeClr val="tx2">
                    <a:lumMod val="50000"/>
                  </a:schemeClr>
                </a:solidFill>
              </a:rPr>
              <a:t>Kubernetes resource definitions</a:t>
            </a:r>
          </a:p>
          <a:p>
            <a:pPr marL="448193" indent="-448193">
              <a:buFont typeface="Arial" charset="0"/>
              <a:buChar char="•"/>
            </a:pPr>
            <a:r>
              <a:rPr lang="en-US" sz="1961" dirty="0">
                <a:solidFill>
                  <a:schemeClr val="tx2">
                    <a:lumMod val="50000"/>
                  </a:schemeClr>
                </a:solidFill>
              </a:rPr>
              <a:t>Configuration</a:t>
            </a:r>
          </a:p>
          <a:p>
            <a:pPr marL="448193" indent="-448193">
              <a:buFont typeface="Arial" charset="0"/>
              <a:buChar char="•"/>
            </a:pPr>
            <a:r>
              <a:rPr lang="en-US" sz="1961" dirty="0">
                <a:solidFill>
                  <a:schemeClr val="tx2">
                    <a:lumMod val="50000"/>
                  </a:schemeClr>
                </a:solidFill>
              </a:rPr>
              <a:t>Documentation</a:t>
            </a:r>
          </a:p>
          <a:p>
            <a:endParaRPr lang="en-US" sz="1961" dirty="0">
              <a:solidFill>
                <a:schemeClr val="tx2">
                  <a:lumMod val="50000"/>
                </a:schemeClr>
              </a:solidFill>
            </a:endParaRPr>
          </a:p>
          <a:p>
            <a:r>
              <a:rPr lang="en-US" sz="1961" dirty="0">
                <a:solidFill>
                  <a:schemeClr val="tx2">
                    <a:lumMod val="50000"/>
                  </a:schemeClr>
                </a:solidFill>
              </a:rPr>
              <a:t>Stored in chart repository</a:t>
            </a:r>
          </a:p>
          <a:p>
            <a:pPr marL="448193" indent="-448193">
              <a:buFont typeface="Arial" charset="0"/>
              <a:buChar char="•"/>
            </a:pPr>
            <a:r>
              <a:rPr lang="en-US" sz="1961" dirty="0">
                <a:solidFill>
                  <a:schemeClr val="tx2">
                    <a:lumMod val="50000"/>
                  </a:schemeClr>
                </a:solidFill>
              </a:rPr>
              <a:t>Any HTTP server that can house YAML/tar files (Azure, GitHub pages, etc.)</a:t>
            </a:r>
          </a:p>
          <a:p>
            <a:pPr marL="448193" indent="-448193">
              <a:buFont typeface="Arial" charset="0"/>
              <a:buChar char="•"/>
            </a:pPr>
            <a:r>
              <a:rPr lang="en-US" sz="1961" dirty="0">
                <a:solidFill>
                  <a:schemeClr val="tx2">
                    <a:lumMod val="50000"/>
                  </a:schemeClr>
                </a:solidFill>
              </a:rPr>
              <a:t>Public repo with community supported charts (</a:t>
            </a:r>
            <a:r>
              <a:rPr lang="en-US" sz="1961" dirty="0" err="1">
                <a:solidFill>
                  <a:schemeClr val="tx2">
                    <a:lumMod val="50000"/>
                  </a:schemeClr>
                </a:solidFill>
              </a:rPr>
              <a:t>eg</a:t>
            </a:r>
            <a:r>
              <a:rPr lang="en-US" sz="1961" dirty="0">
                <a:solidFill>
                  <a:schemeClr val="tx2">
                    <a:lumMod val="50000"/>
                  </a:schemeClr>
                </a:solidFill>
              </a:rPr>
              <a:t> </a:t>
            </a:r>
            <a:r>
              <a:rPr lang="mr-IN" sz="1961" dirty="0">
                <a:solidFill>
                  <a:schemeClr val="tx2">
                    <a:lumMod val="50000"/>
                  </a:schemeClr>
                </a:solidFill>
              </a:rPr>
              <a:t>–</a:t>
            </a:r>
            <a:r>
              <a:rPr lang="en-US" sz="1961" dirty="0">
                <a:solidFill>
                  <a:schemeClr val="tx2">
                    <a:lumMod val="50000"/>
                  </a:schemeClr>
                </a:solidFill>
              </a:rPr>
              <a:t> Jenkins, Mongo, etc.)</a:t>
            </a:r>
            <a:br>
              <a:rPr lang="en-US" sz="1961" dirty="0">
                <a:solidFill>
                  <a:schemeClr val="tx2">
                    <a:lumMod val="50000"/>
                  </a:schemeClr>
                </a:solidFill>
              </a:rPr>
            </a:br>
            <a:endParaRPr lang="en-US" sz="1961" dirty="0">
              <a:solidFill>
                <a:schemeClr val="tx2">
                  <a:lumMod val="50000"/>
                </a:schemeClr>
              </a:solidFill>
            </a:endParaRPr>
          </a:p>
          <a:p>
            <a:r>
              <a:rPr lang="en-US" sz="1961" dirty="0">
                <a:solidFill>
                  <a:schemeClr val="tx2">
                    <a:lumMod val="50000"/>
                  </a:schemeClr>
                </a:solidFill>
              </a:rPr>
              <a:t>Helm (CLI)</a:t>
            </a:r>
            <a:br>
              <a:rPr lang="en-US" sz="1961" dirty="0">
                <a:solidFill>
                  <a:schemeClr val="tx2">
                    <a:lumMod val="50000"/>
                  </a:schemeClr>
                </a:solidFill>
              </a:rPr>
            </a:br>
            <a:endParaRPr lang="en-US" sz="1961" dirty="0">
              <a:solidFill>
                <a:schemeClr val="tx2">
                  <a:lumMod val="50000"/>
                </a:schemeClr>
              </a:solidFill>
            </a:endParaRPr>
          </a:p>
          <a:p>
            <a:r>
              <a:rPr lang="en-US" sz="1961" dirty="0">
                <a:solidFill>
                  <a:schemeClr val="tx2">
                    <a:lumMod val="50000"/>
                  </a:schemeClr>
                </a:solidFill>
              </a:rPr>
              <a:t>Release:  Instance of chart + values -&gt; Kubernetes</a:t>
            </a:r>
          </a:p>
        </p:txBody>
      </p:sp>
    </p:spTree>
    <p:extLst>
      <p:ext uri="{BB962C8B-B14F-4D97-AF65-F5344CB8AC3E}">
        <p14:creationId xmlns:p14="http://schemas.microsoft.com/office/powerpoint/2010/main" val="197480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prstGeom prst="rect">
            <a:avLst/>
          </a:prstGeom>
        </p:spPr>
        <p:txBody>
          <a:bodyPr vert="horz" wrap="square" lIns="121900" tIns="121900" rIns="121900" bIns="121900" rtlCol="0" anchor="ctr" anchorCtr="0">
            <a:noAutofit/>
          </a:bodyPr>
          <a:lstStyle/>
          <a:p>
            <a:pPr defTabSz="913330" eaLnBrk="0" fontAlgn="base" hangingPunct="0">
              <a:spcBef>
                <a:spcPct val="0"/>
              </a:spcBef>
              <a:spcAft>
                <a:spcPct val="0"/>
              </a:spcAft>
            </a:pPr>
            <a:r>
              <a:rPr lang="en-US" sz="5097" dirty="0">
                <a:ea typeface="ＭＳ Ｐゴシック" charset="0"/>
              </a:rPr>
              <a:t>Chart Structure</a:t>
            </a:r>
            <a:endParaRPr lang="en" sz="5097" dirty="0">
              <a:ea typeface="ＭＳ Ｐゴシック" charset="0"/>
            </a:endParaRPr>
          </a:p>
        </p:txBody>
      </p:sp>
      <p:sp>
        <p:nvSpPr>
          <p:cNvPr id="343" name="Shape 343"/>
          <p:cNvSpPr txBox="1">
            <a:spLocks noGrp="1"/>
          </p:cNvSpPr>
          <p:nvPr>
            <p:ph idx="1"/>
          </p:nvPr>
        </p:nvSpPr>
        <p:spPr>
          <a:prstGeom prst="rect">
            <a:avLst/>
          </a:prstGeom>
        </p:spPr>
        <p:txBody>
          <a:bodyPr vert="horz" wrap="square" lIns="121900" tIns="121900" rIns="121900" bIns="121900" rtlCol="0" anchor="t" anchorCtr="0">
            <a:noAutofit/>
          </a:bodyPr>
          <a:lstStyle/>
          <a:p>
            <a:pPr marL="609585" indent="-457189">
              <a:lnSpc>
                <a:spcPct val="115000"/>
              </a:lnSpc>
              <a:buClr>
                <a:schemeClr val="dk1"/>
              </a:buClr>
              <a:buSzPct val="100000"/>
            </a:pPr>
            <a:r>
              <a:rPr lang="en" dirty="0">
                <a:solidFill>
                  <a:schemeClr val="dk1"/>
                </a:solidFill>
              </a:rPr>
              <a:t>Layout</a:t>
            </a:r>
          </a:p>
          <a:p>
            <a:pPr marL="1219170" lvl="1" indent="-457189">
              <a:lnSpc>
                <a:spcPct val="115000"/>
              </a:lnSpc>
              <a:buClr>
                <a:schemeClr val="dk1"/>
              </a:buClr>
              <a:buSzPct val="100000"/>
            </a:pPr>
            <a:r>
              <a:rPr lang="en" sz="2400" dirty="0">
                <a:solidFill>
                  <a:schemeClr val="dk1"/>
                </a:solidFill>
              </a:rPr>
              <a:t>Helm expects a strict chart structure</a:t>
            </a:r>
          </a:p>
        </p:txBody>
      </p:sp>
      <p:pic>
        <p:nvPicPr>
          <p:cNvPr id="344" name="Shape 344" descr="Screen Shot 2017-03-01 at 12.48.28 AM.png"/>
          <p:cNvPicPr preferRelativeResize="0"/>
          <p:nvPr/>
        </p:nvPicPr>
        <p:blipFill>
          <a:blip r:embed="rId3">
            <a:alphaModFix/>
          </a:blip>
          <a:stretch>
            <a:fillRect/>
          </a:stretch>
        </p:blipFill>
        <p:spPr>
          <a:xfrm>
            <a:off x="415600" y="3069356"/>
            <a:ext cx="11440736" cy="2619267"/>
          </a:xfrm>
          <a:prstGeom prst="rect">
            <a:avLst/>
          </a:prstGeom>
          <a:noFill/>
          <a:ln>
            <a:noFill/>
          </a:ln>
        </p:spPr>
      </p:pic>
    </p:spTree>
    <p:extLst>
      <p:ext uri="{BB962C8B-B14F-4D97-AF65-F5344CB8AC3E}">
        <p14:creationId xmlns:p14="http://schemas.microsoft.com/office/powerpoint/2010/main" val="9108825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prstGeom prst="rect">
            <a:avLst/>
          </a:prstGeom>
        </p:spPr>
        <p:txBody>
          <a:bodyPr vert="horz" wrap="square" lIns="121900" tIns="121900" rIns="121900" bIns="121900" rtlCol="0" anchor="t" anchorCtr="0">
            <a:noAutofit/>
          </a:bodyPr>
          <a:lstStyle/>
          <a:p>
            <a:pPr defTabSz="913330" eaLnBrk="0" fontAlgn="base" hangingPunct="0">
              <a:spcBef>
                <a:spcPct val="0"/>
              </a:spcBef>
              <a:spcAft>
                <a:spcPct val="0"/>
              </a:spcAft>
            </a:pPr>
            <a:r>
              <a:rPr lang="en-US" sz="5097" dirty="0">
                <a:ea typeface="ＭＳ Ｐゴシック" charset="0"/>
              </a:rPr>
              <a:t>Helm</a:t>
            </a:r>
            <a:endParaRPr lang="en" sz="5097" dirty="0">
              <a:solidFill>
                <a:srgbClr val="0078D7"/>
              </a:solidFill>
              <a:ea typeface="ＭＳ Ｐゴシック" charset="0"/>
            </a:endParaRPr>
          </a:p>
        </p:txBody>
      </p:sp>
      <p:sp>
        <p:nvSpPr>
          <p:cNvPr id="393" name="Shape 393"/>
          <p:cNvSpPr txBox="1">
            <a:spLocks noGrp="1"/>
          </p:cNvSpPr>
          <p:nvPr>
            <p:ph idx="1"/>
          </p:nvPr>
        </p:nvSpPr>
        <p:spPr>
          <a:prstGeom prst="rect">
            <a:avLst/>
          </a:prstGeom>
        </p:spPr>
        <p:txBody>
          <a:bodyPr vert="horz" wrap="square" lIns="121900" tIns="121900" rIns="121900" bIns="121900" rtlCol="0" anchor="t" anchorCtr="0">
            <a:noAutofit/>
          </a:bodyPr>
          <a:lstStyle/>
          <a:p>
            <a:pPr marL="609585" indent="-457189">
              <a:lnSpc>
                <a:spcPct val="115000"/>
              </a:lnSpc>
              <a:buClr>
                <a:schemeClr val="dk1"/>
              </a:buClr>
              <a:buSzPct val="100000"/>
            </a:pPr>
            <a:r>
              <a:rPr lang="en-US" sz="3600" dirty="0">
                <a:solidFill>
                  <a:schemeClr val="dk1"/>
                </a:solidFill>
              </a:rPr>
              <a:t>The knobs and dials:</a:t>
            </a:r>
          </a:p>
          <a:p>
            <a:pPr marL="1219170" lvl="1" indent="-457189">
              <a:lnSpc>
                <a:spcPct val="115000"/>
              </a:lnSpc>
              <a:buClr>
                <a:schemeClr val="dk1"/>
              </a:buClr>
              <a:buSzPct val="128571"/>
            </a:pPr>
            <a:r>
              <a:rPr lang="en" sz="3200" dirty="0">
                <a:solidFill>
                  <a:schemeClr val="dk1"/>
                </a:solidFill>
              </a:rPr>
              <a:t>A </a:t>
            </a:r>
            <a:r>
              <a:rPr lang="en" sz="3200" dirty="0" err="1">
                <a:solidFill>
                  <a:srgbClr val="9933FF"/>
                </a:solidFill>
                <a:latin typeface="Consolas" panose="020B0609020204030204" pitchFamily="49" charset="0"/>
                <a:ea typeface="Courier New"/>
                <a:cs typeface="Consolas" panose="020B0609020204030204" pitchFamily="49" charset="0"/>
                <a:sym typeface="Courier New"/>
              </a:rPr>
              <a:t>values.yaml</a:t>
            </a:r>
            <a:r>
              <a:rPr lang="en" sz="3200" dirty="0">
                <a:solidFill>
                  <a:srgbClr val="9933FF"/>
                </a:solidFill>
                <a:latin typeface="Consolas" panose="020B0609020204030204" pitchFamily="49" charset="0"/>
                <a:cs typeface="Consolas" panose="020B0609020204030204" pitchFamily="49" charset="0"/>
              </a:rPr>
              <a:t> </a:t>
            </a:r>
            <a:r>
              <a:rPr lang="en" sz="3200" dirty="0">
                <a:solidFill>
                  <a:schemeClr val="dk1"/>
                </a:solidFill>
              </a:rPr>
              <a:t>file provided with the chart that contains </a:t>
            </a:r>
            <a:br>
              <a:rPr lang="en" sz="3200" dirty="0">
                <a:solidFill>
                  <a:schemeClr val="dk1"/>
                </a:solidFill>
              </a:rPr>
            </a:br>
            <a:r>
              <a:rPr lang="en" sz="3200" b="1" dirty="0">
                <a:solidFill>
                  <a:schemeClr val="dk1"/>
                </a:solidFill>
              </a:rPr>
              <a:t>default </a:t>
            </a:r>
            <a:r>
              <a:rPr lang="en" sz="3200" dirty="0">
                <a:solidFill>
                  <a:schemeClr val="dk1"/>
                </a:solidFill>
              </a:rPr>
              <a:t>values</a:t>
            </a:r>
            <a:endParaRPr lang="en-US" sz="3200" dirty="0">
              <a:solidFill>
                <a:schemeClr val="dk1"/>
              </a:solidFill>
            </a:endParaRPr>
          </a:p>
          <a:p>
            <a:pPr marL="1219170" lvl="1" indent="-457189">
              <a:lnSpc>
                <a:spcPct val="115000"/>
              </a:lnSpc>
              <a:buClr>
                <a:schemeClr val="dk1"/>
              </a:buClr>
              <a:buSzPct val="128571"/>
            </a:pPr>
            <a:r>
              <a:rPr lang="en-US" sz="3200" dirty="0">
                <a:solidFill>
                  <a:schemeClr val="dk1"/>
                </a:solidFill>
              </a:rPr>
              <a:t>Use -f to provide your own values overrides</a:t>
            </a:r>
          </a:p>
          <a:p>
            <a:pPr marL="1219170" lvl="1" indent="-457189">
              <a:lnSpc>
                <a:spcPct val="115000"/>
              </a:lnSpc>
              <a:buClr>
                <a:schemeClr val="dk1"/>
              </a:buClr>
              <a:buSzPct val="128571"/>
            </a:pPr>
            <a:r>
              <a:rPr lang="en-US" sz="3200" dirty="0">
                <a:solidFill>
                  <a:schemeClr val="dk1"/>
                </a:solidFill>
              </a:rPr>
              <a:t>Use --set to override individual values</a:t>
            </a:r>
            <a:endParaRPr lang="en" sz="3200" dirty="0">
              <a:solidFill>
                <a:schemeClr val="dk1"/>
              </a:solidFill>
            </a:endParaRPr>
          </a:p>
        </p:txBody>
      </p:sp>
      <p:sp>
        <p:nvSpPr>
          <p:cNvPr id="2" name="Text Placeholder 1">
            <a:extLst>
              <a:ext uri="{FF2B5EF4-FFF2-40B4-BE49-F238E27FC236}">
                <a16:creationId xmlns:a16="http://schemas.microsoft.com/office/drawing/2014/main" id="{1BEAAA99-2476-749C-81C4-3C8B229597E9}"/>
              </a:ext>
            </a:extLst>
          </p:cNvPr>
          <p:cNvSpPr>
            <a:spLocks noGrp="1"/>
          </p:cNvSpPr>
          <p:nvPr>
            <p:ph type="body" sz="quarter" idx="13"/>
          </p:nvPr>
        </p:nvSpPr>
        <p:spPr/>
        <p:txBody>
          <a:bodyPr/>
          <a:lstStyle/>
          <a:p>
            <a:r>
              <a:rPr lang="en-US" dirty="0" err="1"/>
              <a:t>values.yaml</a:t>
            </a:r>
            <a:endParaRPr lang="en-US" dirty="0"/>
          </a:p>
        </p:txBody>
      </p:sp>
    </p:spTree>
    <p:extLst>
      <p:ext uri="{BB962C8B-B14F-4D97-AF65-F5344CB8AC3E}">
        <p14:creationId xmlns:p14="http://schemas.microsoft.com/office/powerpoint/2010/main" val="2493348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36436-AB5A-4322-920D-443B9E52B291}"/>
              </a:ext>
            </a:extLst>
          </p:cNvPr>
          <p:cNvSpPr>
            <a:spLocks noGrp="1"/>
          </p:cNvSpPr>
          <p:nvPr>
            <p:ph type="title"/>
          </p:nvPr>
        </p:nvSpPr>
        <p:spPr/>
        <p:txBody>
          <a:bodyPr/>
          <a:lstStyle/>
          <a:p>
            <a:r>
              <a:rPr lang="en-US" dirty="0"/>
              <a:t>Challenge 9A</a:t>
            </a:r>
          </a:p>
        </p:txBody>
      </p:sp>
      <p:sp>
        <p:nvSpPr>
          <p:cNvPr id="4" name="Content Placeholder 3">
            <a:extLst>
              <a:ext uri="{FF2B5EF4-FFF2-40B4-BE49-F238E27FC236}">
                <a16:creationId xmlns:a16="http://schemas.microsoft.com/office/drawing/2014/main" id="{C4FD9ADD-9DAA-DA11-2955-5871BBD25BD9}"/>
              </a:ext>
            </a:extLst>
          </p:cNvPr>
          <p:cNvSpPr>
            <a:spLocks noGrp="1"/>
          </p:cNvSpPr>
          <p:nvPr>
            <p:ph idx="1"/>
          </p:nvPr>
        </p:nvSpPr>
        <p:spPr/>
        <p:txBody>
          <a:bodyPr/>
          <a:lstStyle/>
          <a:p>
            <a:pPr lvl="0"/>
            <a:r>
              <a:rPr lang="en-US" sz="3600" dirty="0"/>
              <a:t>Deploy the specified app using the individual </a:t>
            </a:r>
            <a:r>
              <a:rPr lang="en-US" sz="3600" dirty="0" err="1"/>
              <a:t>yaml</a:t>
            </a:r>
            <a:r>
              <a:rPr lang="en-US" sz="3600" dirty="0"/>
              <a:t> files provided</a:t>
            </a:r>
          </a:p>
          <a:p>
            <a:pPr lvl="1"/>
            <a:r>
              <a:rPr lang="en-US" sz="2800" dirty="0"/>
              <a:t>Deploy the specified app for this challenge using the steps and </a:t>
            </a:r>
            <a:r>
              <a:rPr lang="en-US" sz="2800" dirty="0" err="1"/>
              <a:t>yaml</a:t>
            </a:r>
            <a:r>
              <a:rPr lang="en-US" sz="2800" dirty="0"/>
              <a:t> files provided.</a:t>
            </a:r>
          </a:p>
          <a:p>
            <a:pPr lvl="1"/>
            <a:r>
              <a:rPr lang="en-US" sz="2800" dirty="0"/>
              <a:t>Verify that the app has been deployed successfully.</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dirty="0"/>
              <a:t>Meatballs the hard way</a:t>
            </a:r>
          </a:p>
        </p:txBody>
      </p:sp>
    </p:spTree>
    <p:extLst>
      <p:ext uri="{BB962C8B-B14F-4D97-AF65-F5344CB8AC3E}">
        <p14:creationId xmlns:p14="http://schemas.microsoft.com/office/powerpoint/2010/main" val="2092831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AF2371-EE6B-47EF-3448-273CB7B950E9}"/>
              </a:ext>
            </a:extLst>
          </p:cNvPr>
          <p:cNvSpPr>
            <a:spLocks noGrp="1"/>
          </p:cNvSpPr>
          <p:nvPr>
            <p:ph type="title"/>
          </p:nvPr>
        </p:nvSpPr>
        <p:spPr/>
        <p:txBody>
          <a:bodyPr/>
          <a:lstStyle/>
          <a:p>
            <a:r>
              <a:rPr lang="en-US" dirty="0"/>
              <a:t>Challenge 9B</a:t>
            </a:r>
          </a:p>
        </p:txBody>
      </p:sp>
      <p:sp>
        <p:nvSpPr>
          <p:cNvPr id="4" name="Content Placeholder 3">
            <a:extLst>
              <a:ext uri="{FF2B5EF4-FFF2-40B4-BE49-F238E27FC236}">
                <a16:creationId xmlns:a16="http://schemas.microsoft.com/office/drawing/2014/main" id="{F15DA7B7-DA11-FF3E-3A10-87B02C309E65}"/>
              </a:ext>
            </a:extLst>
          </p:cNvPr>
          <p:cNvSpPr>
            <a:spLocks noGrp="1"/>
          </p:cNvSpPr>
          <p:nvPr>
            <p:ph idx="1"/>
          </p:nvPr>
        </p:nvSpPr>
        <p:spPr/>
        <p:txBody>
          <a:bodyPr/>
          <a:lstStyle/>
          <a:p>
            <a:pPr marL="0" lvl="0" indent="0">
              <a:buNone/>
            </a:pPr>
            <a:r>
              <a:rPr lang="en-US" sz="3600" dirty="0"/>
              <a:t>Using the Helm Charts from a Local Package</a:t>
            </a:r>
          </a:p>
          <a:p>
            <a:pPr lvl="1"/>
            <a:r>
              <a:rPr lang="en-US" sz="2800" dirty="0"/>
              <a:t>Convert these </a:t>
            </a:r>
            <a:r>
              <a:rPr lang="en-US" sz="2800" dirty="0" err="1"/>
              <a:t>yaml</a:t>
            </a:r>
            <a:r>
              <a:rPr lang="en-US" sz="2800" dirty="0"/>
              <a:t> files that were just used to deploy the app into a Helm chart</a:t>
            </a:r>
          </a:p>
          <a:p>
            <a:pPr lvl="1"/>
            <a:r>
              <a:rPr lang="en-US" sz="2800" dirty="0"/>
              <a:t>Create a package and make it available in the local repository.</a:t>
            </a:r>
          </a:p>
          <a:p>
            <a:pPr lvl="1"/>
            <a:r>
              <a:rPr lang="en-US" sz="2800" dirty="0"/>
              <a:t>Remove the previously deployed app and deploy the helm chart you just created</a:t>
            </a:r>
          </a:p>
          <a:p>
            <a:pPr lvl="1"/>
            <a:r>
              <a:rPr lang="en-US" sz="2800" dirty="0"/>
              <a:t>Verify that the app has been deployed successfully</a:t>
            </a:r>
          </a:p>
          <a:p>
            <a:pPr lvl="1"/>
            <a:r>
              <a:rPr lang="en-US" sz="2800" dirty="0"/>
              <a:t>Make a note of the difference in number of steps involved in the deployment using individual </a:t>
            </a:r>
            <a:r>
              <a:rPr lang="en-US" sz="2800" dirty="0" err="1"/>
              <a:t>yaml</a:t>
            </a:r>
            <a:r>
              <a:rPr lang="en-US" sz="2800" dirty="0"/>
              <a:t> files and the Helm chart</a:t>
            </a:r>
            <a:endParaRPr lang="en-US" sz="2000" dirty="0"/>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dirty="0"/>
              <a:t>Meatballs the easy way</a:t>
            </a:r>
          </a:p>
        </p:txBody>
      </p:sp>
    </p:spTree>
    <p:extLst>
      <p:ext uri="{BB962C8B-B14F-4D97-AF65-F5344CB8AC3E}">
        <p14:creationId xmlns:p14="http://schemas.microsoft.com/office/powerpoint/2010/main" val="1220459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69672-FF86-159D-0F1D-BFE38E0CA966}"/>
              </a:ext>
            </a:extLst>
          </p:cNvPr>
          <p:cNvSpPr>
            <a:spLocks noGrp="1"/>
          </p:cNvSpPr>
          <p:nvPr>
            <p:ph type="title"/>
          </p:nvPr>
        </p:nvSpPr>
        <p:spPr/>
        <p:txBody>
          <a:bodyPr/>
          <a:lstStyle/>
          <a:p>
            <a:r>
              <a:rPr lang="en-US" dirty="0"/>
              <a:t>Challenge 9C</a:t>
            </a:r>
          </a:p>
        </p:txBody>
      </p:sp>
      <p:sp>
        <p:nvSpPr>
          <p:cNvPr id="4" name="Content Placeholder 3">
            <a:extLst>
              <a:ext uri="{FF2B5EF4-FFF2-40B4-BE49-F238E27FC236}">
                <a16:creationId xmlns:a16="http://schemas.microsoft.com/office/drawing/2014/main" id="{EDDEE382-6AA6-43D4-ECDD-C6FAA7CC1108}"/>
              </a:ext>
            </a:extLst>
          </p:cNvPr>
          <p:cNvSpPr>
            <a:spLocks noGrp="1"/>
          </p:cNvSpPr>
          <p:nvPr>
            <p:ph idx="1"/>
          </p:nvPr>
        </p:nvSpPr>
        <p:spPr/>
        <p:txBody>
          <a:bodyPr/>
          <a:lstStyle/>
          <a:p>
            <a:pPr marL="0" lvl="0" indent="0">
              <a:buNone/>
            </a:pPr>
            <a:r>
              <a:rPr lang="en-US" sz="3600" dirty="0"/>
              <a:t>Using Helm chart from remote repo in Azure Container Registry</a:t>
            </a:r>
          </a:p>
          <a:p>
            <a:pPr lvl="1"/>
            <a:r>
              <a:rPr lang="en-US" sz="2800" dirty="0"/>
              <a:t>Push the Helm chart you just packaged to the remote ACR repo</a:t>
            </a:r>
          </a:p>
          <a:p>
            <a:pPr lvl="1"/>
            <a:r>
              <a:rPr lang="en-US" sz="2800" dirty="0"/>
              <a:t>Remove the package locally</a:t>
            </a:r>
          </a:p>
          <a:p>
            <a:pPr lvl="1"/>
            <a:r>
              <a:rPr lang="en-US" sz="2800" dirty="0"/>
              <a:t>Uninstall the app and redeploy it using the Helm chart from the ACR repo</a:t>
            </a:r>
          </a:p>
          <a:p>
            <a:pPr lvl="1"/>
            <a:r>
              <a:rPr lang="en-US" sz="2800" dirty="0"/>
              <a:t>Verify that the app has been deployed successfully</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dirty="0"/>
              <a:t>Meatballs the easy way with Helm (remote w/ACR)</a:t>
            </a:r>
          </a:p>
        </p:txBody>
      </p:sp>
    </p:spTree>
    <p:extLst>
      <p:ext uri="{BB962C8B-B14F-4D97-AF65-F5344CB8AC3E}">
        <p14:creationId xmlns:p14="http://schemas.microsoft.com/office/powerpoint/2010/main" val="38726155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Networking</a:t>
            </a:r>
          </a:p>
        </p:txBody>
      </p:sp>
      <p:sp>
        <p:nvSpPr>
          <p:cNvPr id="3" name="Text Placeholder 2">
            <a:extLst>
              <a:ext uri="{FF2B5EF4-FFF2-40B4-BE49-F238E27FC236}">
                <a16:creationId xmlns:a16="http://schemas.microsoft.com/office/drawing/2014/main" id="{5ABC3907-5427-A9BA-C297-04EB2E46FF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7959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Segoe UI Light"/>
              </a:rPr>
              <a:t>Networking in Kubernetes</a:t>
            </a:r>
          </a:p>
        </p:txBody>
      </p:sp>
      <p:sp>
        <p:nvSpPr>
          <p:cNvPr id="3" name="Text Placeholder 2"/>
          <p:cNvSpPr>
            <a:spLocks noGrp="1"/>
          </p:cNvSpPr>
          <p:nvPr>
            <p:ph idx="1"/>
          </p:nvPr>
        </p:nvSpPr>
        <p:spPr/>
        <p:txBody>
          <a:bodyPr vert="horz" wrap="square" lIns="143428" tIns="89642" rIns="143428" bIns="89642" rtlCol="0" anchor="t">
            <a:spAutoFit/>
          </a:bodyPr>
          <a:lstStyle/>
          <a:p>
            <a:r>
              <a:rPr lang="en-US" sz="2800" dirty="0">
                <a:solidFill>
                  <a:schemeClr val="tx1"/>
                </a:solidFill>
                <a:latin typeface="Segoe UI Light"/>
                <a:cs typeface="Segoe UI Light"/>
              </a:rPr>
              <a:t>Kubernetes Networking model introduces 3 methods of communications:</a:t>
            </a:r>
          </a:p>
          <a:p>
            <a:endParaRPr lang="en-US" sz="2800" dirty="0">
              <a:solidFill>
                <a:schemeClr val="tx1"/>
              </a:solidFill>
              <a:latin typeface="Segoe UI Light"/>
              <a:cs typeface="Segoe UI Light"/>
            </a:endParaRPr>
          </a:p>
          <a:p>
            <a:pPr marL="280121" indent="-280121">
              <a:buChar char="•"/>
            </a:pPr>
            <a:r>
              <a:rPr lang="en-US" sz="2353" b="1" dirty="0">
                <a:solidFill>
                  <a:schemeClr val="tx1"/>
                </a:solidFill>
                <a:latin typeface="Segoe UI Light"/>
                <a:cs typeface="Segoe UI Light"/>
              </a:rPr>
              <a:t>Pod-to-Pod</a:t>
            </a:r>
            <a:r>
              <a:rPr lang="en-US" sz="2353" dirty="0">
                <a:solidFill>
                  <a:schemeClr val="tx1"/>
                </a:solidFill>
                <a:latin typeface="Segoe UI Light"/>
                <a:cs typeface="Segoe UI Light"/>
              </a:rPr>
              <a:t> communication directly by IP address. Kubernetes has a Pod-IP wide metric simplifying communication.</a:t>
            </a:r>
            <a:endParaRPr lang="en-US" sz="2353" b="1" dirty="0">
              <a:solidFill>
                <a:schemeClr val="tx1"/>
              </a:solidFill>
              <a:latin typeface="Segoe UI Light"/>
              <a:cs typeface="Segoe UI Light"/>
            </a:endParaRPr>
          </a:p>
          <a:p>
            <a:pPr marL="280121" indent="-280121">
              <a:buChar char="•"/>
            </a:pPr>
            <a:r>
              <a:rPr lang="en-US" sz="2353" b="1" dirty="0">
                <a:solidFill>
                  <a:schemeClr val="tx1"/>
                </a:solidFill>
                <a:latin typeface="Segoe UI Light"/>
                <a:cs typeface="Segoe UI Light"/>
              </a:rPr>
              <a:t>Pod-to-Service </a:t>
            </a:r>
            <a:r>
              <a:rPr lang="en-US" sz="2353" dirty="0">
                <a:solidFill>
                  <a:schemeClr val="tx1"/>
                </a:solidFill>
                <a:latin typeface="Segoe UI Light"/>
                <a:cs typeface="Segoe UI Light"/>
              </a:rPr>
              <a:t>Communication – Client traffic is directed to service virtual IP by iptables rules that are modified by the </a:t>
            </a:r>
            <a:r>
              <a:rPr lang="en-US" sz="2353" dirty="0" err="1">
                <a:solidFill>
                  <a:schemeClr val="tx1"/>
                </a:solidFill>
                <a:latin typeface="Segoe UI Light"/>
                <a:cs typeface="Segoe UI Light"/>
              </a:rPr>
              <a:t>kube</a:t>
            </a:r>
            <a:r>
              <a:rPr lang="en-US" sz="2353" dirty="0">
                <a:solidFill>
                  <a:schemeClr val="tx1"/>
                </a:solidFill>
                <a:latin typeface="Segoe UI Light"/>
                <a:cs typeface="Segoe UI Light"/>
              </a:rPr>
              <a:t>-proxy process (running on all hosts) and directed to the correct Pod.</a:t>
            </a:r>
            <a:endParaRPr lang="en-US" sz="2353" b="1" dirty="0">
              <a:solidFill>
                <a:schemeClr val="tx1"/>
              </a:solidFill>
              <a:latin typeface="Segoe UI Light"/>
              <a:cs typeface="Segoe UI Light"/>
            </a:endParaRPr>
          </a:p>
          <a:p>
            <a:pPr marL="280121" indent="-280121">
              <a:buChar char="•"/>
            </a:pPr>
            <a:r>
              <a:rPr lang="en-US" sz="2353" b="1" dirty="0">
                <a:solidFill>
                  <a:schemeClr val="tx1"/>
                </a:solidFill>
                <a:latin typeface="Segoe UI Light"/>
                <a:cs typeface="Segoe UI Light"/>
              </a:rPr>
              <a:t>External-to-Internal</a:t>
            </a:r>
            <a:r>
              <a:rPr lang="en-US" sz="2353" dirty="0">
                <a:solidFill>
                  <a:schemeClr val="tx1"/>
                </a:solidFill>
                <a:latin typeface="Segoe UI Light"/>
                <a:cs typeface="Segoe UI Light"/>
              </a:rPr>
              <a:t> Communication – external access is captured by an external load balancer which targets nodes in a cluster. The Pod-to-Service flow stays the same.</a:t>
            </a:r>
            <a:endParaRPr lang="en-US" sz="2353" b="1" dirty="0">
              <a:cs typeface="Segoe UI Light"/>
            </a:endParaRPr>
          </a:p>
        </p:txBody>
      </p:sp>
    </p:spTree>
    <p:extLst>
      <p:ext uri="{BB962C8B-B14F-4D97-AF65-F5344CB8AC3E}">
        <p14:creationId xmlns:p14="http://schemas.microsoft.com/office/powerpoint/2010/main" val="107418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8327"/>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6740141"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gradFill>
                  <a:gsLst>
                    <a:gs pos="0">
                      <a:srgbClr val="FFFFFF"/>
                    </a:gs>
                    <a:gs pos="100000">
                      <a:srgbClr val="FFFFFF"/>
                    </a:gs>
                  </a:gsLst>
                  <a:lin ang="5400000" scaled="0"/>
                </a:gradFill>
                <a:latin typeface="Segoe UI"/>
              </a:rPr>
              <a:t>Container Engine</a:t>
            </a:r>
          </a:p>
        </p:txBody>
      </p:sp>
      <p:sp>
        <p:nvSpPr>
          <p:cNvPr id="3" name="Title 2">
            <a:extLst>
              <a:ext uri="{FF2B5EF4-FFF2-40B4-BE49-F238E27FC236}">
                <a16:creationId xmlns:a16="http://schemas.microsoft.com/office/drawing/2014/main" id="{53E4A332-BD13-4CD7-DAEF-6FFCFE5734DC}"/>
              </a:ext>
            </a:extLst>
          </p:cNvPr>
          <p:cNvSpPr>
            <a:spLocks noGrp="1"/>
          </p:cNvSpPr>
          <p:nvPr>
            <p:ph type="title"/>
          </p:nvPr>
        </p:nvSpPr>
        <p:spPr/>
        <p:txBody>
          <a:bodyPr/>
          <a:lstStyle/>
          <a:p>
            <a:r>
              <a:rPr lang="en-US" dirty="0"/>
              <a:t>What is a Container?</a:t>
            </a:r>
          </a:p>
        </p:txBody>
      </p:sp>
    </p:spTree>
    <p:extLst>
      <p:ext uri="{BB962C8B-B14F-4D97-AF65-F5344CB8AC3E}">
        <p14:creationId xmlns:p14="http://schemas.microsoft.com/office/powerpoint/2010/main" val="1713414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4906B-9950-4DA6-AF14-295B61E98B37}"/>
              </a:ext>
            </a:extLst>
          </p:cNvPr>
          <p:cNvPicPr>
            <a:picLocks noChangeAspect="1"/>
          </p:cNvPicPr>
          <p:nvPr/>
        </p:nvPicPr>
        <p:blipFill>
          <a:blip r:embed="rId3"/>
          <a:stretch>
            <a:fillRect/>
          </a:stretch>
        </p:blipFill>
        <p:spPr>
          <a:xfrm>
            <a:off x="1115857" y="2340688"/>
            <a:ext cx="10138290" cy="3395271"/>
          </a:xfrm>
          <a:prstGeom prst="rect">
            <a:avLst/>
          </a:prstGeom>
        </p:spPr>
      </p:pic>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6" name="Picture 5">
            <a:extLst>
              <a:ext uri="{FF2B5EF4-FFF2-40B4-BE49-F238E27FC236}">
                <a16:creationId xmlns:a16="http://schemas.microsoft.com/office/drawing/2014/main" id="{DADC3091-DCE7-40CD-A276-F05654751D9E}"/>
              </a:ext>
            </a:extLst>
          </p:cNvPr>
          <p:cNvPicPr>
            <a:picLocks noChangeAspect="1"/>
          </p:cNvPicPr>
          <p:nvPr/>
        </p:nvPicPr>
        <p:blipFill>
          <a:blip r:embed="rId5"/>
          <a:stretch>
            <a:fillRect/>
          </a:stretch>
        </p:blipFill>
        <p:spPr>
          <a:xfrm>
            <a:off x="4519176" y="2508665"/>
            <a:ext cx="3217350" cy="2057096"/>
          </a:xfrm>
          <a:prstGeom prst="rect">
            <a:avLst/>
          </a:prstGeom>
        </p:spPr>
      </p:pic>
      <p:sp>
        <p:nvSpPr>
          <p:cNvPr id="2" name="Title 1">
            <a:extLst>
              <a:ext uri="{FF2B5EF4-FFF2-40B4-BE49-F238E27FC236}">
                <a16:creationId xmlns:a16="http://schemas.microsoft.com/office/drawing/2014/main" id="{107F49C1-821D-FDDD-471D-9B18FA572C53}"/>
              </a:ext>
            </a:extLst>
          </p:cNvPr>
          <p:cNvSpPr>
            <a:spLocks noGrp="1"/>
          </p:cNvSpPr>
          <p:nvPr>
            <p:ph type="title"/>
          </p:nvPr>
        </p:nvSpPr>
        <p:spPr/>
        <p:txBody>
          <a:bodyPr/>
          <a:lstStyle/>
          <a:p>
            <a:r>
              <a:rPr lang="en-US" dirty="0"/>
              <a:t>Networking - Pod</a:t>
            </a:r>
          </a:p>
        </p:txBody>
      </p:sp>
      <p:sp>
        <p:nvSpPr>
          <p:cNvPr id="4" name="Text Placeholder 3">
            <a:extLst>
              <a:ext uri="{FF2B5EF4-FFF2-40B4-BE49-F238E27FC236}">
                <a16:creationId xmlns:a16="http://schemas.microsoft.com/office/drawing/2014/main" id="{9FAB1F68-D60E-4F02-4892-F978B271E14A}"/>
              </a:ext>
            </a:extLst>
          </p:cNvPr>
          <p:cNvSpPr>
            <a:spLocks noGrp="1"/>
          </p:cNvSpPr>
          <p:nvPr>
            <p:ph type="body" sz="quarter" idx="13"/>
          </p:nvPr>
        </p:nvSpPr>
        <p:spPr/>
        <p:txBody>
          <a:bodyPr/>
          <a:lstStyle/>
          <a:p>
            <a:r>
              <a:rPr lang="en-US" dirty="0"/>
              <a:t>Inter-Pod Communication</a:t>
            </a:r>
          </a:p>
        </p:txBody>
      </p:sp>
    </p:spTree>
    <p:extLst>
      <p:ext uri="{BB962C8B-B14F-4D97-AF65-F5344CB8AC3E}">
        <p14:creationId xmlns:p14="http://schemas.microsoft.com/office/powerpoint/2010/main" val="193172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2" name="Picture 1">
            <a:extLst>
              <a:ext uri="{FF2B5EF4-FFF2-40B4-BE49-F238E27FC236}">
                <a16:creationId xmlns:a16="http://schemas.microsoft.com/office/drawing/2014/main" id="{99F8699D-B170-43C2-BF19-3AE3C9FD7699}"/>
              </a:ext>
            </a:extLst>
          </p:cNvPr>
          <p:cNvPicPr>
            <a:picLocks noChangeAspect="1"/>
          </p:cNvPicPr>
          <p:nvPr/>
        </p:nvPicPr>
        <p:blipFill>
          <a:blip r:embed="rId4"/>
          <a:stretch>
            <a:fillRect/>
          </a:stretch>
        </p:blipFill>
        <p:spPr>
          <a:xfrm>
            <a:off x="4007843" y="2319336"/>
            <a:ext cx="4801072" cy="3590925"/>
          </a:xfrm>
          <a:prstGeom prst="rect">
            <a:avLst/>
          </a:prstGeom>
        </p:spPr>
      </p:pic>
      <p:pic>
        <p:nvPicPr>
          <p:cNvPr id="4" name="Picture 3">
            <a:extLst>
              <a:ext uri="{FF2B5EF4-FFF2-40B4-BE49-F238E27FC236}">
                <a16:creationId xmlns:a16="http://schemas.microsoft.com/office/drawing/2014/main" id="{DD5040F6-B869-432B-A380-BB8683C6EAFD}"/>
              </a:ext>
            </a:extLst>
          </p:cNvPr>
          <p:cNvPicPr>
            <a:picLocks noChangeAspect="1"/>
          </p:cNvPicPr>
          <p:nvPr/>
        </p:nvPicPr>
        <p:blipFill>
          <a:blip r:embed="rId5"/>
          <a:stretch>
            <a:fillRect/>
          </a:stretch>
        </p:blipFill>
        <p:spPr>
          <a:xfrm>
            <a:off x="4007843" y="2341278"/>
            <a:ext cx="4700389" cy="3856554"/>
          </a:xfrm>
          <a:prstGeom prst="rect">
            <a:avLst/>
          </a:prstGeom>
        </p:spPr>
      </p:pic>
      <p:sp>
        <p:nvSpPr>
          <p:cNvPr id="3" name="Title 2">
            <a:extLst>
              <a:ext uri="{FF2B5EF4-FFF2-40B4-BE49-F238E27FC236}">
                <a16:creationId xmlns:a16="http://schemas.microsoft.com/office/drawing/2014/main" id="{47CE07EF-D1FC-AC98-D2B6-3A2A5D0D2F30}"/>
              </a:ext>
            </a:extLst>
          </p:cNvPr>
          <p:cNvSpPr>
            <a:spLocks noGrp="1"/>
          </p:cNvSpPr>
          <p:nvPr>
            <p:ph type="title"/>
          </p:nvPr>
        </p:nvSpPr>
        <p:spPr/>
        <p:txBody>
          <a:bodyPr/>
          <a:lstStyle/>
          <a:p>
            <a:r>
              <a:rPr lang="en-US" dirty="0"/>
              <a:t>Networking - Pod</a:t>
            </a:r>
          </a:p>
        </p:txBody>
      </p:sp>
      <p:sp>
        <p:nvSpPr>
          <p:cNvPr id="8" name="Text Placeholder 7">
            <a:extLst>
              <a:ext uri="{FF2B5EF4-FFF2-40B4-BE49-F238E27FC236}">
                <a16:creationId xmlns:a16="http://schemas.microsoft.com/office/drawing/2014/main" id="{3F3E385A-0A9C-162F-BB44-7444ABCDCC31}"/>
              </a:ext>
            </a:extLst>
          </p:cNvPr>
          <p:cNvSpPr>
            <a:spLocks noGrp="1"/>
          </p:cNvSpPr>
          <p:nvPr>
            <p:ph type="body" sz="quarter" idx="13"/>
          </p:nvPr>
        </p:nvSpPr>
        <p:spPr/>
        <p:txBody>
          <a:bodyPr/>
          <a:lstStyle/>
          <a:p>
            <a:r>
              <a:rPr lang="en-US" dirty="0"/>
              <a:t>Inter-Pod Communication</a:t>
            </a:r>
          </a:p>
        </p:txBody>
      </p:sp>
    </p:spTree>
    <p:extLst>
      <p:ext uri="{BB962C8B-B14F-4D97-AF65-F5344CB8AC3E}">
        <p14:creationId xmlns:p14="http://schemas.microsoft.com/office/powerpoint/2010/main" val="9967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731E8E6-C49D-40F5-8E1F-72B08885579D}"/>
              </a:ext>
            </a:extLst>
          </p:cNvPr>
          <p:cNvGrpSpPr/>
          <p:nvPr/>
        </p:nvGrpSpPr>
        <p:grpSpPr>
          <a:xfrm>
            <a:off x="8652167" y="4833226"/>
            <a:ext cx="2600325" cy="1685925"/>
            <a:chOff x="545306" y="4283869"/>
            <a:chExt cx="2600325" cy="1685925"/>
          </a:xfrm>
        </p:grpSpPr>
        <p:pic>
          <p:nvPicPr>
            <p:cNvPr id="43" name="Picture 42">
              <a:extLst>
                <a:ext uri="{FF2B5EF4-FFF2-40B4-BE49-F238E27FC236}">
                  <a16:creationId xmlns:a16="http://schemas.microsoft.com/office/drawing/2014/main" id="{E460F784-C281-45A9-87A0-AA03DB61AEC1}"/>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44" name="Rectangle 43">
              <a:extLst>
                <a:ext uri="{FF2B5EF4-FFF2-40B4-BE49-F238E27FC236}">
                  <a16:creationId xmlns:a16="http://schemas.microsoft.com/office/drawing/2014/main" id="{F45486C7-ED39-45CE-8489-3FB66D5CA3D5}"/>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10.0.10.4</a:t>
              </a:r>
            </a:p>
          </p:txBody>
        </p:sp>
      </p:grpSp>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pSp>
        <p:nvGrpSpPr>
          <p:cNvPr id="31" name="Group 30">
            <a:extLst>
              <a:ext uri="{FF2B5EF4-FFF2-40B4-BE49-F238E27FC236}">
                <a16:creationId xmlns:a16="http://schemas.microsoft.com/office/drawing/2014/main" id="{01650B6A-4A2D-40CB-ABE3-D2FEDEDEEF3B}"/>
              </a:ext>
            </a:extLst>
          </p:cNvPr>
          <p:cNvGrpSpPr/>
          <p:nvPr/>
        </p:nvGrpSpPr>
        <p:grpSpPr>
          <a:xfrm>
            <a:off x="1038228" y="4811189"/>
            <a:ext cx="2600325" cy="1685925"/>
            <a:chOff x="545306" y="4283869"/>
            <a:chExt cx="2600325" cy="1685925"/>
          </a:xfrm>
        </p:grpSpPr>
        <p:pic>
          <p:nvPicPr>
            <p:cNvPr id="2" name="Picture 1">
              <a:extLst>
                <a:ext uri="{FF2B5EF4-FFF2-40B4-BE49-F238E27FC236}">
                  <a16:creationId xmlns:a16="http://schemas.microsoft.com/office/drawing/2014/main" id="{C080B69F-F808-4E1F-84AC-059CAC83D492}"/>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4" name="Rectangle 3">
              <a:extLst>
                <a:ext uri="{FF2B5EF4-FFF2-40B4-BE49-F238E27FC236}">
                  <a16:creationId xmlns:a16="http://schemas.microsoft.com/office/drawing/2014/main" id="{5A6666EA-B90E-4F4C-8881-A0FA67CE8581}"/>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10.0.10.1</a:t>
              </a:r>
            </a:p>
          </p:txBody>
        </p:sp>
      </p:grpSp>
      <p:pic>
        <p:nvPicPr>
          <p:cNvPr id="9" name="Picture 8">
            <a:extLst>
              <a:ext uri="{FF2B5EF4-FFF2-40B4-BE49-F238E27FC236}">
                <a16:creationId xmlns:a16="http://schemas.microsoft.com/office/drawing/2014/main" id="{AEEEAAE2-0D77-412C-AD60-FE22D403FE30}"/>
              </a:ext>
            </a:extLst>
          </p:cNvPr>
          <p:cNvPicPr>
            <a:picLocks noChangeAspect="1"/>
          </p:cNvPicPr>
          <p:nvPr/>
        </p:nvPicPr>
        <p:blipFill>
          <a:blip r:embed="rId5"/>
          <a:stretch>
            <a:fillRect/>
          </a:stretch>
        </p:blipFill>
        <p:spPr>
          <a:xfrm>
            <a:off x="4698141" y="1094399"/>
            <a:ext cx="2302733" cy="1206485"/>
          </a:xfrm>
          <a:prstGeom prst="rect">
            <a:avLst/>
          </a:prstGeom>
        </p:spPr>
      </p:pic>
      <p:cxnSp>
        <p:nvCxnSpPr>
          <p:cNvPr id="24" name="Straight Arrow Connector 23">
            <a:extLst>
              <a:ext uri="{FF2B5EF4-FFF2-40B4-BE49-F238E27FC236}">
                <a16:creationId xmlns:a16="http://schemas.microsoft.com/office/drawing/2014/main" id="{68B014DA-470C-4F17-9BC6-40797DF8DCFF}"/>
              </a:ext>
            </a:extLst>
          </p:cNvPr>
          <p:cNvCxnSpPr>
            <a:cxnSpLocks/>
            <a:stCxn id="9" idx="2"/>
            <a:endCxn id="39" idx="0"/>
          </p:cNvCxnSpPr>
          <p:nvPr/>
        </p:nvCxnSpPr>
        <p:spPr>
          <a:xfrm>
            <a:off x="5849508" y="2300884"/>
            <a:ext cx="4236948" cy="251030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654D6CE-00FB-4C6D-B2CF-07415841C9B6}"/>
              </a:ext>
            </a:extLst>
          </p:cNvPr>
          <p:cNvGrpSpPr/>
          <p:nvPr/>
        </p:nvGrpSpPr>
        <p:grpSpPr>
          <a:xfrm>
            <a:off x="3561881" y="4811189"/>
            <a:ext cx="2600325" cy="1685925"/>
            <a:chOff x="545306" y="4283869"/>
            <a:chExt cx="2600325" cy="1685925"/>
          </a:xfrm>
        </p:grpSpPr>
        <p:pic>
          <p:nvPicPr>
            <p:cNvPr id="33" name="Picture 32">
              <a:extLst>
                <a:ext uri="{FF2B5EF4-FFF2-40B4-BE49-F238E27FC236}">
                  <a16:creationId xmlns:a16="http://schemas.microsoft.com/office/drawing/2014/main" id="{446CB1A0-D320-4B0F-B2F0-E42462B8C3B1}"/>
                </a:ext>
              </a:extLst>
            </p:cNvPr>
            <p:cNvPicPr>
              <a:picLocks noChangeAspect="1"/>
            </p:cNvPicPr>
            <p:nvPr/>
          </p:nvPicPr>
          <p:blipFill>
            <a:blip r:embed="rId3"/>
            <a:stretch>
              <a:fillRect/>
            </a:stretch>
          </p:blipFill>
          <p:spPr>
            <a:xfrm>
              <a:off x="545306" y="4283869"/>
              <a:ext cx="2600325" cy="1533525"/>
            </a:xfrm>
            <a:prstGeom prst="rect">
              <a:avLst/>
            </a:prstGeom>
            <a:solidFill>
              <a:srgbClr val="00B050"/>
            </a:solidFill>
            <a:ln>
              <a:noFill/>
              <a:headEnd type="none" w="med" len="med"/>
              <a:tailEnd type="none" w="med" len="med"/>
            </a:ln>
            <a:effectLst/>
          </p:spPr>
        </p:pic>
        <p:sp>
          <p:nvSpPr>
            <p:cNvPr id="34" name="Rectangle 33">
              <a:extLst>
                <a:ext uri="{FF2B5EF4-FFF2-40B4-BE49-F238E27FC236}">
                  <a16:creationId xmlns:a16="http://schemas.microsoft.com/office/drawing/2014/main" id="{B4184EC7-98F8-4068-B25E-C23E4817F282}"/>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10.0.10.2</a:t>
              </a:r>
            </a:p>
          </p:txBody>
        </p:sp>
      </p:grpSp>
      <p:grpSp>
        <p:nvGrpSpPr>
          <p:cNvPr id="35" name="Group 34">
            <a:extLst>
              <a:ext uri="{FF2B5EF4-FFF2-40B4-BE49-F238E27FC236}">
                <a16:creationId xmlns:a16="http://schemas.microsoft.com/office/drawing/2014/main" id="{C084059D-B3B0-41D1-A359-930FCB75E15B}"/>
              </a:ext>
            </a:extLst>
          </p:cNvPr>
          <p:cNvGrpSpPr/>
          <p:nvPr/>
        </p:nvGrpSpPr>
        <p:grpSpPr>
          <a:xfrm>
            <a:off x="6051842" y="4811189"/>
            <a:ext cx="2600325" cy="1685925"/>
            <a:chOff x="545306" y="4283869"/>
            <a:chExt cx="2600325" cy="1685925"/>
          </a:xfrm>
        </p:grpSpPr>
        <p:pic>
          <p:nvPicPr>
            <p:cNvPr id="36" name="Picture 35">
              <a:extLst>
                <a:ext uri="{FF2B5EF4-FFF2-40B4-BE49-F238E27FC236}">
                  <a16:creationId xmlns:a16="http://schemas.microsoft.com/office/drawing/2014/main" id="{C1DF97CE-8AFA-44E7-A800-88D3C455FA0C}"/>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37" name="Rectangle 36">
              <a:extLst>
                <a:ext uri="{FF2B5EF4-FFF2-40B4-BE49-F238E27FC236}">
                  <a16:creationId xmlns:a16="http://schemas.microsoft.com/office/drawing/2014/main" id="{3282C0E6-48F0-4971-8BD1-429B0CB74452}"/>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10.0.10.3</a:t>
              </a:r>
            </a:p>
          </p:txBody>
        </p:sp>
      </p:grpSp>
      <p:grpSp>
        <p:nvGrpSpPr>
          <p:cNvPr id="38" name="Group 37">
            <a:extLst>
              <a:ext uri="{FF2B5EF4-FFF2-40B4-BE49-F238E27FC236}">
                <a16:creationId xmlns:a16="http://schemas.microsoft.com/office/drawing/2014/main" id="{3F220DC5-1186-47B9-8CEB-1021A0E453B1}"/>
              </a:ext>
            </a:extLst>
          </p:cNvPr>
          <p:cNvGrpSpPr/>
          <p:nvPr/>
        </p:nvGrpSpPr>
        <p:grpSpPr>
          <a:xfrm>
            <a:off x="8786293" y="4811189"/>
            <a:ext cx="2600325" cy="1685925"/>
            <a:chOff x="545306" y="4283869"/>
            <a:chExt cx="2600325" cy="1685925"/>
          </a:xfrm>
        </p:grpSpPr>
        <p:pic>
          <p:nvPicPr>
            <p:cNvPr id="39" name="Picture 38">
              <a:extLst>
                <a:ext uri="{FF2B5EF4-FFF2-40B4-BE49-F238E27FC236}">
                  <a16:creationId xmlns:a16="http://schemas.microsoft.com/office/drawing/2014/main" id="{4194E567-8ECA-4223-A6AC-018A209FD856}"/>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40" name="Rectangle 39">
              <a:extLst>
                <a:ext uri="{FF2B5EF4-FFF2-40B4-BE49-F238E27FC236}">
                  <a16:creationId xmlns:a16="http://schemas.microsoft.com/office/drawing/2014/main" id="{A68603BF-B951-4BC6-9870-A8B44AC9EB68}"/>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10.0.10.10</a:t>
              </a:r>
            </a:p>
          </p:txBody>
        </p:sp>
      </p:grpSp>
      <p:pic>
        <p:nvPicPr>
          <p:cNvPr id="48" name="Picture 47">
            <a:extLst>
              <a:ext uri="{FF2B5EF4-FFF2-40B4-BE49-F238E27FC236}">
                <a16:creationId xmlns:a16="http://schemas.microsoft.com/office/drawing/2014/main" id="{E2478E44-648E-418A-A11F-93C5CBD3A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3071" y="3278004"/>
            <a:ext cx="1266060" cy="1555222"/>
          </a:xfrm>
          <a:prstGeom prst="rect">
            <a:avLst/>
          </a:prstGeom>
        </p:spPr>
      </p:pic>
      <p:sp>
        <p:nvSpPr>
          <p:cNvPr id="3" name="Title 2">
            <a:extLst>
              <a:ext uri="{FF2B5EF4-FFF2-40B4-BE49-F238E27FC236}">
                <a16:creationId xmlns:a16="http://schemas.microsoft.com/office/drawing/2014/main" id="{6C7B63F1-6BD3-D3A3-BB82-31D422B88885}"/>
              </a:ext>
            </a:extLst>
          </p:cNvPr>
          <p:cNvSpPr>
            <a:spLocks noGrp="1"/>
          </p:cNvSpPr>
          <p:nvPr>
            <p:ph type="title"/>
          </p:nvPr>
        </p:nvSpPr>
        <p:spPr/>
        <p:txBody>
          <a:bodyPr/>
          <a:lstStyle/>
          <a:p>
            <a:r>
              <a:rPr lang="en-US" dirty="0"/>
              <a:t>Networking - Service</a:t>
            </a:r>
          </a:p>
        </p:txBody>
      </p:sp>
      <p:sp>
        <p:nvSpPr>
          <p:cNvPr id="6" name="Text Placeholder 5">
            <a:extLst>
              <a:ext uri="{FF2B5EF4-FFF2-40B4-BE49-F238E27FC236}">
                <a16:creationId xmlns:a16="http://schemas.microsoft.com/office/drawing/2014/main" id="{D54D6B94-CF83-BB98-7E8C-3AD105DC03D9}"/>
              </a:ext>
            </a:extLst>
          </p:cNvPr>
          <p:cNvSpPr>
            <a:spLocks noGrp="1"/>
          </p:cNvSpPr>
          <p:nvPr>
            <p:ph type="body" sz="quarter" idx="13"/>
          </p:nvPr>
        </p:nvSpPr>
        <p:spPr/>
        <p:txBody>
          <a:bodyPr/>
          <a:lstStyle/>
          <a:p>
            <a:r>
              <a:rPr lang="en-US" dirty="0"/>
              <a:t>Why Service?</a:t>
            </a:r>
          </a:p>
        </p:txBody>
      </p:sp>
    </p:spTree>
    <p:extLst>
      <p:ext uri="{BB962C8B-B14F-4D97-AF65-F5344CB8AC3E}">
        <p14:creationId xmlns:p14="http://schemas.microsoft.com/office/powerpoint/2010/main" val="14544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731E8E6-C49D-40F5-8E1F-72B08885579D}"/>
              </a:ext>
            </a:extLst>
          </p:cNvPr>
          <p:cNvGrpSpPr/>
          <p:nvPr/>
        </p:nvGrpSpPr>
        <p:grpSpPr>
          <a:xfrm>
            <a:off x="8652167" y="4833226"/>
            <a:ext cx="2600325" cy="1685925"/>
            <a:chOff x="545306" y="4283869"/>
            <a:chExt cx="2600325" cy="1685925"/>
          </a:xfrm>
        </p:grpSpPr>
        <p:pic>
          <p:nvPicPr>
            <p:cNvPr id="43" name="Picture 42">
              <a:extLst>
                <a:ext uri="{FF2B5EF4-FFF2-40B4-BE49-F238E27FC236}">
                  <a16:creationId xmlns:a16="http://schemas.microsoft.com/office/drawing/2014/main" id="{E460F784-C281-45A9-87A0-AA03DB61AEC1}"/>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44" name="Rectangle 43">
              <a:extLst>
                <a:ext uri="{FF2B5EF4-FFF2-40B4-BE49-F238E27FC236}">
                  <a16:creationId xmlns:a16="http://schemas.microsoft.com/office/drawing/2014/main" id="{F45486C7-ED39-45CE-8489-3FB66D5CA3D5}"/>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10.0.10.4</a:t>
              </a:r>
            </a:p>
          </p:txBody>
        </p:sp>
      </p:grpSp>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pSp>
        <p:nvGrpSpPr>
          <p:cNvPr id="31" name="Group 30">
            <a:extLst>
              <a:ext uri="{FF2B5EF4-FFF2-40B4-BE49-F238E27FC236}">
                <a16:creationId xmlns:a16="http://schemas.microsoft.com/office/drawing/2014/main" id="{01650B6A-4A2D-40CB-ABE3-D2FEDEDEEF3B}"/>
              </a:ext>
            </a:extLst>
          </p:cNvPr>
          <p:cNvGrpSpPr/>
          <p:nvPr/>
        </p:nvGrpSpPr>
        <p:grpSpPr>
          <a:xfrm>
            <a:off x="1038228" y="4811189"/>
            <a:ext cx="2600325" cy="1685925"/>
            <a:chOff x="545306" y="4283869"/>
            <a:chExt cx="2600325" cy="1685925"/>
          </a:xfrm>
        </p:grpSpPr>
        <p:pic>
          <p:nvPicPr>
            <p:cNvPr id="2" name="Picture 1">
              <a:extLst>
                <a:ext uri="{FF2B5EF4-FFF2-40B4-BE49-F238E27FC236}">
                  <a16:creationId xmlns:a16="http://schemas.microsoft.com/office/drawing/2014/main" id="{C080B69F-F808-4E1F-84AC-059CAC83D492}"/>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4" name="Rectangle 3">
              <a:extLst>
                <a:ext uri="{FF2B5EF4-FFF2-40B4-BE49-F238E27FC236}">
                  <a16:creationId xmlns:a16="http://schemas.microsoft.com/office/drawing/2014/main" id="{5A6666EA-B90E-4F4C-8881-A0FA67CE8581}"/>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10.0.10.1</a:t>
              </a:r>
            </a:p>
          </p:txBody>
        </p:sp>
      </p:grpSp>
      <p:pic>
        <p:nvPicPr>
          <p:cNvPr id="9" name="Picture 8">
            <a:extLst>
              <a:ext uri="{FF2B5EF4-FFF2-40B4-BE49-F238E27FC236}">
                <a16:creationId xmlns:a16="http://schemas.microsoft.com/office/drawing/2014/main" id="{AEEEAAE2-0D77-412C-AD60-FE22D403FE30}"/>
              </a:ext>
            </a:extLst>
          </p:cNvPr>
          <p:cNvPicPr>
            <a:picLocks noChangeAspect="1"/>
          </p:cNvPicPr>
          <p:nvPr/>
        </p:nvPicPr>
        <p:blipFill>
          <a:blip r:embed="rId5"/>
          <a:stretch>
            <a:fillRect/>
          </a:stretch>
        </p:blipFill>
        <p:spPr>
          <a:xfrm>
            <a:off x="4698141" y="1094399"/>
            <a:ext cx="2302733" cy="1206485"/>
          </a:xfrm>
          <a:prstGeom prst="rect">
            <a:avLst/>
          </a:prstGeom>
        </p:spPr>
      </p:pic>
      <p:cxnSp>
        <p:nvCxnSpPr>
          <p:cNvPr id="24" name="Straight Arrow Connector 23">
            <a:extLst>
              <a:ext uri="{FF2B5EF4-FFF2-40B4-BE49-F238E27FC236}">
                <a16:creationId xmlns:a16="http://schemas.microsoft.com/office/drawing/2014/main" id="{68B014DA-470C-4F17-9BC6-40797DF8DCFF}"/>
              </a:ext>
            </a:extLst>
          </p:cNvPr>
          <p:cNvCxnSpPr>
            <a:cxnSpLocks/>
            <a:stCxn id="9" idx="2"/>
          </p:cNvCxnSpPr>
          <p:nvPr/>
        </p:nvCxnSpPr>
        <p:spPr>
          <a:xfrm flipH="1">
            <a:off x="5849507" y="2300884"/>
            <a:ext cx="1" cy="50661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654D6CE-00FB-4C6D-B2CF-07415841C9B6}"/>
              </a:ext>
            </a:extLst>
          </p:cNvPr>
          <p:cNvGrpSpPr/>
          <p:nvPr/>
        </p:nvGrpSpPr>
        <p:grpSpPr>
          <a:xfrm>
            <a:off x="3561881" y="4811189"/>
            <a:ext cx="2600325" cy="1685925"/>
            <a:chOff x="545306" y="4283869"/>
            <a:chExt cx="2600325" cy="1685925"/>
          </a:xfrm>
        </p:grpSpPr>
        <p:pic>
          <p:nvPicPr>
            <p:cNvPr id="33" name="Picture 32">
              <a:extLst>
                <a:ext uri="{FF2B5EF4-FFF2-40B4-BE49-F238E27FC236}">
                  <a16:creationId xmlns:a16="http://schemas.microsoft.com/office/drawing/2014/main" id="{446CB1A0-D320-4B0F-B2F0-E42462B8C3B1}"/>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34" name="Rectangle 33">
              <a:extLst>
                <a:ext uri="{FF2B5EF4-FFF2-40B4-BE49-F238E27FC236}">
                  <a16:creationId xmlns:a16="http://schemas.microsoft.com/office/drawing/2014/main" id="{B4184EC7-98F8-4068-B25E-C23E4817F282}"/>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10.0.10.2</a:t>
              </a:r>
            </a:p>
          </p:txBody>
        </p:sp>
      </p:grpSp>
      <p:grpSp>
        <p:nvGrpSpPr>
          <p:cNvPr id="35" name="Group 34">
            <a:extLst>
              <a:ext uri="{FF2B5EF4-FFF2-40B4-BE49-F238E27FC236}">
                <a16:creationId xmlns:a16="http://schemas.microsoft.com/office/drawing/2014/main" id="{C084059D-B3B0-41D1-A359-930FCB75E15B}"/>
              </a:ext>
            </a:extLst>
          </p:cNvPr>
          <p:cNvGrpSpPr/>
          <p:nvPr/>
        </p:nvGrpSpPr>
        <p:grpSpPr>
          <a:xfrm>
            <a:off x="6051842" y="4811189"/>
            <a:ext cx="2600325" cy="1685925"/>
            <a:chOff x="545306" y="4283869"/>
            <a:chExt cx="2600325" cy="1685925"/>
          </a:xfrm>
        </p:grpSpPr>
        <p:pic>
          <p:nvPicPr>
            <p:cNvPr id="36" name="Picture 35">
              <a:extLst>
                <a:ext uri="{FF2B5EF4-FFF2-40B4-BE49-F238E27FC236}">
                  <a16:creationId xmlns:a16="http://schemas.microsoft.com/office/drawing/2014/main" id="{C1DF97CE-8AFA-44E7-A800-88D3C455FA0C}"/>
                </a:ext>
              </a:extLst>
            </p:cNvPr>
            <p:cNvPicPr>
              <a:picLocks noChangeAspect="1"/>
            </p:cNvPicPr>
            <p:nvPr/>
          </p:nvPicPr>
          <p:blipFill>
            <a:blip r:embed="rId3"/>
            <a:stretch>
              <a:fillRect/>
            </a:stretch>
          </p:blipFill>
          <p:spPr>
            <a:xfrm>
              <a:off x="545306" y="4283869"/>
              <a:ext cx="2600325" cy="1533525"/>
            </a:xfrm>
            <a:prstGeom prst="rect">
              <a:avLst/>
            </a:prstGeom>
          </p:spPr>
        </p:pic>
        <p:sp>
          <p:nvSpPr>
            <p:cNvPr id="37" name="Rectangle 36">
              <a:extLst>
                <a:ext uri="{FF2B5EF4-FFF2-40B4-BE49-F238E27FC236}">
                  <a16:creationId xmlns:a16="http://schemas.microsoft.com/office/drawing/2014/main" id="{3282C0E6-48F0-4971-8BD1-429B0CB74452}"/>
                </a:ext>
              </a:extLst>
            </p:cNvPr>
            <p:cNvSpPr/>
            <p:nvPr/>
          </p:nvSpPr>
          <p:spPr bwMode="auto">
            <a:xfrm>
              <a:off x="1080471" y="5576888"/>
              <a:ext cx="1578769" cy="3929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10.0.10.3</a:t>
              </a:r>
            </a:p>
          </p:txBody>
        </p:sp>
      </p:grpSp>
      <p:pic>
        <p:nvPicPr>
          <p:cNvPr id="22" name="Picture 21">
            <a:extLst>
              <a:ext uri="{FF2B5EF4-FFF2-40B4-BE49-F238E27FC236}">
                <a16:creationId xmlns:a16="http://schemas.microsoft.com/office/drawing/2014/main" id="{F07EFA6E-BCB4-4A57-89C7-4E1AC204FF0C}"/>
              </a:ext>
            </a:extLst>
          </p:cNvPr>
          <p:cNvPicPr>
            <a:picLocks noChangeAspect="1"/>
          </p:cNvPicPr>
          <p:nvPr/>
        </p:nvPicPr>
        <p:blipFill>
          <a:blip r:embed="rId6"/>
          <a:stretch>
            <a:fillRect/>
          </a:stretch>
        </p:blipFill>
        <p:spPr>
          <a:xfrm>
            <a:off x="4698141" y="2807494"/>
            <a:ext cx="2352740" cy="1084341"/>
          </a:xfrm>
          <a:prstGeom prst="rect">
            <a:avLst/>
          </a:prstGeom>
        </p:spPr>
      </p:pic>
      <p:cxnSp>
        <p:nvCxnSpPr>
          <p:cNvPr id="26" name="Straight Arrow Connector 25">
            <a:extLst>
              <a:ext uri="{FF2B5EF4-FFF2-40B4-BE49-F238E27FC236}">
                <a16:creationId xmlns:a16="http://schemas.microsoft.com/office/drawing/2014/main" id="{7ABFA513-6235-4739-9E05-23ED87EED267}"/>
              </a:ext>
            </a:extLst>
          </p:cNvPr>
          <p:cNvCxnSpPr>
            <a:cxnSpLocks/>
            <a:stCxn id="22" idx="2"/>
            <a:endCxn id="2" idx="0"/>
          </p:cNvCxnSpPr>
          <p:nvPr/>
        </p:nvCxnSpPr>
        <p:spPr>
          <a:xfrm flipH="1">
            <a:off x="2338391" y="3891835"/>
            <a:ext cx="3536120" cy="91935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0791D22-00DB-4EC1-A295-EF2638667967}"/>
              </a:ext>
            </a:extLst>
          </p:cNvPr>
          <p:cNvCxnSpPr>
            <a:cxnSpLocks/>
            <a:stCxn id="22" idx="2"/>
          </p:cNvCxnSpPr>
          <p:nvPr/>
        </p:nvCxnSpPr>
        <p:spPr>
          <a:xfrm>
            <a:off x="5874511" y="3891835"/>
            <a:ext cx="4211945" cy="91935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365BDE6-8C57-4634-AE92-AFC3308B0F84}"/>
              </a:ext>
            </a:extLst>
          </p:cNvPr>
          <p:cNvCxnSpPr>
            <a:cxnSpLocks/>
            <a:stCxn id="22" idx="2"/>
            <a:endCxn id="36" idx="0"/>
          </p:cNvCxnSpPr>
          <p:nvPr/>
        </p:nvCxnSpPr>
        <p:spPr>
          <a:xfrm>
            <a:off x="5874511" y="3891835"/>
            <a:ext cx="1477494" cy="91935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3B4435D-BCED-43CE-AFCF-3E0C6B266EFE}"/>
              </a:ext>
            </a:extLst>
          </p:cNvPr>
          <p:cNvCxnSpPr>
            <a:cxnSpLocks/>
            <a:stCxn id="22" idx="2"/>
            <a:endCxn id="33" idx="0"/>
          </p:cNvCxnSpPr>
          <p:nvPr/>
        </p:nvCxnSpPr>
        <p:spPr>
          <a:xfrm flipH="1">
            <a:off x="4862044" y="3891835"/>
            <a:ext cx="1012467" cy="91935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A7A134C4-FA32-42C9-AEF7-724B6AFA9C1B}"/>
              </a:ext>
            </a:extLst>
          </p:cNvPr>
          <p:cNvPicPr>
            <a:picLocks noChangeAspect="1"/>
          </p:cNvPicPr>
          <p:nvPr/>
        </p:nvPicPr>
        <p:blipFill>
          <a:blip r:embed="rId7"/>
          <a:stretch>
            <a:fillRect/>
          </a:stretch>
        </p:blipFill>
        <p:spPr>
          <a:xfrm>
            <a:off x="4574349" y="2807494"/>
            <a:ext cx="2426523" cy="1166360"/>
          </a:xfrm>
          <a:prstGeom prst="rect">
            <a:avLst/>
          </a:prstGeom>
        </p:spPr>
      </p:pic>
      <p:sp>
        <p:nvSpPr>
          <p:cNvPr id="3" name="Title 2">
            <a:extLst>
              <a:ext uri="{FF2B5EF4-FFF2-40B4-BE49-F238E27FC236}">
                <a16:creationId xmlns:a16="http://schemas.microsoft.com/office/drawing/2014/main" id="{9026282E-0BB2-AD91-DA95-EFFF5D6D4E9E}"/>
              </a:ext>
            </a:extLst>
          </p:cNvPr>
          <p:cNvSpPr>
            <a:spLocks noGrp="1"/>
          </p:cNvSpPr>
          <p:nvPr>
            <p:ph type="title"/>
          </p:nvPr>
        </p:nvSpPr>
        <p:spPr/>
        <p:txBody>
          <a:bodyPr/>
          <a:lstStyle/>
          <a:p>
            <a:r>
              <a:rPr lang="en-US" dirty="0"/>
              <a:t>Networking - Service</a:t>
            </a:r>
          </a:p>
        </p:txBody>
      </p:sp>
      <p:sp>
        <p:nvSpPr>
          <p:cNvPr id="6" name="Text Placeholder 5">
            <a:extLst>
              <a:ext uri="{FF2B5EF4-FFF2-40B4-BE49-F238E27FC236}">
                <a16:creationId xmlns:a16="http://schemas.microsoft.com/office/drawing/2014/main" id="{2B1AF7EB-759C-C03F-6F71-0DAFDE0C0A26}"/>
              </a:ext>
            </a:extLst>
          </p:cNvPr>
          <p:cNvSpPr>
            <a:spLocks noGrp="1"/>
          </p:cNvSpPr>
          <p:nvPr>
            <p:ph type="body" sz="quarter" idx="13"/>
          </p:nvPr>
        </p:nvSpPr>
        <p:spPr/>
        <p:txBody>
          <a:bodyPr/>
          <a:lstStyle/>
          <a:p>
            <a:r>
              <a:rPr lang="en-US" dirty="0"/>
              <a:t>Why Service?</a:t>
            </a:r>
          </a:p>
        </p:txBody>
      </p:sp>
    </p:spTree>
    <p:extLst>
      <p:ext uri="{BB962C8B-B14F-4D97-AF65-F5344CB8AC3E}">
        <p14:creationId xmlns:p14="http://schemas.microsoft.com/office/powerpoint/2010/main" val="350464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pSp>
        <p:nvGrpSpPr>
          <p:cNvPr id="31" name="Group 30">
            <a:extLst>
              <a:ext uri="{FF2B5EF4-FFF2-40B4-BE49-F238E27FC236}">
                <a16:creationId xmlns:a16="http://schemas.microsoft.com/office/drawing/2014/main" id="{01650B6A-4A2D-40CB-ABE3-D2FEDEDEEF3B}"/>
              </a:ext>
            </a:extLst>
          </p:cNvPr>
          <p:cNvGrpSpPr/>
          <p:nvPr/>
        </p:nvGrpSpPr>
        <p:grpSpPr>
          <a:xfrm>
            <a:off x="253521" y="4383372"/>
            <a:ext cx="1919285" cy="1206484"/>
            <a:chOff x="545306" y="4283869"/>
            <a:chExt cx="2600325" cy="1685925"/>
          </a:xfrm>
        </p:grpSpPr>
        <p:pic>
          <p:nvPicPr>
            <p:cNvPr id="2" name="Picture 1">
              <a:extLst>
                <a:ext uri="{FF2B5EF4-FFF2-40B4-BE49-F238E27FC236}">
                  <a16:creationId xmlns:a16="http://schemas.microsoft.com/office/drawing/2014/main" id="{C080B69F-F808-4E1F-84AC-059CAC83D492}"/>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4" name="Rectangle 3">
              <a:extLst>
                <a:ext uri="{FF2B5EF4-FFF2-40B4-BE49-F238E27FC236}">
                  <a16:creationId xmlns:a16="http://schemas.microsoft.com/office/drawing/2014/main" id="{5A6666EA-B90E-4F4C-8881-A0FA67CE8581}"/>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10.0.10.1</a:t>
              </a:r>
            </a:p>
          </p:txBody>
        </p:sp>
      </p:grpSp>
      <p:pic>
        <p:nvPicPr>
          <p:cNvPr id="56" name="Picture 55">
            <a:extLst>
              <a:ext uri="{FF2B5EF4-FFF2-40B4-BE49-F238E27FC236}">
                <a16:creationId xmlns:a16="http://schemas.microsoft.com/office/drawing/2014/main" id="{A7A134C4-FA32-42C9-AEF7-724B6AFA9C1B}"/>
              </a:ext>
            </a:extLst>
          </p:cNvPr>
          <p:cNvPicPr>
            <a:picLocks noChangeAspect="1"/>
          </p:cNvPicPr>
          <p:nvPr/>
        </p:nvPicPr>
        <p:blipFill>
          <a:blip r:embed="rId5"/>
          <a:stretch>
            <a:fillRect/>
          </a:stretch>
        </p:blipFill>
        <p:spPr>
          <a:xfrm>
            <a:off x="4733697" y="1623485"/>
            <a:ext cx="2426523" cy="1166360"/>
          </a:xfrm>
          <a:prstGeom prst="rect">
            <a:avLst/>
          </a:prstGeom>
        </p:spPr>
      </p:pic>
      <p:grpSp>
        <p:nvGrpSpPr>
          <p:cNvPr id="27" name="Group 26">
            <a:extLst>
              <a:ext uri="{FF2B5EF4-FFF2-40B4-BE49-F238E27FC236}">
                <a16:creationId xmlns:a16="http://schemas.microsoft.com/office/drawing/2014/main" id="{5D5C54F4-416F-4EE7-922B-B824AA6F87CF}"/>
              </a:ext>
            </a:extLst>
          </p:cNvPr>
          <p:cNvGrpSpPr/>
          <p:nvPr/>
        </p:nvGrpSpPr>
        <p:grpSpPr>
          <a:xfrm>
            <a:off x="2033870" y="4383372"/>
            <a:ext cx="1919285" cy="1206484"/>
            <a:chOff x="545306" y="4283869"/>
            <a:chExt cx="2600325" cy="1685925"/>
          </a:xfrm>
        </p:grpSpPr>
        <p:pic>
          <p:nvPicPr>
            <p:cNvPr id="28" name="Picture 27">
              <a:extLst>
                <a:ext uri="{FF2B5EF4-FFF2-40B4-BE49-F238E27FC236}">
                  <a16:creationId xmlns:a16="http://schemas.microsoft.com/office/drawing/2014/main" id="{706D29F8-9573-4C75-BDDC-76E97573C92C}"/>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30" name="Rectangle 29">
              <a:extLst>
                <a:ext uri="{FF2B5EF4-FFF2-40B4-BE49-F238E27FC236}">
                  <a16:creationId xmlns:a16="http://schemas.microsoft.com/office/drawing/2014/main" id="{49FD14D6-AC7F-468D-B2AD-EF3AF0446AF3}"/>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10.0.10.2</a:t>
              </a:r>
            </a:p>
          </p:txBody>
        </p:sp>
      </p:grpSp>
      <p:grpSp>
        <p:nvGrpSpPr>
          <p:cNvPr id="46" name="Group 45">
            <a:extLst>
              <a:ext uri="{FF2B5EF4-FFF2-40B4-BE49-F238E27FC236}">
                <a16:creationId xmlns:a16="http://schemas.microsoft.com/office/drawing/2014/main" id="{851F33CA-0A21-41A5-9481-B7B6445D5457}"/>
              </a:ext>
            </a:extLst>
          </p:cNvPr>
          <p:cNvGrpSpPr/>
          <p:nvPr/>
        </p:nvGrpSpPr>
        <p:grpSpPr>
          <a:xfrm>
            <a:off x="4027674" y="4383372"/>
            <a:ext cx="1919285" cy="1206484"/>
            <a:chOff x="545306" y="4283869"/>
            <a:chExt cx="2600325" cy="1685925"/>
          </a:xfrm>
        </p:grpSpPr>
        <p:pic>
          <p:nvPicPr>
            <p:cNvPr id="47" name="Picture 46">
              <a:extLst>
                <a:ext uri="{FF2B5EF4-FFF2-40B4-BE49-F238E27FC236}">
                  <a16:creationId xmlns:a16="http://schemas.microsoft.com/office/drawing/2014/main" id="{B62B548C-9A85-4F58-B8BB-DD36BE490E14}"/>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48" name="Rectangle 47">
              <a:extLst>
                <a:ext uri="{FF2B5EF4-FFF2-40B4-BE49-F238E27FC236}">
                  <a16:creationId xmlns:a16="http://schemas.microsoft.com/office/drawing/2014/main" id="{03FBA175-3523-40D9-8B62-2D906CB6A1A0}"/>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10.0.10.3</a:t>
              </a:r>
            </a:p>
          </p:txBody>
        </p:sp>
      </p:grpSp>
      <p:grpSp>
        <p:nvGrpSpPr>
          <p:cNvPr id="49" name="Group 48">
            <a:extLst>
              <a:ext uri="{FF2B5EF4-FFF2-40B4-BE49-F238E27FC236}">
                <a16:creationId xmlns:a16="http://schemas.microsoft.com/office/drawing/2014/main" id="{6F86A9F1-A993-4C5A-891A-7C3D5A3F1D21}"/>
              </a:ext>
            </a:extLst>
          </p:cNvPr>
          <p:cNvGrpSpPr/>
          <p:nvPr/>
        </p:nvGrpSpPr>
        <p:grpSpPr>
          <a:xfrm>
            <a:off x="5946959" y="4383372"/>
            <a:ext cx="1919285" cy="1206484"/>
            <a:chOff x="545306" y="4283869"/>
            <a:chExt cx="2600325" cy="1685925"/>
          </a:xfrm>
        </p:grpSpPr>
        <p:pic>
          <p:nvPicPr>
            <p:cNvPr id="50" name="Picture 49">
              <a:extLst>
                <a:ext uri="{FF2B5EF4-FFF2-40B4-BE49-F238E27FC236}">
                  <a16:creationId xmlns:a16="http://schemas.microsoft.com/office/drawing/2014/main" id="{66673EF5-0138-4EC5-B739-9BB150A56B03}"/>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51" name="Rectangle 50">
              <a:extLst>
                <a:ext uri="{FF2B5EF4-FFF2-40B4-BE49-F238E27FC236}">
                  <a16:creationId xmlns:a16="http://schemas.microsoft.com/office/drawing/2014/main" id="{B5680570-9A0B-41E6-9ED8-C451D04203EA}"/>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10.0.10.4</a:t>
              </a:r>
            </a:p>
          </p:txBody>
        </p:sp>
      </p:grpSp>
      <p:grpSp>
        <p:nvGrpSpPr>
          <p:cNvPr id="52" name="Group 51">
            <a:extLst>
              <a:ext uri="{FF2B5EF4-FFF2-40B4-BE49-F238E27FC236}">
                <a16:creationId xmlns:a16="http://schemas.microsoft.com/office/drawing/2014/main" id="{3FB5783C-472B-4393-8F8E-7BBF1209A69B}"/>
              </a:ext>
            </a:extLst>
          </p:cNvPr>
          <p:cNvGrpSpPr/>
          <p:nvPr/>
        </p:nvGrpSpPr>
        <p:grpSpPr>
          <a:xfrm>
            <a:off x="7932945" y="4383372"/>
            <a:ext cx="1919285" cy="1206484"/>
            <a:chOff x="545306" y="4283869"/>
            <a:chExt cx="2600325" cy="1685925"/>
          </a:xfrm>
        </p:grpSpPr>
        <p:pic>
          <p:nvPicPr>
            <p:cNvPr id="53" name="Picture 52">
              <a:extLst>
                <a:ext uri="{FF2B5EF4-FFF2-40B4-BE49-F238E27FC236}">
                  <a16:creationId xmlns:a16="http://schemas.microsoft.com/office/drawing/2014/main" id="{8221F3C7-DFAF-4DFB-A527-3F9924C8C071}"/>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54" name="Rectangle 53">
              <a:extLst>
                <a:ext uri="{FF2B5EF4-FFF2-40B4-BE49-F238E27FC236}">
                  <a16:creationId xmlns:a16="http://schemas.microsoft.com/office/drawing/2014/main" id="{D636AF62-EFFE-4D0F-9FDC-DE90E73515C1}"/>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10.0.10.5</a:t>
              </a:r>
            </a:p>
          </p:txBody>
        </p:sp>
      </p:grpSp>
      <p:grpSp>
        <p:nvGrpSpPr>
          <p:cNvPr id="55" name="Group 54">
            <a:extLst>
              <a:ext uri="{FF2B5EF4-FFF2-40B4-BE49-F238E27FC236}">
                <a16:creationId xmlns:a16="http://schemas.microsoft.com/office/drawing/2014/main" id="{766EE678-6FFD-4881-8941-D8596F06C9FB}"/>
              </a:ext>
            </a:extLst>
          </p:cNvPr>
          <p:cNvGrpSpPr/>
          <p:nvPr/>
        </p:nvGrpSpPr>
        <p:grpSpPr>
          <a:xfrm>
            <a:off x="9918931" y="4343408"/>
            <a:ext cx="1919285" cy="1206484"/>
            <a:chOff x="545306" y="4283869"/>
            <a:chExt cx="2600325" cy="1685925"/>
          </a:xfrm>
        </p:grpSpPr>
        <p:pic>
          <p:nvPicPr>
            <p:cNvPr id="57" name="Picture 56">
              <a:extLst>
                <a:ext uri="{FF2B5EF4-FFF2-40B4-BE49-F238E27FC236}">
                  <a16:creationId xmlns:a16="http://schemas.microsoft.com/office/drawing/2014/main" id="{35C55917-AC64-4D52-84CB-6866E06ABA30}"/>
                </a:ext>
              </a:extLst>
            </p:cNvPr>
            <p:cNvPicPr>
              <a:picLocks noChangeAspect="1"/>
            </p:cNvPicPr>
            <p:nvPr/>
          </p:nvPicPr>
          <p:blipFill>
            <a:blip r:embed="rId4"/>
            <a:stretch>
              <a:fillRect/>
            </a:stretch>
          </p:blipFill>
          <p:spPr>
            <a:xfrm>
              <a:off x="545306" y="4283869"/>
              <a:ext cx="2600325" cy="1533525"/>
            </a:xfrm>
            <a:prstGeom prst="rect">
              <a:avLst/>
            </a:prstGeom>
          </p:spPr>
        </p:pic>
        <p:sp>
          <p:nvSpPr>
            <p:cNvPr id="58" name="Rectangle 57">
              <a:extLst>
                <a:ext uri="{FF2B5EF4-FFF2-40B4-BE49-F238E27FC236}">
                  <a16:creationId xmlns:a16="http://schemas.microsoft.com/office/drawing/2014/main" id="{FFD1C960-9923-4E34-AFE1-1CE8C8F4A147}"/>
                </a:ext>
              </a:extLst>
            </p:cNvPr>
            <p:cNvSpPr/>
            <p:nvPr/>
          </p:nvSpPr>
          <p:spPr bwMode="auto">
            <a:xfrm>
              <a:off x="1080471" y="5576888"/>
              <a:ext cx="1578769" cy="39290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10.0.10.6</a:t>
              </a:r>
            </a:p>
          </p:txBody>
        </p:sp>
      </p:grpSp>
      <p:sp>
        <p:nvSpPr>
          <p:cNvPr id="61" name="Arrow: Pentagon 60">
            <a:extLst>
              <a:ext uri="{FF2B5EF4-FFF2-40B4-BE49-F238E27FC236}">
                <a16:creationId xmlns:a16="http://schemas.microsoft.com/office/drawing/2014/main" id="{8D3E7C71-B8A2-4BBF-BA56-EC4E6311E32A}"/>
              </a:ext>
            </a:extLst>
          </p:cNvPr>
          <p:cNvSpPr/>
          <p:nvPr/>
        </p:nvSpPr>
        <p:spPr bwMode="auto">
          <a:xfrm>
            <a:off x="528638" y="5772001"/>
            <a:ext cx="1402979" cy="365400"/>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Name : Foo</a:t>
            </a:r>
          </a:p>
        </p:txBody>
      </p:sp>
      <p:sp>
        <p:nvSpPr>
          <p:cNvPr id="62" name="Arrow: Pentagon 61">
            <a:extLst>
              <a:ext uri="{FF2B5EF4-FFF2-40B4-BE49-F238E27FC236}">
                <a16:creationId xmlns:a16="http://schemas.microsoft.com/office/drawing/2014/main" id="{1636D2A9-6A40-4D56-B6CD-A4B42D0517F5}"/>
              </a:ext>
            </a:extLst>
          </p:cNvPr>
          <p:cNvSpPr/>
          <p:nvPr/>
        </p:nvSpPr>
        <p:spPr bwMode="auto">
          <a:xfrm>
            <a:off x="528638" y="6299722"/>
            <a:ext cx="1402979" cy="365400"/>
          </a:xfrm>
          <a:prstGeom prst="homePlate">
            <a:avLst/>
          </a:prstGeom>
          <a:solidFill>
            <a:srgbClr val="99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Type : API</a:t>
            </a:r>
          </a:p>
        </p:txBody>
      </p:sp>
      <p:sp>
        <p:nvSpPr>
          <p:cNvPr id="63" name="Arrow: Pentagon 62">
            <a:extLst>
              <a:ext uri="{FF2B5EF4-FFF2-40B4-BE49-F238E27FC236}">
                <a16:creationId xmlns:a16="http://schemas.microsoft.com/office/drawing/2014/main" id="{9BB91EA5-80F6-43E5-8194-5A9995DB5775}"/>
              </a:ext>
            </a:extLst>
          </p:cNvPr>
          <p:cNvSpPr/>
          <p:nvPr/>
        </p:nvSpPr>
        <p:spPr bwMode="auto">
          <a:xfrm>
            <a:off x="2345532" y="5824388"/>
            <a:ext cx="1402979" cy="365400"/>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Name : Foo</a:t>
            </a:r>
          </a:p>
        </p:txBody>
      </p:sp>
      <p:sp>
        <p:nvSpPr>
          <p:cNvPr id="64" name="Arrow: Pentagon 63">
            <a:extLst>
              <a:ext uri="{FF2B5EF4-FFF2-40B4-BE49-F238E27FC236}">
                <a16:creationId xmlns:a16="http://schemas.microsoft.com/office/drawing/2014/main" id="{15B20AAF-8DFD-425A-889E-81238D8D18A4}"/>
              </a:ext>
            </a:extLst>
          </p:cNvPr>
          <p:cNvSpPr/>
          <p:nvPr/>
        </p:nvSpPr>
        <p:spPr bwMode="auto">
          <a:xfrm>
            <a:off x="2345532" y="6352109"/>
            <a:ext cx="1402979" cy="365400"/>
          </a:xfrm>
          <a:prstGeom prst="homePlate">
            <a:avLst/>
          </a:prstGeom>
          <a:solidFill>
            <a:srgbClr val="99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Type : API</a:t>
            </a:r>
          </a:p>
        </p:txBody>
      </p:sp>
      <p:sp>
        <p:nvSpPr>
          <p:cNvPr id="65" name="Arrow: Pentagon 64">
            <a:extLst>
              <a:ext uri="{FF2B5EF4-FFF2-40B4-BE49-F238E27FC236}">
                <a16:creationId xmlns:a16="http://schemas.microsoft.com/office/drawing/2014/main" id="{0E7AC586-6FDF-40FA-BF53-87BE0A77F69A}"/>
              </a:ext>
            </a:extLst>
          </p:cNvPr>
          <p:cNvSpPr/>
          <p:nvPr/>
        </p:nvSpPr>
        <p:spPr bwMode="auto">
          <a:xfrm>
            <a:off x="6299384" y="5774010"/>
            <a:ext cx="1402979" cy="365400"/>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Name : Foo</a:t>
            </a:r>
          </a:p>
        </p:txBody>
      </p:sp>
      <p:sp>
        <p:nvSpPr>
          <p:cNvPr id="66" name="Arrow: Pentagon 65">
            <a:extLst>
              <a:ext uri="{FF2B5EF4-FFF2-40B4-BE49-F238E27FC236}">
                <a16:creationId xmlns:a16="http://schemas.microsoft.com/office/drawing/2014/main" id="{E67AF503-E40F-4F4B-9F21-530F24988387}"/>
              </a:ext>
            </a:extLst>
          </p:cNvPr>
          <p:cNvSpPr/>
          <p:nvPr/>
        </p:nvSpPr>
        <p:spPr bwMode="auto">
          <a:xfrm>
            <a:off x="6323539" y="6267477"/>
            <a:ext cx="1402979" cy="365400"/>
          </a:xfrm>
          <a:prstGeom prst="homePlate">
            <a:avLst/>
          </a:prstGeom>
          <a:solidFill>
            <a:srgbClr val="99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Type : API</a:t>
            </a:r>
          </a:p>
        </p:txBody>
      </p:sp>
      <p:sp>
        <p:nvSpPr>
          <p:cNvPr id="67" name="Arrow: Pentagon 66">
            <a:extLst>
              <a:ext uri="{FF2B5EF4-FFF2-40B4-BE49-F238E27FC236}">
                <a16:creationId xmlns:a16="http://schemas.microsoft.com/office/drawing/2014/main" id="{65F113CB-447C-4E05-B3C1-791B69166144}"/>
              </a:ext>
            </a:extLst>
          </p:cNvPr>
          <p:cNvSpPr/>
          <p:nvPr/>
        </p:nvSpPr>
        <p:spPr bwMode="auto">
          <a:xfrm>
            <a:off x="8327947" y="5772001"/>
            <a:ext cx="1402979" cy="365400"/>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Name : Bar</a:t>
            </a:r>
          </a:p>
        </p:txBody>
      </p:sp>
      <p:sp>
        <p:nvSpPr>
          <p:cNvPr id="68" name="Arrow: Pentagon 67">
            <a:extLst>
              <a:ext uri="{FF2B5EF4-FFF2-40B4-BE49-F238E27FC236}">
                <a16:creationId xmlns:a16="http://schemas.microsoft.com/office/drawing/2014/main" id="{F735054D-D3FD-4DB6-8B94-386C537FFF16}"/>
              </a:ext>
            </a:extLst>
          </p:cNvPr>
          <p:cNvSpPr/>
          <p:nvPr/>
        </p:nvSpPr>
        <p:spPr bwMode="auto">
          <a:xfrm>
            <a:off x="8327947" y="6299722"/>
            <a:ext cx="1402979" cy="365400"/>
          </a:xfrm>
          <a:prstGeom prst="homePlat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Type : Database</a:t>
            </a:r>
          </a:p>
        </p:txBody>
      </p:sp>
      <p:sp>
        <p:nvSpPr>
          <p:cNvPr id="69" name="Arrow: Pentagon 68">
            <a:extLst>
              <a:ext uri="{FF2B5EF4-FFF2-40B4-BE49-F238E27FC236}">
                <a16:creationId xmlns:a16="http://schemas.microsoft.com/office/drawing/2014/main" id="{D96F339B-875B-40EF-93DD-A3AE552C5CC9}"/>
              </a:ext>
            </a:extLst>
          </p:cNvPr>
          <p:cNvSpPr/>
          <p:nvPr/>
        </p:nvSpPr>
        <p:spPr bwMode="auto">
          <a:xfrm>
            <a:off x="4319131" y="5798630"/>
            <a:ext cx="1402979" cy="365400"/>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Name : Foo</a:t>
            </a:r>
          </a:p>
        </p:txBody>
      </p:sp>
      <p:sp>
        <p:nvSpPr>
          <p:cNvPr id="70" name="Arrow: Pentagon 69">
            <a:extLst>
              <a:ext uri="{FF2B5EF4-FFF2-40B4-BE49-F238E27FC236}">
                <a16:creationId xmlns:a16="http://schemas.microsoft.com/office/drawing/2014/main" id="{1FA996A5-EF30-43DC-872E-095246ADF35D}"/>
              </a:ext>
            </a:extLst>
          </p:cNvPr>
          <p:cNvSpPr/>
          <p:nvPr/>
        </p:nvSpPr>
        <p:spPr bwMode="auto">
          <a:xfrm>
            <a:off x="4319131" y="6326351"/>
            <a:ext cx="1402979" cy="365400"/>
          </a:xfrm>
          <a:prstGeom prst="homePlate">
            <a:avLst/>
          </a:prstGeom>
          <a:solidFill>
            <a:srgbClr val="99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latin typeface="Segoe UI"/>
                <a:cs typeface="Segoe UI" pitchFamily="34" charset="0"/>
              </a:rPr>
              <a:t>Type : API</a:t>
            </a:r>
          </a:p>
        </p:txBody>
      </p:sp>
      <p:sp>
        <p:nvSpPr>
          <p:cNvPr id="73" name="Arrow: Pentagon 72">
            <a:extLst>
              <a:ext uri="{FF2B5EF4-FFF2-40B4-BE49-F238E27FC236}">
                <a16:creationId xmlns:a16="http://schemas.microsoft.com/office/drawing/2014/main" id="{714568C1-A8EF-4E03-A545-4FE7054C3657}"/>
              </a:ext>
            </a:extLst>
          </p:cNvPr>
          <p:cNvSpPr/>
          <p:nvPr/>
        </p:nvSpPr>
        <p:spPr bwMode="auto">
          <a:xfrm>
            <a:off x="10180559" y="5735913"/>
            <a:ext cx="1402979" cy="365400"/>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Name : Bar</a:t>
            </a:r>
          </a:p>
        </p:txBody>
      </p:sp>
      <p:sp>
        <p:nvSpPr>
          <p:cNvPr id="74" name="Arrow: Pentagon 73">
            <a:extLst>
              <a:ext uri="{FF2B5EF4-FFF2-40B4-BE49-F238E27FC236}">
                <a16:creationId xmlns:a16="http://schemas.microsoft.com/office/drawing/2014/main" id="{7669D085-5F87-48BD-86C0-7727AE40802A}"/>
              </a:ext>
            </a:extLst>
          </p:cNvPr>
          <p:cNvSpPr/>
          <p:nvPr/>
        </p:nvSpPr>
        <p:spPr bwMode="auto">
          <a:xfrm>
            <a:off x="10180559" y="6263634"/>
            <a:ext cx="1402979" cy="365400"/>
          </a:xfrm>
          <a:prstGeom prst="homePlat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Type : Database</a:t>
            </a:r>
          </a:p>
        </p:txBody>
      </p:sp>
      <p:sp>
        <p:nvSpPr>
          <p:cNvPr id="75" name="Arrow: Pentagon 74">
            <a:extLst>
              <a:ext uri="{FF2B5EF4-FFF2-40B4-BE49-F238E27FC236}">
                <a16:creationId xmlns:a16="http://schemas.microsoft.com/office/drawing/2014/main" id="{C41BC559-3AC5-42C2-8D36-593433C222E7}"/>
              </a:ext>
            </a:extLst>
          </p:cNvPr>
          <p:cNvSpPr/>
          <p:nvPr/>
        </p:nvSpPr>
        <p:spPr bwMode="auto">
          <a:xfrm>
            <a:off x="7231455" y="1755632"/>
            <a:ext cx="1402979" cy="365400"/>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Name : Foo</a:t>
            </a:r>
          </a:p>
        </p:txBody>
      </p:sp>
      <p:sp>
        <p:nvSpPr>
          <p:cNvPr id="76" name="Arrow: Pentagon 75">
            <a:extLst>
              <a:ext uri="{FF2B5EF4-FFF2-40B4-BE49-F238E27FC236}">
                <a16:creationId xmlns:a16="http://schemas.microsoft.com/office/drawing/2014/main" id="{0C8ECEDB-8B61-4F4E-ABA6-3A0E02516B46}"/>
              </a:ext>
            </a:extLst>
          </p:cNvPr>
          <p:cNvSpPr/>
          <p:nvPr/>
        </p:nvSpPr>
        <p:spPr bwMode="auto">
          <a:xfrm>
            <a:off x="7255610" y="2249099"/>
            <a:ext cx="1402979" cy="365400"/>
          </a:xfrm>
          <a:prstGeom prst="homePlate">
            <a:avLst/>
          </a:prstGeom>
          <a:solidFill>
            <a:srgbClr val="99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900">
                <a:gradFill>
                  <a:gsLst>
                    <a:gs pos="0">
                      <a:srgbClr val="FFFFFF"/>
                    </a:gs>
                    <a:gs pos="100000">
                      <a:srgbClr val="FFFFFF"/>
                    </a:gs>
                  </a:gsLst>
                  <a:lin ang="5400000" scaled="0"/>
                </a:gradFill>
                <a:latin typeface="Segoe UI"/>
                <a:cs typeface="Segoe UI" pitchFamily="34" charset="0"/>
              </a:rPr>
              <a:t>Type : API</a:t>
            </a:r>
          </a:p>
        </p:txBody>
      </p:sp>
      <p:pic>
        <p:nvPicPr>
          <p:cNvPr id="7" name="Picture 6">
            <a:extLst>
              <a:ext uri="{FF2B5EF4-FFF2-40B4-BE49-F238E27FC236}">
                <a16:creationId xmlns:a16="http://schemas.microsoft.com/office/drawing/2014/main" id="{A5F498AE-59E3-4A02-8589-185EAEEF3545}"/>
              </a:ext>
            </a:extLst>
          </p:cNvPr>
          <p:cNvPicPr>
            <a:picLocks noChangeAspect="1"/>
          </p:cNvPicPr>
          <p:nvPr/>
        </p:nvPicPr>
        <p:blipFill>
          <a:blip r:embed="rId6"/>
          <a:stretch>
            <a:fillRect/>
          </a:stretch>
        </p:blipFill>
        <p:spPr>
          <a:xfrm>
            <a:off x="2274870" y="1705948"/>
            <a:ext cx="2638564" cy="1138428"/>
          </a:xfrm>
          <a:prstGeom prst="rect">
            <a:avLst/>
          </a:prstGeom>
        </p:spPr>
      </p:pic>
      <p:cxnSp>
        <p:nvCxnSpPr>
          <p:cNvPr id="78" name="Straight Arrow Connector 77">
            <a:extLst>
              <a:ext uri="{FF2B5EF4-FFF2-40B4-BE49-F238E27FC236}">
                <a16:creationId xmlns:a16="http://schemas.microsoft.com/office/drawing/2014/main" id="{60E1F630-7F3C-436A-BBDF-F962C4EA1123}"/>
              </a:ext>
            </a:extLst>
          </p:cNvPr>
          <p:cNvCxnSpPr>
            <a:cxnSpLocks/>
            <a:stCxn id="56" idx="2"/>
          </p:cNvCxnSpPr>
          <p:nvPr/>
        </p:nvCxnSpPr>
        <p:spPr>
          <a:xfrm flipH="1">
            <a:off x="1196011" y="2789845"/>
            <a:ext cx="4750948" cy="15935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32CDFBA-AB07-4317-887F-5D516E401B91}"/>
              </a:ext>
            </a:extLst>
          </p:cNvPr>
          <p:cNvCxnSpPr>
            <a:cxnSpLocks/>
            <a:stCxn id="56" idx="2"/>
            <a:endCxn id="28" idx="0"/>
          </p:cNvCxnSpPr>
          <p:nvPr/>
        </p:nvCxnSpPr>
        <p:spPr>
          <a:xfrm flipH="1">
            <a:off x="2993513" y="2789845"/>
            <a:ext cx="2953446" cy="15935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0EC7A00-4FE2-4B57-A0E2-321D84D55B11}"/>
              </a:ext>
            </a:extLst>
          </p:cNvPr>
          <p:cNvCxnSpPr>
            <a:cxnSpLocks/>
            <a:stCxn id="56" idx="2"/>
            <a:endCxn id="47" idx="0"/>
          </p:cNvCxnSpPr>
          <p:nvPr/>
        </p:nvCxnSpPr>
        <p:spPr>
          <a:xfrm flipH="1">
            <a:off x="4987317" y="2789845"/>
            <a:ext cx="959642" cy="15935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E1878FE-D214-4E54-B856-7D5E6FE82B59}"/>
              </a:ext>
            </a:extLst>
          </p:cNvPr>
          <p:cNvCxnSpPr>
            <a:cxnSpLocks/>
            <a:stCxn id="56" idx="2"/>
            <a:endCxn id="50" idx="0"/>
          </p:cNvCxnSpPr>
          <p:nvPr/>
        </p:nvCxnSpPr>
        <p:spPr>
          <a:xfrm>
            <a:off x="5946959" y="2789845"/>
            <a:ext cx="959643" cy="15935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E63D5EC-FE83-2FEC-B03B-768579CAA4A9}"/>
              </a:ext>
            </a:extLst>
          </p:cNvPr>
          <p:cNvSpPr>
            <a:spLocks noGrp="1"/>
          </p:cNvSpPr>
          <p:nvPr>
            <p:ph type="title"/>
          </p:nvPr>
        </p:nvSpPr>
        <p:spPr/>
        <p:txBody>
          <a:bodyPr/>
          <a:lstStyle/>
          <a:p>
            <a:r>
              <a:rPr lang="en-US" dirty="0"/>
              <a:t>Networking - Service</a:t>
            </a:r>
          </a:p>
        </p:txBody>
      </p:sp>
      <p:sp>
        <p:nvSpPr>
          <p:cNvPr id="6" name="Text Placeholder 5">
            <a:extLst>
              <a:ext uri="{FF2B5EF4-FFF2-40B4-BE49-F238E27FC236}">
                <a16:creationId xmlns:a16="http://schemas.microsoft.com/office/drawing/2014/main" id="{74B58590-791E-CC5D-7E4B-8707C65A260F}"/>
              </a:ext>
            </a:extLst>
          </p:cNvPr>
          <p:cNvSpPr>
            <a:spLocks noGrp="1"/>
          </p:cNvSpPr>
          <p:nvPr>
            <p:ph type="body" sz="quarter" idx="13"/>
          </p:nvPr>
        </p:nvSpPr>
        <p:spPr/>
        <p:txBody>
          <a:bodyPr/>
          <a:lstStyle/>
          <a:p>
            <a:r>
              <a:rPr lang="en-US" dirty="0"/>
              <a:t>How Does Service Work</a:t>
            </a:r>
          </a:p>
        </p:txBody>
      </p:sp>
    </p:spTree>
    <p:extLst>
      <p:ext uri="{BB962C8B-B14F-4D97-AF65-F5344CB8AC3E}">
        <p14:creationId xmlns:p14="http://schemas.microsoft.com/office/powerpoint/2010/main" val="291059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fade">
                                      <p:cBhvr>
                                        <p:cTn id="70" dur="500"/>
                                        <p:tgtEl>
                                          <p:spTgt spid="7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up)">
                                      <p:cBhvr>
                                        <p:cTn id="83" dur="500"/>
                                        <p:tgtEl>
                                          <p:spTgt spid="81"/>
                                        </p:tgtEl>
                                      </p:cBhvr>
                                    </p:animEffect>
                                  </p:childTnLst>
                                </p:cTn>
                              </p:par>
                              <p:par>
                                <p:cTn id="84" presetID="22" presetClass="entr" presetSubtype="1" fill="hold"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wipe(up)">
                                      <p:cBhvr>
                                        <p:cTn id="86" dur="500"/>
                                        <p:tgtEl>
                                          <p:spTgt spid="80"/>
                                        </p:tgtEl>
                                      </p:cBhvr>
                                    </p:animEffect>
                                  </p:childTnLst>
                                </p:cTn>
                              </p:par>
                              <p:par>
                                <p:cTn id="87" presetID="22" presetClass="entr" presetSubtype="1"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wipe(up)">
                                      <p:cBhvr>
                                        <p:cTn id="89" dur="500"/>
                                        <p:tgtEl>
                                          <p:spTgt spid="79"/>
                                        </p:tgtEl>
                                      </p:cBhvr>
                                    </p:animEffect>
                                  </p:childTnLst>
                                </p:cTn>
                              </p:par>
                              <p:par>
                                <p:cTn id="90" presetID="22" presetClass="entr" presetSubtype="1" fill="hold"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wipe(up)">
                                      <p:cBhvr>
                                        <p:cTn id="9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3" grpId="0" animBg="1"/>
      <p:bldP spid="74" grpId="0" animBg="1"/>
      <p:bldP spid="75" grpId="0" animBg="1"/>
      <p:bldP spid="7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sp>
        <p:nvSpPr>
          <p:cNvPr id="2" name="Title 1">
            <a:extLst>
              <a:ext uri="{FF2B5EF4-FFF2-40B4-BE49-F238E27FC236}">
                <a16:creationId xmlns:a16="http://schemas.microsoft.com/office/drawing/2014/main" id="{E3C2EAE1-45AA-E6F0-80CB-70A80C5A1948}"/>
              </a:ext>
            </a:extLst>
          </p:cNvPr>
          <p:cNvSpPr>
            <a:spLocks noGrp="1"/>
          </p:cNvSpPr>
          <p:nvPr>
            <p:ph type="title"/>
          </p:nvPr>
        </p:nvSpPr>
        <p:spPr/>
        <p:txBody>
          <a:bodyPr/>
          <a:lstStyle/>
          <a:p>
            <a:r>
              <a:rPr lang="en-US" dirty="0"/>
              <a:t>Different Types of Services</a:t>
            </a:r>
          </a:p>
        </p:txBody>
      </p:sp>
      <p:sp>
        <p:nvSpPr>
          <p:cNvPr id="4" name="Content Placeholder 3">
            <a:extLst>
              <a:ext uri="{FF2B5EF4-FFF2-40B4-BE49-F238E27FC236}">
                <a16:creationId xmlns:a16="http://schemas.microsoft.com/office/drawing/2014/main" id="{BA33D8D2-F0F6-8C5D-B3E8-F250F351FE85}"/>
              </a:ext>
            </a:extLst>
          </p:cNvPr>
          <p:cNvSpPr>
            <a:spLocks noGrp="1"/>
          </p:cNvSpPr>
          <p:nvPr>
            <p:ph idx="1"/>
          </p:nvPr>
        </p:nvSpPr>
        <p:spPr/>
        <p:txBody>
          <a:bodyPr/>
          <a:lstStyle/>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54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ClusterIP</a:t>
            </a:r>
            <a:r>
              <a:rPr kumimoji="0" lang="en-US" sz="5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(default)</a:t>
            </a:r>
          </a:p>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54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LoadBalancer</a:t>
            </a:r>
            <a:endParaRPr kumimoji="0" lang="en-US" sz="54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a:p>
            <a:pPr marL="336076" indent="-336076" defTabSz="914178">
              <a:lnSpc>
                <a:spcPct val="90000"/>
              </a:lnSpc>
              <a:spcBef>
                <a:spcPct val="20000"/>
              </a:spcBef>
              <a:buSzPct val="90000"/>
              <a:buFont typeface="Arial" pitchFamily="34" charset="0"/>
              <a:buChar char="•"/>
              <a:defRPr/>
            </a:pPr>
            <a:r>
              <a:rPr kumimoji="0" lang="en-US" sz="5400" b="0" i="0" u="none" strike="sng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NodePort</a:t>
            </a:r>
            <a:endParaRPr kumimoji="0" lang="en-US" sz="5400" b="0" i="0" u="none" strike="sng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a:p>
            <a:pPr marL="914400" lvl="2" indent="0">
              <a:buNone/>
            </a:pPr>
            <a:endParaRPr lang="en-US" dirty="0"/>
          </a:p>
        </p:txBody>
      </p:sp>
    </p:spTree>
    <p:extLst>
      <p:ext uri="{BB962C8B-B14F-4D97-AF65-F5344CB8AC3E}">
        <p14:creationId xmlns:p14="http://schemas.microsoft.com/office/powerpoint/2010/main" val="1775550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6" name="Picture 5">
            <a:extLst>
              <a:ext uri="{FF2B5EF4-FFF2-40B4-BE49-F238E27FC236}">
                <a16:creationId xmlns:a16="http://schemas.microsoft.com/office/drawing/2014/main" id="{DC68171E-D042-4F4D-B94E-39E027D69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138" y="1836129"/>
            <a:ext cx="4002004" cy="4468120"/>
          </a:xfrm>
          <a:prstGeom prst="rect">
            <a:avLst/>
          </a:prstGeom>
        </p:spPr>
      </p:pic>
      <p:sp>
        <p:nvSpPr>
          <p:cNvPr id="8" name="Rectangle 7">
            <a:extLst>
              <a:ext uri="{FF2B5EF4-FFF2-40B4-BE49-F238E27FC236}">
                <a16:creationId xmlns:a16="http://schemas.microsoft.com/office/drawing/2014/main" id="{228FA7B1-C383-43BB-83F5-50AFDB7A1744}"/>
              </a:ext>
            </a:extLst>
          </p:cNvPr>
          <p:cNvSpPr/>
          <p:nvPr/>
        </p:nvSpPr>
        <p:spPr>
          <a:xfrm>
            <a:off x="6096000" y="2395141"/>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14E4697A-2CE4-4581-9125-5618FB419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520" y="2117130"/>
            <a:ext cx="4954272" cy="3952796"/>
          </a:xfrm>
          <a:prstGeom prst="rect">
            <a:avLst/>
          </a:prstGeom>
        </p:spPr>
      </p:pic>
      <p:sp>
        <p:nvSpPr>
          <p:cNvPr id="2" name="Rectangle 1">
            <a:extLst>
              <a:ext uri="{FF2B5EF4-FFF2-40B4-BE49-F238E27FC236}">
                <a16:creationId xmlns:a16="http://schemas.microsoft.com/office/drawing/2014/main" id="{3C76E176-E8AC-44E6-8112-777B9150708C}"/>
              </a:ext>
            </a:extLst>
          </p:cNvPr>
          <p:cNvSpPr/>
          <p:nvPr/>
        </p:nvSpPr>
        <p:spPr bwMode="auto">
          <a:xfrm>
            <a:off x="914400" y="1567370"/>
            <a:ext cx="4085439" cy="214056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04273B70-84AE-4F82-BB87-6F688D5DCF77}"/>
              </a:ext>
            </a:extLst>
          </p:cNvPr>
          <p:cNvSpPr/>
          <p:nvPr/>
        </p:nvSpPr>
        <p:spPr bwMode="auto">
          <a:xfrm>
            <a:off x="2809875" y="3726986"/>
            <a:ext cx="57150" cy="46877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95CB3555-2E22-4FA8-B70C-A78E5CD7D575}"/>
              </a:ext>
            </a:extLst>
          </p:cNvPr>
          <p:cNvSpPr/>
          <p:nvPr/>
        </p:nvSpPr>
        <p:spPr bwMode="auto">
          <a:xfrm>
            <a:off x="3390900" y="3728014"/>
            <a:ext cx="57150" cy="46877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4101652F-2126-400F-BD33-812C22D3069D}"/>
              </a:ext>
            </a:extLst>
          </p:cNvPr>
          <p:cNvCxnSpPr/>
          <p:nvPr/>
        </p:nvCxnSpPr>
        <p:spPr>
          <a:xfrm>
            <a:off x="2624138" y="4090988"/>
            <a:ext cx="933450" cy="0"/>
          </a:xfrm>
          <a:prstGeom prst="line">
            <a:avLst/>
          </a:prstGeom>
          <a:ln w="19050">
            <a:solidFill>
              <a:schemeClr val="tx1">
                <a:lumMod val="50000"/>
              </a:schemeClr>
            </a:solidFill>
            <a:headEnd type="none"/>
            <a:tailEnd type="non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152BE776-942F-4A9C-AD2D-51E2F102B4FB}"/>
              </a:ext>
            </a:extLst>
          </p:cNvPr>
          <p:cNvSpPr/>
          <p:nvPr/>
        </p:nvSpPr>
        <p:spPr bwMode="auto">
          <a:xfrm>
            <a:off x="1290484" y="3435429"/>
            <a:ext cx="3709355" cy="413313"/>
          </a:xfrm>
          <a:prstGeom prst="rect">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6" name="Straight Connector 15">
            <a:extLst>
              <a:ext uri="{FF2B5EF4-FFF2-40B4-BE49-F238E27FC236}">
                <a16:creationId xmlns:a16="http://schemas.microsoft.com/office/drawing/2014/main" id="{C0C6AC17-E1D3-48A4-B1EB-8A86D9547ED1}"/>
              </a:ext>
            </a:extLst>
          </p:cNvPr>
          <p:cNvCxnSpPr/>
          <p:nvPr/>
        </p:nvCxnSpPr>
        <p:spPr>
          <a:xfrm>
            <a:off x="1290484" y="3848742"/>
            <a:ext cx="3709355"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5332001-0478-4407-9B80-E6DBAC12F52F}"/>
              </a:ext>
            </a:extLst>
          </p:cNvPr>
          <p:cNvPicPr>
            <a:picLocks noChangeAspect="1"/>
          </p:cNvPicPr>
          <p:nvPr/>
        </p:nvPicPr>
        <p:blipFill>
          <a:blip r:embed="rId6"/>
          <a:stretch>
            <a:fillRect/>
          </a:stretch>
        </p:blipFill>
        <p:spPr>
          <a:xfrm>
            <a:off x="2471442" y="3469464"/>
            <a:ext cx="1385395" cy="476940"/>
          </a:xfrm>
          <a:prstGeom prst="rect">
            <a:avLst/>
          </a:prstGeom>
        </p:spPr>
      </p:pic>
      <p:sp>
        <p:nvSpPr>
          <p:cNvPr id="7" name="Title 6">
            <a:extLst>
              <a:ext uri="{FF2B5EF4-FFF2-40B4-BE49-F238E27FC236}">
                <a16:creationId xmlns:a16="http://schemas.microsoft.com/office/drawing/2014/main" id="{57CF4F0E-C1A5-C2BA-5A42-504B0B4BCB8C}"/>
              </a:ext>
            </a:extLst>
          </p:cNvPr>
          <p:cNvSpPr>
            <a:spLocks noGrp="1"/>
          </p:cNvSpPr>
          <p:nvPr>
            <p:ph type="title"/>
          </p:nvPr>
        </p:nvSpPr>
        <p:spPr/>
        <p:txBody>
          <a:bodyPr>
            <a:normAutofit/>
          </a:bodyPr>
          <a:lstStyle/>
          <a:p>
            <a:r>
              <a:rPr lang="en-US" sz="4800" dirty="0"/>
              <a:t>Networking – Service: Cluster IP</a:t>
            </a:r>
          </a:p>
        </p:txBody>
      </p:sp>
      <p:sp>
        <p:nvSpPr>
          <p:cNvPr id="12" name="Text Placeholder 11">
            <a:extLst>
              <a:ext uri="{FF2B5EF4-FFF2-40B4-BE49-F238E27FC236}">
                <a16:creationId xmlns:a16="http://schemas.microsoft.com/office/drawing/2014/main" id="{6D4EF53D-4C31-B439-0ED0-62BBDBEDBF88}"/>
              </a:ext>
            </a:extLst>
          </p:cNvPr>
          <p:cNvSpPr>
            <a:spLocks noGrp="1"/>
          </p:cNvSpPr>
          <p:nvPr>
            <p:ph type="body" sz="quarter" idx="13"/>
          </p:nvPr>
        </p:nvSpPr>
        <p:spPr/>
        <p:txBody>
          <a:bodyPr/>
          <a:lstStyle/>
          <a:p>
            <a:r>
              <a:rPr lang="en-US" dirty="0"/>
              <a:t>How Does </a:t>
            </a:r>
            <a:r>
              <a:rPr lang="en-US" dirty="0" err="1"/>
              <a:t>ClusterIP</a:t>
            </a:r>
            <a:r>
              <a:rPr lang="en-US" dirty="0"/>
              <a:t> Service Work</a:t>
            </a:r>
          </a:p>
        </p:txBody>
      </p:sp>
    </p:spTree>
    <p:extLst>
      <p:ext uri="{BB962C8B-B14F-4D97-AF65-F5344CB8AC3E}">
        <p14:creationId xmlns:p14="http://schemas.microsoft.com/office/powerpoint/2010/main" val="653698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6" name="Picture 5">
            <a:extLst>
              <a:ext uri="{FF2B5EF4-FFF2-40B4-BE49-F238E27FC236}">
                <a16:creationId xmlns:a16="http://schemas.microsoft.com/office/drawing/2014/main" id="{8BC28B03-3A37-4ECB-9705-6AE24607E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54" y="1690257"/>
            <a:ext cx="4491872" cy="5047821"/>
          </a:xfrm>
          <a:prstGeom prst="rect">
            <a:avLst/>
          </a:prstGeom>
        </p:spPr>
      </p:pic>
      <p:pic>
        <p:nvPicPr>
          <p:cNvPr id="8" name="Picture 7">
            <a:extLst>
              <a:ext uri="{FF2B5EF4-FFF2-40B4-BE49-F238E27FC236}">
                <a16:creationId xmlns:a16="http://schemas.microsoft.com/office/drawing/2014/main" id="{C23B759F-52E1-443F-815F-B34BB02F68D2}"/>
              </a:ext>
            </a:extLst>
          </p:cNvPr>
          <p:cNvPicPr>
            <a:picLocks noChangeAspect="1"/>
          </p:cNvPicPr>
          <p:nvPr/>
        </p:nvPicPr>
        <p:blipFill>
          <a:blip r:embed="rId5"/>
          <a:stretch>
            <a:fillRect/>
          </a:stretch>
        </p:blipFill>
        <p:spPr>
          <a:xfrm>
            <a:off x="7060590" y="1675639"/>
            <a:ext cx="4301798" cy="4985830"/>
          </a:xfrm>
          <a:prstGeom prst="rect">
            <a:avLst/>
          </a:prstGeom>
        </p:spPr>
      </p:pic>
      <p:sp>
        <p:nvSpPr>
          <p:cNvPr id="2" name="Title 1">
            <a:extLst>
              <a:ext uri="{FF2B5EF4-FFF2-40B4-BE49-F238E27FC236}">
                <a16:creationId xmlns:a16="http://schemas.microsoft.com/office/drawing/2014/main" id="{D47A2024-108C-0159-F6F4-02DC6808E8BD}"/>
              </a:ext>
            </a:extLst>
          </p:cNvPr>
          <p:cNvSpPr>
            <a:spLocks noGrp="1"/>
          </p:cNvSpPr>
          <p:nvPr>
            <p:ph type="title"/>
          </p:nvPr>
        </p:nvSpPr>
        <p:spPr/>
        <p:txBody>
          <a:bodyPr>
            <a:normAutofit/>
          </a:bodyPr>
          <a:lstStyle/>
          <a:p>
            <a:r>
              <a:rPr lang="en-US" sz="4400" dirty="0"/>
              <a:t>Networking – Service: </a:t>
            </a:r>
            <a:r>
              <a:rPr lang="en-US" sz="4400" dirty="0" err="1"/>
              <a:t>Loadbalancer</a:t>
            </a:r>
            <a:endParaRPr lang="en-US" sz="4400" dirty="0"/>
          </a:p>
        </p:txBody>
      </p:sp>
      <p:sp>
        <p:nvSpPr>
          <p:cNvPr id="3" name="Text Placeholder 2">
            <a:extLst>
              <a:ext uri="{FF2B5EF4-FFF2-40B4-BE49-F238E27FC236}">
                <a16:creationId xmlns:a16="http://schemas.microsoft.com/office/drawing/2014/main" id="{CC85911D-6CC9-E248-A985-70CFB74AA524}"/>
              </a:ext>
            </a:extLst>
          </p:cNvPr>
          <p:cNvSpPr>
            <a:spLocks noGrp="1"/>
          </p:cNvSpPr>
          <p:nvPr>
            <p:ph type="body" sz="quarter" idx="13"/>
          </p:nvPr>
        </p:nvSpPr>
        <p:spPr/>
        <p:txBody>
          <a:bodyPr/>
          <a:lstStyle/>
          <a:p>
            <a:r>
              <a:rPr lang="en-US" dirty="0"/>
              <a:t>How Does </a:t>
            </a:r>
            <a:r>
              <a:rPr lang="en-US" dirty="0" err="1"/>
              <a:t>LoadBalancer</a:t>
            </a:r>
            <a:r>
              <a:rPr lang="en-US" dirty="0"/>
              <a:t> Service Work</a:t>
            </a:r>
          </a:p>
        </p:txBody>
      </p:sp>
    </p:spTree>
    <p:extLst>
      <p:ext uri="{BB962C8B-B14F-4D97-AF65-F5344CB8AC3E}">
        <p14:creationId xmlns:p14="http://schemas.microsoft.com/office/powerpoint/2010/main" val="28153554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a:extLst>
              <a:ext uri="{FF2B5EF4-FFF2-40B4-BE49-F238E27FC236}">
                <a16:creationId xmlns:a16="http://schemas.microsoft.com/office/drawing/2014/main" id="{58EACCE0-A8AB-4950-9352-9914215D2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0" y="1567370"/>
            <a:ext cx="4822008" cy="5222691"/>
          </a:xfrm>
          <a:prstGeom prst="rect">
            <a:avLst/>
          </a:prstGeom>
        </p:spPr>
      </p:pic>
      <p:pic>
        <p:nvPicPr>
          <p:cNvPr id="4" name="Picture 3">
            <a:extLst>
              <a:ext uri="{FF2B5EF4-FFF2-40B4-BE49-F238E27FC236}">
                <a16:creationId xmlns:a16="http://schemas.microsoft.com/office/drawing/2014/main" id="{D81A3E28-C870-40A1-BC56-A277AE0D8244}"/>
              </a:ext>
            </a:extLst>
          </p:cNvPr>
          <p:cNvPicPr>
            <a:picLocks noChangeAspect="1"/>
          </p:cNvPicPr>
          <p:nvPr/>
        </p:nvPicPr>
        <p:blipFill>
          <a:blip r:embed="rId5"/>
          <a:stretch>
            <a:fillRect/>
          </a:stretch>
        </p:blipFill>
        <p:spPr>
          <a:xfrm>
            <a:off x="6371276" y="1810179"/>
            <a:ext cx="4946964" cy="4204541"/>
          </a:xfrm>
          <a:prstGeom prst="rect">
            <a:avLst/>
          </a:prstGeom>
        </p:spPr>
      </p:pic>
      <p:sp>
        <p:nvSpPr>
          <p:cNvPr id="2" name="Title 1">
            <a:extLst>
              <a:ext uri="{FF2B5EF4-FFF2-40B4-BE49-F238E27FC236}">
                <a16:creationId xmlns:a16="http://schemas.microsoft.com/office/drawing/2014/main" id="{9E993154-12DB-EB26-02CD-19B06BD415FD}"/>
              </a:ext>
            </a:extLst>
          </p:cNvPr>
          <p:cNvSpPr>
            <a:spLocks noGrp="1"/>
          </p:cNvSpPr>
          <p:nvPr>
            <p:ph type="title"/>
          </p:nvPr>
        </p:nvSpPr>
        <p:spPr/>
        <p:txBody>
          <a:bodyPr>
            <a:normAutofit/>
          </a:bodyPr>
          <a:lstStyle/>
          <a:p>
            <a:r>
              <a:rPr lang="en-US" sz="4800" dirty="0"/>
              <a:t>Networking – Service: </a:t>
            </a:r>
            <a:r>
              <a:rPr lang="en-US" sz="4800" dirty="0" err="1"/>
              <a:t>NodePort</a:t>
            </a:r>
            <a:endParaRPr lang="en-US" sz="4800" dirty="0"/>
          </a:p>
        </p:txBody>
      </p:sp>
      <p:sp>
        <p:nvSpPr>
          <p:cNvPr id="6" name="Text Placeholder 5">
            <a:extLst>
              <a:ext uri="{FF2B5EF4-FFF2-40B4-BE49-F238E27FC236}">
                <a16:creationId xmlns:a16="http://schemas.microsoft.com/office/drawing/2014/main" id="{D91901FF-B265-D041-D226-7E84B8A989DE}"/>
              </a:ext>
            </a:extLst>
          </p:cNvPr>
          <p:cNvSpPr>
            <a:spLocks noGrp="1"/>
          </p:cNvSpPr>
          <p:nvPr>
            <p:ph type="body" sz="quarter" idx="13"/>
          </p:nvPr>
        </p:nvSpPr>
        <p:spPr/>
        <p:txBody>
          <a:bodyPr/>
          <a:lstStyle/>
          <a:p>
            <a:r>
              <a:rPr lang="en-US" dirty="0"/>
              <a:t>How Does </a:t>
            </a:r>
            <a:r>
              <a:rPr lang="en-US" dirty="0" err="1"/>
              <a:t>NodePort</a:t>
            </a:r>
            <a:r>
              <a:rPr lang="en-US" dirty="0"/>
              <a:t> Service Work</a:t>
            </a:r>
          </a:p>
        </p:txBody>
      </p:sp>
    </p:spTree>
    <p:extLst>
      <p:ext uri="{BB962C8B-B14F-4D97-AF65-F5344CB8AC3E}">
        <p14:creationId xmlns:p14="http://schemas.microsoft.com/office/powerpoint/2010/main" val="3127889922"/>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a:extLst>
              <a:ext uri="{FF2B5EF4-FFF2-40B4-BE49-F238E27FC236}">
                <a16:creationId xmlns:a16="http://schemas.microsoft.com/office/drawing/2014/main" id="{A67A2AF6-2C95-4DF1-8105-97ADC7900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95" y="1781604"/>
            <a:ext cx="6614580" cy="4274422"/>
          </a:xfrm>
          <a:prstGeom prst="rect">
            <a:avLst/>
          </a:prstGeom>
        </p:spPr>
      </p:pic>
      <p:pic>
        <p:nvPicPr>
          <p:cNvPr id="4" name="Picture 3">
            <a:extLst>
              <a:ext uri="{FF2B5EF4-FFF2-40B4-BE49-F238E27FC236}">
                <a16:creationId xmlns:a16="http://schemas.microsoft.com/office/drawing/2014/main" id="{C26D6DA2-96B4-4F32-B339-D2E1A22F380B}"/>
              </a:ext>
            </a:extLst>
          </p:cNvPr>
          <p:cNvPicPr>
            <a:picLocks noChangeAspect="1"/>
          </p:cNvPicPr>
          <p:nvPr/>
        </p:nvPicPr>
        <p:blipFill>
          <a:blip r:embed="rId5"/>
          <a:stretch>
            <a:fillRect/>
          </a:stretch>
        </p:blipFill>
        <p:spPr>
          <a:xfrm>
            <a:off x="7113127" y="1542874"/>
            <a:ext cx="5015564" cy="4751882"/>
          </a:xfrm>
          <a:prstGeom prst="rect">
            <a:avLst/>
          </a:prstGeom>
        </p:spPr>
      </p:pic>
      <p:pic>
        <p:nvPicPr>
          <p:cNvPr id="6" name="Picture 5" descr="A picture containing object&#10;&#10;Description generated with high confidence">
            <a:extLst>
              <a:ext uri="{FF2B5EF4-FFF2-40B4-BE49-F238E27FC236}">
                <a16:creationId xmlns:a16="http://schemas.microsoft.com/office/drawing/2014/main" id="{4F6D5125-64BE-4FC0-9689-419380E44AC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414224" y="146652"/>
            <a:ext cx="813011" cy="993680"/>
          </a:xfrm>
          <a:prstGeom prst="rect">
            <a:avLst/>
          </a:prstGeom>
        </p:spPr>
      </p:pic>
      <p:sp>
        <p:nvSpPr>
          <p:cNvPr id="2" name="Title 1">
            <a:extLst>
              <a:ext uri="{FF2B5EF4-FFF2-40B4-BE49-F238E27FC236}">
                <a16:creationId xmlns:a16="http://schemas.microsoft.com/office/drawing/2014/main" id="{D4BE75BC-7068-6D1F-1478-D396C33573C2}"/>
              </a:ext>
            </a:extLst>
          </p:cNvPr>
          <p:cNvSpPr>
            <a:spLocks noGrp="1"/>
          </p:cNvSpPr>
          <p:nvPr>
            <p:ph type="title"/>
          </p:nvPr>
        </p:nvSpPr>
        <p:spPr/>
        <p:txBody>
          <a:bodyPr/>
          <a:lstStyle/>
          <a:p>
            <a:r>
              <a:rPr lang="en-US" dirty="0"/>
              <a:t>Networking - Ingress</a:t>
            </a:r>
          </a:p>
        </p:txBody>
      </p:sp>
      <p:sp>
        <p:nvSpPr>
          <p:cNvPr id="7" name="Text Placeholder 6">
            <a:extLst>
              <a:ext uri="{FF2B5EF4-FFF2-40B4-BE49-F238E27FC236}">
                <a16:creationId xmlns:a16="http://schemas.microsoft.com/office/drawing/2014/main" id="{93C65368-8CE4-F453-5DE7-3791D3E5FEFA}"/>
              </a:ext>
            </a:extLst>
          </p:cNvPr>
          <p:cNvSpPr>
            <a:spLocks noGrp="1"/>
          </p:cNvSpPr>
          <p:nvPr>
            <p:ph type="body" sz="quarter" idx="13"/>
          </p:nvPr>
        </p:nvSpPr>
        <p:spPr/>
        <p:txBody>
          <a:bodyPr/>
          <a:lstStyle/>
          <a:p>
            <a:r>
              <a:rPr lang="en-US" dirty="0"/>
              <a:t>How Does Ingress Controller Work</a:t>
            </a:r>
          </a:p>
        </p:txBody>
      </p:sp>
    </p:spTree>
    <p:extLst>
      <p:ext uri="{BB962C8B-B14F-4D97-AF65-F5344CB8AC3E}">
        <p14:creationId xmlns:p14="http://schemas.microsoft.com/office/powerpoint/2010/main" val="393833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4" name="Rectangle 3"/>
          <p:cNvSpPr/>
          <p:nvPr/>
        </p:nvSpPr>
        <p:spPr bwMode="auto">
          <a:xfrm>
            <a:off x="6740141" y="1756427"/>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Container</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8327"/>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28" name="Rectangle 27"/>
          <p:cNvSpPr/>
          <p:nvPr/>
        </p:nvSpPr>
        <p:spPr>
          <a:xfrm>
            <a:off x="6990501" y="3609750"/>
            <a:ext cx="1023304" cy="3062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9" name="Rectangle 28"/>
          <p:cNvSpPr/>
          <p:nvPr/>
        </p:nvSpPr>
        <p:spPr>
          <a:xfrm>
            <a:off x="6990503" y="2177281"/>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6740141"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Container Engine</a:t>
            </a:r>
          </a:p>
        </p:txBody>
      </p:sp>
      <p:sp>
        <p:nvSpPr>
          <p:cNvPr id="3" name="Title 2">
            <a:extLst>
              <a:ext uri="{FF2B5EF4-FFF2-40B4-BE49-F238E27FC236}">
                <a16:creationId xmlns:a16="http://schemas.microsoft.com/office/drawing/2014/main" id="{8419E3A6-FA6D-5E9C-C1DF-E67B45C3E9C1}"/>
              </a:ext>
            </a:extLst>
          </p:cNvPr>
          <p:cNvSpPr>
            <a:spLocks noGrp="1"/>
          </p:cNvSpPr>
          <p:nvPr>
            <p:ph type="title"/>
          </p:nvPr>
        </p:nvSpPr>
        <p:spPr/>
        <p:txBody>
          <a:bodyPr/>
          <a:lstStyle/>
          <a:p>
            <a:r>
              <a:rPr lang="en-US" dirty="0"/>
              <a:t>What is a Container?</a:t>
            </a:r>
          </a:p>
        </p:txBody>
      </p:sp>
    </p:spTree>
    <p:extLst>
      <p:ext uri="{BB962C8B-B14F-4D97-AF65-F5344CB8AC3E}">
        <p14:creationId xmlns:p14="http://schemas.microsoft.com/office/powerpoint/2010/main" val="3215705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914367"/>
            <a:r>
              <a:rPr lang="en-US" sz="4705" spc="-69" dirty="0">
                <a:ln w="3175">
                  <a:noFill/>
                </a:ln>
                <a:ea typeface="+mn-ea"/>
                <a:cs typeface="Segoe UI" pitchFamily="34" charset="0"/>
              </a:rPr>
              <a:t>AKS Networking</a:t>
            </a:r>
          </a:p>
        </p:txBody>
      </p:sp>
      <p:sp>
        <p:nvSpPr>
          <p:cNvPr id="3" name="Text Placeholder 2"/>
          <p:cNvSpPr>
            <a:spLocks noGrp="1"/>
          </p:cNvSpPr>
          <p:nvPr>
            <p:ph idx="1"/>
          </p:nvPr>
        </p:nvSpPr>
        <p:spPr/>
        <p:txBody>
          <a:bodyPr>
            <a:normAutofit/>
          </a:bodyPr>
          <a:lstStyle/>
          <a:p>
            <a:r>
              <a:rPr lang="en-US" dirty="0"/>
              <a:t>Basic / </a:t>
            </a:r>
            <a:r>
              <a:rPr lang="en-US" dirty="0" err="1"/>
              <a:t>kubenet</a:t>
            </a:r>
            <a:endParaRPr lang="en-US" dirty="0"/>
          </a:p>
          <a:p>
            <a:pPr lvl="1"/>
            <a:r>
              <a:rPr lang="en-US" dirty="0"/>
              <a:t>Provisions its own VNET and only exposes Public IPs</a:t>
            </a:r>
          </a:p>
          <a:p>
            <a:pPr lvl="1"/>
            <a:r>
              <a:rPr lang="en-US" dirty="0"/>
              <a:t>Pods IPs get only </a:t>
            </a:r>
            <a:r>
              <a:rPr lang="en-US" dirty="0" err="1"/>
              <a:t>ClusterIPs</a:t>
            </a:r>
            <a:r>
              <a:rPr lang="en-US" dirty="0"/>
              <a:t> and accessible only within the cluster</a:t>
            </a:r>
          </a:p>
          <a:p>
            <a:pPr lvl="1"/>
            <a:r>
              <a:rPr lang="en-US" dirty="0"/>
              <a:t>Publicly exposed services accessible outside the cluster</a:t>
            </a:r>
            <a:br>
              <a:rPr lang="en-US" dirty="0"/>
            </a:br>
            <a:endParaRPr lang="en-US" dirty="0"/>
          </a:p>
          <a:p>
            <a:r>
              <a:rPr lang="en-US" dirty="0"/>
              <a:t>Advanced / Azure CNI</a:t>
            </a:r>
          </a:p>
          <a:p>
            <a:pPr lvl="1"/>
            <a:r>
              <a:rPr lang="en-US" dirty="0"/>
              <a:t>Uses an existing VNET and exposes private IPs </a:t>
            </a:r>
          </a:p>
          <a:p>
            <a:pPr lvl="1"/>
            <a:r>
              <a:rPr lang="en-US" dirty="0"/>
              <a:t>Pods &amp; Services get private IPs</a:t>
            </a:r>
          </a:p>
          <a:p>
            <a:pPr lvl="1"/>
            <a:r>
              <a:rPr lang="en-US" dirty="0"/>
              <a:t>Network address space design is very important</a:t>
            </a:r>
          </a:p>
        </p:txBody>
      </p:sp>
      <p:pic>
        <p:nvPicPr>
          <p:cNvPr id="5" name="Picture 4">
            <a:extLst>
              <a:ext uri="{FF2B5EF4-FFF2-40B4-BE49-F238E27FC236}">
                <a16:creationId xmlns:a16="http://schemas.microsoft.com/office/drawing/2014/main" id="{FFB6CFC3-19F1-4B9F-BC20-B9760DE67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spTree>
    <p:extLst>
      <p:ext uri="{BB962C8B-B14F-4D97-AF65-F5344CB8AC3E}">
        <p14:creationId xmlns:p14="http://schemas.microsoft.com/office/powerpoint/2010/main" val="194870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914367"/>
            <a:r>
              <a:rPr lang="en-US" sz="4705" spc="-69" dirty="0">
                <a:ln w="3175">
                  <a:noFill/>
                </a:ln>
                <a:ea typeface="+mn-ea"/>
                <a:cs typeface="Segoe UI" pitchFamily="34" charset="0"/>
              </a:rPr>
              <a:t>Container Network Interface (CNI)</a:t>
            </a:r>
          </a:p>
        </p:txBody>
      </p:sp>
      <p:sp>
        <p:nvSpPr>
          <p:cNvPr id="3" name="Text Placeholder 2"/>
          <p:cNvSpPr>
            <a:spLocks noGrp="1"/>
          </p:cNvSpPr>
          <p:nvPr>
            <p:ph idx="1"/>
          </p:nvPr>
        </p:nvSpPr>
        <p:spPr/>
        <p:txBody>
          <a:bodyPr>
            <a:normAutofit/>
          </a:bodyPr>
          <a:lstStyle/>
          <a:p>
            <a:r>
              <a:rPr lang="en-US" dirty="0"/>
              <a:t>CNI (a CNCF project) is a spec for plugins to configure Linux container network interfaces</a:t>
            </a:r>
          </a:p>
          <a:p>
            <a:r>
              <a:rPr lang="en-US" dirty="0"/>
              <a:t>Wide range of support</a:t>
            </a:r>
          </a:p>
          <a:p>
            <a:pPr lvl="1"/>
            <a:r>
              <a:rPr lang="en-US" dirty="0"/>
              <a:t>Kubernetes, OpenShift, Cloud Foundry, Mesos, </a:t>
            </a:r>
            <a:r>
              <a:rPr lang="en-US" dirty="0" err="1"/>
              <a:t>rkt</a:t>
            </a:r>
            <a:r>
              <a:rPr lang="en-US" dirty="0"/>
              <a:t>, etc.</a:t>
            </a:r>
          </a:p>
          <a:p>
            <a:r>
              <a:rPr lang="en-US" dirty="0"/>
              <a:t>Examples</a:t>
            </a:r>
          </a:p>
          <a:p>
            <a:pPr lvl="1"/>
            <a:r>
              <a:rPr lang="en-US" dirty="0"/>
              <a:t>Calico, Weave, </a:t>
            </a:r>
            <a:r>
              <a:rPr lang="en-US" dirty="0" err="1"/>
              <a:t>Contiv</a:t>
            </a:r>
            <a:r>
              <a:rPr lang="en-US" dirty="0"/>
              <a:t>, etc.</a:t>
            </a:r>
          </a:p>
          <a:p>
            <a:r>
              <a:rPr lang="en-US" dirty="0"/>
              <a:t>Azure CNI plug-in integrates Azure VNET into </a:t>
            </a:r>
            <a:r>
              <a:rPr lang="en-US" dirty="0" err="1"/>
              <a:t>kubernetes</a:t>
            </a:r>
            <a:r>
              <a:rPr lang="en-US" dirty="0"/>
              <a:t> clusters</a:t>
            </a:r>
          </a:p>
        </p:txBody>
      </p:sp>
      <p:pic>
        <p:nvPicPr>
          <p:cNvPr id="4" name="Picture 3">
            <a:extLst>
              <a:ext uri="{FF2B5EF4-FFF2-40B4-BE49-F238E27FC236}">
                <a16:creationId xmlns:a16="http://schemas.microsoft.com/office/drawing/2014/main" id="{85D7889C-DD1E-4C80-BCF1-23746364F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spTree>
    <p:extLst>
      <p:ext uri="{BB962C8B-B14F-4D97-AF65-F5344CB8AC3E}">
        <p14:creationId xmlns:p14="http://schemas.microsoft.com/office/powerpoint/2010/main" val="422618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90D62B-A67F-05FF-FE28-C2AD29A36603}"/>
              </a:ext>
            </a:extLst>
          </p:cNvPr>
          <p:cNvSpPr>
            <a:spLocks noGrp="1"/>
          </p:cNvSpPr>
          <p:nvPr>
            <p:ph type="title"/>
          </p:nvPr>
        </p:nvSpPr>
        <p:spPr/>
        <p:txBody>
          <a:bodyPr/>
          <a:lstStyle/>
          <a:p>
            <a:r>
              <a:rPr lang="en-US" dirty="0"/>
              <a:t>Challenge 10</a:t>
            </a:r>
          </a:p>
        </p:txBody>
      </p:sp>
      <p:sp>
        <p:nvSpPr>
          <p:cNvPr id="4" name="Content Placeholder 3">
            <a:extLst>
              <a:ext uri="{FF2B5EF4-FFF2-40B4-BE49-F238E27FC236}">
                <a16:creationId xmlns:a16="http://schemas.microsoft.com/office/drawing/2014/main" id="{09B5FD6E-FA3A-D99D-2074-F7CC3745811A}"/>
              </a:ext>
            </a:extLst>
          </p:cNvPr>
          <p:cNvSpPr>
            <a:spLocks noGrp="1"/>
          </p:cNvSpPr>
          <p:nvPr>
            <p:ph idx="1"/>
          </p:nvPr>
        </p:nvSpPr>
        <p:spPr/>
        <p:txBody>
          <a:bodyPr/>
          <a:lstStyle/>
          <a:p>
            <a:pPr lvl="0"/>
            <a:r>
              <a:rPr lang="en-US" dirty="0"/>
              <a:t>Deploy the nginx Ingress Controller</a:t>
            </a:r>
          </a:p>
          <a:p>
            <a:pPr lvl="0"/>
            <a:r>
              <a:rPr lang="en-US" dirty="0"/>
              <a:t>Deploy a web app with an ingress using the nginx ingress controller and custom DNS prefix</a:t>
            </a:r>
          </a:p>
          <a:p>
            <a:pPr lvl="0"/>
            <a:r>
              <a:rPr lang="en-US" dirty="0"/>
              <a:t>Verify the DNS records are created successfully</a:t>
            </a:r>
          </a:p>
          <a:p>
            <a:pPr lvl="0"/>
            <a:r>
              <a:rPr lang="en-US" dirty="0"/>
              <a:t>Test external access of the application using the DNS name of the web app</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Networking</a:t>
            </a:r>
          </a:p>
        </p:txBody>
      </p:sp>
      <p:sp>
        <p:nvSpPr>
          <p:cNvPr id="6" name="TextBox 5">
            <a:extLst>
              <a:ext uri="{FF2B5EF4-FFF2-40B4-BE49-F238E27FC236}">
                <a16:creationId xmlns:a16="http://schemas.microsoft.com/office/drawing/2014/main" id="{3833B0B0-AA58-DD24-173C-456D0AF89805}"/>
              </a:ext>
            </a:extLst>
          </p:cNvPr>
          <p:cNvSpPr txBox="1"/>
          <p:nvPr/>
        </p:nvSpPr>
        <p:spPr>
          <a:xfrm>
            <a:off x="10486663" y="128479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411813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Monitoring, Logging, &amp; Troubleshooting</a:t>
            </a:r>
          </a:p>
        </p:txBody>
      </p:sp>
      <p:sp>
        <p:nvSpPr>
          <p:cNvPr id="3" name="Text Placeholder 2">
            <a:extLst>
              <a:ext uri="{FF2B5EF4-FFF2-40B4-BE49-F238E27FC236}">
                <a16:creationId xmlns:a16="http://schemas.microsoft.com/office/drawing/2014/main" id="{5ABC3907-5427-A9BA-C297-04EB2E46FF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77338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A01939-5AF8-496B-8A94-55FB6E381F5D}"/>
              </a:ext>
            </a:extLst>
          </p:cNvPr>
          <p:cNvSpPr>
            <a:spLocks noGrp="1"/>
          </p:cNvSpPr>
          <p:nvPr>
            <p:ph type="title"/>
          </p:nvPr>
        </p:nvSpPr>
        <p:spPr/>
        <p:txBody>
          <a:bodyPr/>
          <a:lstStyle/>
          <a:p>
            <a:r>
              <a:rPr lang="en-US"/>
              <a:t>Monitoring</a:t>
            </a:r>
          </a:p>
        </p:txBody>
      </p:sp>
      <p:sp>
        <p:nvSpPr>
          <p:cNvPr id="2" name="Text Placeholder 1">
            <a:extLst>
              <a:ext uri="{FF2B5EF4-FFF2-40B4-BE49-F238E27FC236}">
                <a16:creationId xmlns:a16="http://schemas.microsoft.com/office/drawing/2014/main" id="{C5B05B39-D3AB-4E98-A14E-DE01F75D1C01}"/>
              </a:ext>
            </a:extLst>
          </p:cNvPr>
          <p:cNvSpPr>
            <a:spLocks noGrp="1"/>
          </p:cNvSpPr>
          <p:nvPr>
            <p:ph idx="1"/>
          </p:nvPr>
        </p:nvSpPr>
        <p:spPr/>
        <p:txBody>
          <a:bodyPr>
            <a:normAutofit fontScale="92500" lnSpcReduction="10000"/>
          </a:bodyPr>
          <a:lstStyle/>
          <a:p>
            <a:pPr lvl="0"/>
            <a:r>
              <a:rPr lang="en-US" dirty="0"/>
              <a:t>Kubernetes monitoring provides us with the ability to view what is happening within the cluster nodes, pods and containers.</a:t>
            </a:r>
          </a:p>
          <a:p>
            <a:pPr lvl="0"/>
            <a:r>
              <a:rPr lang="en-US" dirty="0"/>
              <a:t>Benefits:</a:t>
            </a:r>
          </a:p>
          <a:p>
            <a:pPr lvl="1"/>
            <a:r>
              <a:rPr lang="en-US" sz="2800" dirty="0"/>
              <a:t>View application logs.</a:t>
            </a:r>
          </a:p>
          <a:p>
            <a:pPr lvl="1"/>
            <a:r>
              <a:rPr lang="en-US" sz="2800" dirty="0"/>
              <a:t>Identify resource bottlenecks.</a:t>
            </a:r>
          </a:p>
          <a:p>
            <a:pPr lvl="1"/>
            <a:r>
              <a:rPr lang="en-US" sz="2800" dirty="0"/>
              <a:t>View the cluster's overall performance.</a:t>
            </a:r>
          </a:p>
          <a:p>
            <a:pPr lvl="1"/>
            <a:r>
              <a:rPr lang="en-US" sz="2800" dirty="0"/>
              <a:t>Review the resource utilization of workloads running on the host that are unrelated to the standard processes that support the pod.</a:t>
            </a:r>
          </a:p>
          <a:p>
            <a:pPr lvl="1"/>
            <a:r>
              <a:rPr lang="en-US" sz="2800" dirty="0"/>
              <a:t>Understand the behavior of the cluster under average and heaviest loads.</a:t>
            </a:r>
          </a:p>
          <a:p>
            <a:pPr lvl="1"/>
            <a:r>
              <a:rPr lang="en-US" sz="2800" dirty="0"/>
              <a:t>Identify capacity needs and determine the maximum load that the cluster can sustain.</a:t>
            </a:r>
          </a:p>
          <a:p>
            <a:pPr lvl="0"/>
            <a:endParaRPr lang="en-US" sz="2800" dirty="0"/>
          </a:p>
          <a:p>
            <a:pPr lvl="1" fontAlgn="ctr"/>
            <a:endParaRPr lang="en-US" dirty="0"/>
          </a:p>
          <a:p>
            <a:pPr marL="0" indent="0">
              <a:buNone/>
            </a:pPr>
            <a:endParaRPr lang="en-US" dirty="0"/>
          </a:p>
        </p:txBody>
      </p:sp>
    </p:spTree>
    <p:extLst>
      <p:ext uri="{BB962C8B-B14F-4D97-AF65-F5344CB8AC3E}">
        <p14:creationId xmlns:p14="http://schemas.microsoft.com/office/powerpoint/2010/main" val="3067997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A01939-5AF8-496B-8A94-55FB6E381F5D}"/>
              </a:ext>
            </a:extLst>
          </p:cNvPr>
          <p:cNvSpPr>
            <a:spLocks noGrp="1"/>
          </p:cNvSpPr>
          <p:nvPr>
            <p:ph type="title"/>
          </p:nvPr>
        </p:nvSpPr>
        <p:spPr/>
        <p:txBody>
          <a:bodyPr/>
          <a:lstStyle/>
          <a:p>
            <a:r>
              <a:rPr lang="en-US"/>
              <a:t>Logging and Troubleshooting</a:t>
            </a:r>
          </a:p>
        </p:txBody>
      </p:sp>
      <p:sp>
        <p:nvSpPr>
          <p:cNvPr id="2" name="Text Placeholder 1">
            <a:extLst>
              <a:ext uri="{FF2B5EF4-FFF2-40B4-BE49-F238E27FC236}">
                <a16:creationId xmlns:a16="http://schemas.microsoft.com/office/drawing/2014/main" id="{C5B05B39-D3AB-4E98-A14E-DE01F75D1C01}"/>
              </a:ext>
            </a:extLst>
          </p:cNvPr>
          <p:cNvSpPr>
            <a:spLocks noGrp="1"/>
          </p:cNvSpPr>
          <p:nvPr>
            <p:ph idx="1"/>
          </p:nvPr>
        </p:nvSpPr>
        <p:spPr/>
        <p:txBody>
          <a:bodyPr/>
          <a:lstStyle/>
          <a:p>
            <a:pPr lvl="0"/>
            <a:r>
              <a:rPr lang="en-US" dirty="0"/>
              <a:t>Viewing full logs for pods and services:</a:t>
            </a:r>
          </a:p>
          <a:p>
            <a:pPr lvl="1"/>
            <a:r>
              <a:rPr lang="en-US" sz="2000" dirty="0" err="1">
                <a:latin typeface="Consolas" panose="020B0609020204030204" pitchFamily="49" charset="0"/>
                <a:cs typeface="Consolas" panose="020B0609020204030204" pitchFamily="49" charset="0"/>
              </a:rPr>
              <a:t>kubectl</a:t>
            </a:r>
            <a:r>
              <a:rPr lang="en-US" sz="2000" dirty="0">
                <a:latin typeface="Consolas" panose="020B0609020204030204" pitchFamily="49" charset="0"/>
                <a:cs typeface="Consolas" panose="020B0609020204030204" pitchFamily="49" charset="0"/>
              </a:rPr>
              <a:t> logs</a:t>
            </a:r>
          </a:p>
          <a:p>
            <a:pPr lvl="0"/>
            <a:r>
              <a:rPr lang="en-US" dirty="0"/>
              <a:t>There are various ways to troubleshoot:</a:t>
            </a:r>
          </a:p>
          <a:p>
            <a:pPr lvl="1"/>
            <a:r>
              <a:rPr lang="en-US" sz="2800" dirty="0"/>
              <a:t>Finding out why pods are failing:</a:t>
            </a:r>
          </a:p>
          <a:p>
            <a:pPr lvl="2"/>
            <a:r>
              <a:rPr lang="en-US" sz="2000" dirty="0" err="1">
                <a:latin typeface="Consolas" panose="020B0609020204030204" pitchFamily="49" charset="0"/>
                <a:cs typeface="Consolas" panose="020B0609020204030204" pitchFamily="49" charset="0"/>
              </a:rPr>
              <a:t>kubectl</a:t>
            </a:r>
            <a:r>
              <a:rPr lang="en-US" sz="2000" dirty="0">
                <a:latin typeface="Consolas" panose="020B0609020204030204" pitchFamily="49" charset="0"/>
                <a:cs typeface="Consolas" panose="020B0609020204030204" pitchFamily="49" charset="0"/>
              </a:rPr>
              <a:t> describe pod</a:t>
            </a:r>
            <a:endParaRPr lang="en-US" sz="2600" dirty="0">
              <a:latin typeface="Consolas" panose="020B0609020204030204" pitchFamily="49" charset="0"/>
              <a:cs typeface="Consolas" panose="020B0609020204030204" pitchFamily="49" charset="0"/>
            </a:endParaRPr>
          </a:p>
          <a:p>
            <a:pPr lvl="1"/>
            <a:r>
              <a:rPr lang="en-US" sz="2800" dirty="0"/>
              <a:t>Getting a bash shell into a running container in a pod:</a:t>
            </a:r>
          </a:p>
          <a:p>
            <a:pPr lvl="2"/>
            <a:r>
              <a:rPr lang="en-US" sz="2000" dirty="0" err="1">
                <a:latin typeface="Consolas" panose="020B0609020204030204" pitchFamily="49" charset="0"/>
                <a:cs typeface="Consolas" panose="020B0609020204030204" pitchFamily="49" charset="0"/>
              </a:rPr>
              <a:t>kubectl</a:t>
            </a:r>
            <a:r>
              <a:rPr lang="en-US" sz="2000" dirty="0">
                <a:latin typeface="Consolas" panose="020B0609020204030204" pitchFamily="49" charset="0"/>
                <a:cs typeface="Consolas" panose="020B0609020204030204" pitchFamily="49" charset="0"/>
              </a:rPr>
              <a:t> exec</a:t>
            </a:r>
          </a:p>
          <a:p>
            <a:pPr lvl="0"/>
            <a:endParaRPr lang="en-US" sz="2800" dirty="0"/>
          </a:p>
          <a:p>
            <a:pPr lvl="1" fontAlgn="ctr"/>
            <a:endParaRPr lang="en-US" dirty="0"/>
          </a:p>
          <a:p>
            <a:pPr marL="0" indent="0">
              <a:buNone/>
            </a:pPr>
            <a:endParaRPr lang="en-US" dirty="0"/>
          </a:p>
        </p:txBody>
      </p:sp>
    </p:spTree>
    <p:extLst>
      <p:ext uri="{BB962C8B-B14F-4D97-AF65-F5344CB8AC3E}">
        <p14:creationId xmlns:p14="http://schemas.microsoft.com/office/powerpoint/2010/main" val="3451162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Application Health and Readiness </a:t>
            </a:r>
          </a:p>
        </p:txBody>
      </p:sp>
      <p:sp>
        <p:nvSpPr>
          <p:cNvPr id="3" name="Text Placeholder 2"/>
          <p:cNvSpPr>
            <a:spLocks noGrp="1"/>
          </p:cNvSpPr>
          <p:nvPr>
            <p:ph idx="1"/>
          </p:nvPr>
        </p:nvSpPr>
        <p:spPr/>
        <p:txBody>
          <a:bodyPr/>
          <a:lstStyle/>
          <a:p>
            <a:r>
              <a:rPr lang="en-US" dirty="0" err="1"/>
              <a:t>Kubelets</a:t>
            </a:r>
            <a:r>
              <a:rPr lang="en-US" dirty="0"/>
              <a:t> on workers use liveness and readiness probes to know when to restart a container or start directing traffic</a:t>
            </a:r>
          </a:p>
          <a:p>
            <a:pPr lvl="1"/>
            <a:r>
              <a:rPr lang="en-US" sz="2800" dirty="0"/>
              <a:t>Liveness check: when to restart</a:t>
            </a:r>
          </a:p>
          <a:p>
            <a:pPr lvl="1"/>
            <a:r>
              <a:rPr lang="en-US" sz="2800" dirty="0"/>
              <a:t>Readiness check: when to forward Service traffic to a pod</a:t>
            </a:r>
          </a:p>
          <a:p>
            <a:endParaRPr lang="en-US" dirty="0"/>
          </a:p>
        </p:txBody>
      </p:sp>
    </p:spTree>
    <p:extLst>
      <p:ext uri="{BB962C8B-B14F-4D97-AF65-F5344CB8AC3E}">
        <p14:creationId xmlns:p14="http://schemas.microsoft.com/office/powerpoint/2010/main" val="58140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Monitoring</a:t>
            </a:r>
            <a:endParaRPr lang="en-US" sz="3921" b="1" dirty="0"/>
          </a:p>
        </p:txBody>
      </p:sp>
      <p:sp>
        <p:nvSpPr>
          <p:cNvPr id="3" name="Text Placeholder 2"/>
          <p:cNvSpPr>
            <a:spLocks noGrp="1"/>
          </p:cNvSpPr>
          <p:nvPr>
            <p:ph idx="1"/>
          </p:nvPr>
        </p:nvSpPr>
        <p:spPr/>
        <p:txBody>
          <a:bodyPr/>
          <a:lstStyle/>
          <a:p>
            <a:r>
              <a:rPr lang="en-US"/>
              <a:t>Cluster health: total number of nodes, pods, </a:t>
            </a:r>
            <a:r>
              <a:rPr lang="en-US" err="1"/>
              <a:t>etc</a:t>
            </a:r>
            <a:endParaRPr lang="en-US"/>
          </a:p>
          <a:p>
            <a:r>
              <a:rPr lang="en-US"/>
              <a:t>Node health: available compute resources, health</a:t>
            </a:r>
          </a:p>
          <a:p>
            <a:r>
              <a:rPr lang="en-US"/>
              <a:t>Application health</a:t>
            </a:r>
          </a:p>
          <a:p>
            <a:r>
              <a:rPr lang="en-US"/>
              <a:t>Tooling Examples </a:t>
            </a:r>
          </a:p>
          <a:p>
            <a:pPr lvl="1"/>
            <a:r>
              <a:rPr lang="en-US" err="1"/>
              <a:t>Datadog</a:t>
            </a:r>
            <a:endParaRPr lang="en-US"/>
          </a:p>
          <a:p>
            <a:pPr lvl="1"/>
            <a:r>
              <a:rPr lang="en-US"/>
              <a:t>Prometheus</a:t>
            </a:r>
          </a:p>
          <a:p>
            <a:pPr lvl="1"/>
            <a:r>
              <a:rPr lang="en-US" err="1"/>
              <a:t>InfluxData</a:t>
            </a:r>
            <a:endParaRPr lang="en-US"/>
          </a:p>
          <a:p>
            <a:pPr lvl="1"/>
            <a:r>
              <a:rPr lang="en-US"/>
              <a:t>Cloud-specific: OMS (Azure), </a:t>
            </a:r>
            <a:r>
              <a:rPr lang="en-US" err="1"/>
              <a:t>CloudWatch</a:t>
            </a:r>
            <a:r>
              <a:rPr lang="en-US"/>
              <a:t> (AWS)</a:t>
            </a:r>
          </a:p>
          <a:p>
            <a:endParaRPr lang="en-US"/>
          </a:p>
        </p:txBody>
      </p:sp>
      <p:sp>
        <p:nvSpPr>
          <p:cNvPr id="4" name="Text Placeholder 3">
            <a:extLst>
              <a:ext uri="{FF2B5EF4-FFF2-40B4-BE49-F238E27FC236}">
                <a16:creationId xmlns:a16="http://schemas.microsoft.com/office/drawing/2014/main" id="{C6E5DB67-C3EE-71E8-89D7-065C46078683}"/>
              </a:ext>
            </a:extLst>
          </p:cNvPr>
          <p:cNvSpPr>
            <a:spLocks noGrp="1"/>
          </p:cNvSpPr>
          <p:nvPr>
            <p:ph type="body" sz="quarter" idx="13"/>
          </p:nvPr>
        </p:nvSpPr>
        <p:spPr/>
        <p:txBody>
          <a:bodyPr/>
          <a:lstStyle/>
          <a:p>
            <a:r>
              <a:rPr lang="en-US" dirty="0"/>
              <a:t>What Indicators Matter in Kubernetes</a:t>
            </a:r>
          </a:p>
        </p:txBody>
      </p:sp>
    </p:spTree>
    <p:extLst>
      <p:ext uri="{BB962C8B-B14F-4D97-AF65-F5344CB8AC3E}">
        <p14:creationId xmlns:p14="http://schemas.microsoft.com/office/powerpoint/2010/main" val="3030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Logging</a:t>
            </a:r>
          </a:p>
        </p:txBody>
      </p:sp>
      <p:sp>
        <p:nvSpPr>
          <p:cNvPr id="3" name="Text Placeholder 2"/>
          <p:cNvSpPr>
            <a:spLocks noGrp="1"/>
          </p:cNvSpPr>
          <p:nvPr>
            <p:ph idx="1"/>
          </p:nvPr>
        </p:nvSpPr>
        <p:spPr/>
        <p:txBody>
          <a:bodyPr/>
          <a:lstStyle/>
          <a:p>
            <a:r>
              <a:rPr lang="en-US"/>
              <a:t>Pod logs: applications must log to standard out!</a:t>
            </a:r>
          </a:p>
          <a:p>
            <a:r>
              <a:rPr lang="en-US"/>
              <a:t>Cluster-wide event logs</a:t>
            </a:r>
          </a:p>
          <a:p>
            <a:r>
              <a:rPr lang="en-US"/>
              <a:t>Logging forwarder solutions</a:t>
            </a:r>
          </a:p>
          <a:p>
            <a:pPr lvl="1"/>
            <a:r>
              <a:rPr lang="en-US" err="1"/>
              <a:t>fluentd</a:t>
            </a:r>
            <a:endParaRPr lang="en-US"/>
          </a:p>
          <a:p>
            <a:pPr lvl="1"/>
            <a:r>
              <a:rPr lang="en-US" err="1"/>
              <a:t>logstash</a:t>
            </a:r>
            <a:endParaRPr lang="en-US"/>
          </a:p>
          <a:p>
            <a:r>
              <a:rPr lang="en-US"/>
              <a:t>Log indexers</a:t>
            </a:r>
          </a:p>
          <a:p>
            <a:pPr lvl="1"/>
            <a:r>
              <a:rPr lang="en-US"/>
              <a:t>OMS Log Analytics</a:t>
            </a:r>
          </a:p>
          <a:p>
            <a:pPr lvl="1"/>
            <a:r>
              <a:rPr lang="en-US" err="1"/>
              <a:t>Splunk</a:t>
            </a:r>
            <a:endParaRPr lang="en-US"/>
          </a:p>
          <a:p>
            <a:pPr lvl="1"/>
            <a:r>
              <a:rPr lang="en-US"/>
              <a:t>ELK stack</a:t>
            </a:r>
          </a:p>
          <a:p>
            <a:endParaRPr lang="en-US"/>
          </a:p>
        </p:txBody>
      </p:sp>
    </p:spTree>
    <p:extLst>
      <p:ext uri="{BB962C8B-B14F-4D97-AF65-F5344CB8AC3E}">
        <p14:creationId xmlns:p14="http://schemas.microsoft.com/office/powerpoint/2010/main" val="1650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FBF5B-1833-EE9D-2143-CA9AEAD57045}"/>
              </a:ext>
            </a:extLst>
          </p:cNvPr>
          <p:cNvSpPr>
            <a:spLocks noGrp="1"/>
          </p:cNvSpPr>
          <p:nvPr>
            <p:ph type="title"/>
          </p:nvPr>
        </p:nvSpPr>
        <p:spPr/>
        <p:txBody>
          <a:bodyPr/>
          <a:lstStyle/>
          <a:p>
            <a:r>
              <a:rPr lang="en-US" dirty="0"/>
              <a:t>Challenge 11</a:t>
            </a:r>
          </a:p>
        </p:txBody>
      </p:sp>
      <p:sp>
        <p:nvSpPr>
          <p:cNvPr id="4" name="Content Placeholder 3">
            <a:extLst>
              <a:ext uri="{FF2B5EF4-FFF2-40B4-BE49-F238E27FC236}">
                <a16:creationId xmlns:a16="http://schemas.microsoft.com/office/drawing/2014/main" id="{B311C0FE-D341-18FC-3D6D-1A3FFB760BCA}"/>
              </a:ext>
            </a:extLst>
          </p:cNvPr>
          <p:cNvSpPr>
            <a:spLocks noGrp="1"/>
          </p:cNvSpPr>
          <p:nvPr>
            <p:ph idx="1"/>
          </p:nvPr>
        </p:nvSpPr>
        <p:spPr/>
        <p:txBody>
          <a:bodyPr/>
          <a:lstStyle/>
          <a:p>
            <a:pPr lvl="0"/>
            <a:r>
              <a:rPr lang="en-US" dirty="0"/>
              <a:t>Find the logs for your application’s containers </a:t>
            </a:r>
          </a:p>
          <a:p>
            <a:r>
              <a:rPr lang="en-US" dirty="0"/>
              <a:t>Start a bash shell into a container and check the list of running processes </a:t>
            </a:r>
          </a:p>
          <a:p>
            <a:pPr lvl="0"/>
            <a:r>
              <a:rPr lang="en-US" dirty="0"/>
              <a:t>Find out if your pods had any errors.</a:t>
            </a:r>
          </a:p>
          <a:p>
            <a:pPr lvl="0"/>
            <a:r>
              <a:rPr lang="en-US" dirty="0"/>
              <a:t>Enable Azure Monitoring for Containers</a:t>
            </a:r>
          </a:p>
          <a:p>
            <a:pPr lvl="0"/>
            <a:r>
              <a:rPr lang="en-US" dirty="0"/>
              <a:t>Install </a:t>
            </a:r>
            <a:r>
              <a:rPr lang="en-US" dirty="0" err="1"/>
              <a:t>Fluentd</a:t>
            </a:r>
            <a:r>
              <a:rPr lang="en-US" dirty="0"/>
              <a:t> and Kibana packages</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dirty="0"/>
              <a:t>Deploying Monitoring Tools and Troubleshooting</a:t>
            </a:r>
          </a:p>
        </p:txBody>
      </p:sp>
    </p:spTree>
    <p:extLst>
      <p:ext uri="{BB962C8B-B14F-4D97-AF65-F5344CB8AC3E}">
        <p14:creationId xmlns:p14="http://schemas.microsoft.com/office/powerpoint/2010/main" val="3670731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2" name="Rectangle 31"/>
          <p:cNvSpPr/>
          <p:nvPr/>
        </p:nvSpPr>
        <p:spPr bwMode="auto">
          <a:xfrm>
            <a:off x="9721811" y="1749454"/>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5" name="Rectangle 4"/>
          <p:cNvSpPr/>
          <p:nvPr/>
        </p:nvSpPr>
        <p:spPr bwMode="auto">
          <a:xfrm>
            <a:off x="8331629" y="1746729"/>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4" name="Rectangle 3"/>
          <p:cNvSpPr/>
          <p:nvPr/>
        </p:nvSpPr>
        <p:spPr bwMode="auto">
          <a:xfrm>
            <a:off x="6740141" y="1756427"/>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8327"/>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21" name="Rectangle 20"/>
          <p:cNvSpPr/>
          <p:nvPr/>
        </p:nvSpPr>
        <p:spPr>
          <a:xfrm>
            <a:off x="8549287" y="3593406"/>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2" name="Rectangle 21"/>
          <p:cNvSpPr/>
          <p:nvPr/>
        </p:nvSpPr>
        <p:spPr>
          <a:xfrm>
            <a:off x="8549288" y="2160937"/>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24" name="Rectangle 23"/>
          <p:cNvSpPr/>
          <p:nvPr/>
        </p:nvSpPr>
        <p:spPr>
          <a:xfrm>
            <a:off x="9802700" y="2160935"/>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28" name="Rectangle 27"/>
          <p:cNvSpPr/>
          <p:nvPr/>
        </p:nvSpPr>
        <p:spPr>
          <a:xfrm>
            <a:off x="6990501" y="3609750"/>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9" name="Rectangle 28"/>
          <p:cNvSpPr/>
          <p:nvPr/>
        </p:nvSpPr>
        <p:spPr>
          <a:xfrm>
            <a:off x="6990503" y="2177281"/>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6740141"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Container Engine</a:t>
            </a:r>
          </a:p>
        </p:txBody>
      </p:sp>
      <p:sp>
        <p:nvSpPr>
          <p:cNvPr id="33" name="Rectangle 32"/>
          <p:cNvSpPr/>
          <p:nvPr/>
        </p:nvSpPr>
        <p:spPr>
          <a:xfrm>
            <a:off x="9803421" y="3605037"/>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3" name="Title 2">
            <a:extLst>
              <a:ext uri="{FF2B5EF4-FFF2-40B4-BE49-F238E27FC236}">
                <a16:creationId xmlns:a16="http://schemas.microsoft.com/office/drawing/2014/main" id="{C226A702-D9FA-7416-B352-A47CB9ECFD92}"/>
              </a:ext>
            </a:extLst>
          </p:cNvPr>
          <p:cNvSpPr>
            <a:spLocks noGrp="1"/>
          </p:cNvSpPr>
          <p:nvPr>
            <p:ph type="title"/>
          </p:nvPr>
        </p:nvSpPr>
        <p:spPr/>
        <p:txBody>
          <a:bodyPr/>
          <a:lstStyle/>
          <a:p>
            <a:r>
              <a:rPr lang="en-US" dirty="0"/>
              <a:t>What is a Container?</a:t>
            </a:r>
          </a:p>
        </p:txBody>
      </p:sp>
    </p:spTree>
    <p:extLst>
      <p:ext uri="{BB962C8B-B14F-4D97-AF65-F5344CB8AC3E}">
        <p14:creationId xmlns:p14="http://schemas.microsoft.com/office/powerpoint/2010/main" val="20212015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en-US" dirty="0">
                <a:ln w="3175">
                  <a:noFill/>
                </a:ln>
                <a:solidFill>
                  <a:srgbClr val="9966FF"/>
                </a:solidFill>
                <a:latin typeface="Segoe UI" panose="020B0502040204020203" pitchFamily="34" charset="0"/>
                <a:ea typeface="+mn-ea"/>
                <a:cs typeface="Segoe UI" panose="020B0502040204020203" pitchFamily="34" charset="0"/>
              </a:rPr>
              <a:t>Thank You for Attending!</a:t>
            </a:r>
            <a:endParaRPr lang="en-US" dirty="0">
              <a:solidFill>
                <a:srgbClr val="FFC000"/>
              </a:solidFill>
            </a:endParaRPr>
          </a:p>
        </p:txBody>
      </p:sp>
      <p:sp>
        <p:nvSpPr>
          <p:cNvPr id="2" name="Subtitle 1">
            <a:extLst>
              <a:ext uri="{FF2B5EF4-FFF2-40B4-BE49-F238E27FC236}">
                <a16:creationId xmlns:a16="http://schemas.microsoft.com/office/drawing/2014/main" id="{0E644413-C720-E12C-4003-B83B0D3EB8D2}"/>
              </a:ext>
            </a:extLst>
          </p:cNvPr>
          <p:cNvSpPr>
            <a:spLocks noGrp="1"/>
          </p:cNvSpPr>
          <p:nvPr>
            <p:ph type="subTitle" idx="1"/>
          </p:nvPr>
        </p:nvSpPr>
        <p:spPr/>
        <p:txBody>
          <a:bodyPr>
            <a:normAutofit/>
          </a:bodyPr>
          <a:lstStyle/>
          <a:p>
            <a:r>
              <a:rPr lang="en-US" sz="4800" b="1" dirty="0">
                <a:solidFill>
                  <a:srgbClr val="FFC000"/>
                </a:solidFill>
                <a:hlinkClick r:id="rId3">
                  <a:extLst>
                    <a:ext uri="{A12FA001-AC4F-418D-AE19-62706E023703}">
                      <ahyp:hlinkClr xmlns:ahyp="http://schemas.microsoft.com/office/drawing/2018/hyperlinkcolor" val="tx"/>
                    </a:ext>
                  </a:extLst>
                </a:hlinkClick>
              </a:rPr>
              <a:t>https://aka.ms/wth</a:t>
            </a:r>
            <a:endParaRPr lang="en-US" sz="4800" b="1" dirty="0"/>
          </a:p>
        </p:txBody>
      </p:sp>
    </p:spTree>
    <p:extLst>
      <p:ext uri="{BB962C8B-B14F-4D97-AF65-F5344CB8AC3E}">
        <p14:creationId xmlns:p14="http://schemas.microsoft.com/office/powerpoint/2010/main" val="73829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2" name="Rectangle 31"/>
          <p:cNvSpPr/>
          <p:nvPr/>
        </p:nvSpPr>
        <p:spPr bwMode="auto">
          <a:xfrm>
            <a:off x="9721811" y="1749454"/>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5" name="Rectangle 4"/>
          <p:cNvSpPr/>
          <p:nvPr/>
        </p:nvSpPr>
        <p:spPr bwMode="auto">
          <a:xfrm>
            <a:off x="8331629" y="1746729"/>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4" name="Rectangle 3"/>
          <p:cNvSpPr/>
          <p:nvPr/>
        </p:nvSpPr>
        <p:spPr bwMode="auto">
          <a:xfrm>
            <a:off x="6740141" y="1756427"/>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8327"/>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21" name="Rectangle 20"/>
          <p:cNvSpPr/>
          <p:nvPr/>
        </p:nvSpPr>
        <p:spPr>
          <a:xfrm>
            <a:off x="8549287" y="3593406"/>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2" name="Rectangle 21"/>
          <p:cNvSpPr/>
          <p:nvPr/>
        </p:nvSpPr>
        <p:spPr>
          <a:xfrm>
            <a:off x="8549288" y="2160937"/>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24" name="Rectangle 23"/>
          <p:cNvSpPr/>
          <p:nvPr/>
        </p:nvSpPr>
        <p:spPr>
          <a:xfrm>
            <a:off x="9802700" y="2160935"/>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28" name="Rectangle 27"/>
          <p:cNvSpPr/>
          <p:nvPr/>
        </p:nvSpPr>
        <p:spPr>
          <a:xfrm>
            <a:off x="6990501" y="3609750"/>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9" name="Rectangle 28"/>
          <p:cNvSpPr/>
          <p:nvPr/>
        </p:nvSpPr>
        <p:spPr>
          <a:xfrm>
            <a:off x="6990503" y="2177281"/>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6740141"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Container Engine</a:t>
            </a:r>
          </a:p>
        </p:txBody>
      </p:sp>
      <p:sp>
        <p:nvSpPr>
          <p:cNvPr id="33" name="Rectangle 32"/>
          <p:cNvSpPr/>
          <p:nvPr/>
        </p:nvSpPr>
        <p:spPr>
          <a:xfrm>
            <a:off x="9803421" y="3605037"/>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3" name="Title 2">
            <a:extLst>
              <a:ext uri="{FF2B5EF4-FFF2-40B4-BE49-F238E27FC236}">
                <a16:creationId xmlns:a16="http://schemas.microsoft.com/office/drawing/2014/main" id="{C226A702-D9FA-7416-B352-A47CB9ECFD92}"/>
              </a:ext>
            </a:extLst>
          </p:cNvPr>
          <p:cNvSpPr>
            <a:spLocks noGrp="1"/>
          </p:cNvSpPr>
          <p:nvPr>
            <p:ph type="title"/>
          </p:nvPr>
        </p:nvSpPr>
        <p:spPr/>
        <p:txBody>
          <a:bodyPr/>
          <a:lstStyle/>
          <a:p>
            <a:r>
              <a:rPr lang="en-US" dirty="0"/>
              <a:t>What is a Container?</a:t>
            </a:r>
          </a:p>
        </p:txBody>
      </p:sp>
      <p:pic>
        <p:nvPicPr>
          <p:cNvPr id="23" name="Picture 22">
            <a:extLst>
              <a:ext uri="{FF2B5EF4-FFF2-40B4-BE49-F238E27FC236}">
                <a16:creationId xmlns:a16="http://schemas.microsoft.com/office/drawing/2014/main" id="{99187E54-5068-87E9-309E-105EC126AF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0235" y="4090015"/>
            <a:ext cx="1975214" cy="398297"/>
          </a:xfrm>
          <a:prstGeom prst="rect">
            <a:avLst/>
          </a:prstGeom>
        </p:spPr>
      </p:pic>
    </p:spTree>
    <p:extLst>
      <p:ext uri="{BB962C8B-B14F-4D97-AF65-F5344CB8AC3E}">
        <p14:creationId xmlns:p14="http://schemas.microsoft.com/office/powerpoint/2010/main" val="43988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6563485"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2" name="Rectangle 31"/>
          <p:cNvSpPr/>
          <p:nvPr/>
        </p:nvSpPr>
        <p:spPr bwMode="auto">
          <a:xfrm>
            <a:off x="9721811" y="1749454"/>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5" name="Rectangle 4"/>
          <p:cNvSpPr/>
          <p:nvPr/>
        </p:nvSpPr>
        <p:spPr bwMode="auto">
          <a:xfrm>
            <a:off x="8331629" y="1746729"/>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4" name="Rectangle 3"/>
          <p:cNvSpPr/>
          <p:nvPr/>
        </p:nvSpPr>
        <p:spPr bwMode="auto">
          <a:xfrm>
            <a:off x="6740141" y="1756427"/>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17" name="Rectangle 16"/>
          <p:cNvSpPr/>
          <p:nvPr/>
        </p:nvSpPr>
        <p:spPr bwMode="auto">
          <a:xfrm>
            <a:off x="3948521" y="1196615"/>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6" name="Rectangle 15"/>
          <p:cNvSpPr/>
          <p:nvPr/>
        </p:nvSpPr>
        <p:spPr bwMode="auto">
          <a:xfrm>
            <a:off x="2428019" y="1196616"/>
            <a:ext cx="1385013"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2" name="Rectangle 1"/>
          <p:cNvSpPr/>
          <p:nvPr/>
        </p:nvSpPr>
        <p:spPr bwMode="auto">
          <a:xfrm>
            <a:off x="828169"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6" name="Rectangle 5"/>
          <p:cNvSpPr/>
          <p:nvPr/>
        </p:nvSpPr>
        <p:spPr>
          <a:xfrm>
            <a:off x="695322"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7" name="Rectangle 6"/>
          <p:cNvSpPr/>
          <p:nvPr/>
        </p:nvSpPr>
        <p:spPr>
          <a:xfrm>
            <a:off x="698470"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8" name="Rectangle 7"/>
          <p:cNvSpPr/>
          <p:nvPr/>
        </p:nvSpPr>
        <p:spPr>
          <a:xfrm>
            <a:off x="698470" y="4999510"/>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3" name="Rectangle 12"/>
          <p:cNvSpPr/>
          <p:nvPr/>
        </p:nvSpPr>
        <p:spPr>
          <a:xfrm>
            <a:off x="1011976"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4" name="Rectangle 13"/>
          <p:cNvSpPr/>
          <p:nvPr/>
        </p:nvSpPr>
        <p:spPr>
          <a:xfrm>
            <a:off x="2564449" y="3108327"/>
            <a:ext cx="1091117"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5" name="Rectangle 14"/>
          <p:cNvSpPr/>
          <p:nvPr/>
        </p:nvSpPr>
        <p:spPr>
          <a:xfrm>
            <a:off x="4090791" y="3108327"/>
            <a:ext cx="1074351" cy="156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39" name="Rectangle 38"/>
          <p:cNvSpPr/>
          <p:nvPr/>
        </p:nvSpPr>
        <p:spPr>
          <a:xfrm>
            <a:off x="4090791" y="1740081"/>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C</a:t>
            </a:r>
          </a:p>
        </p:txBody>
      </p:sp>
      <p:sp>
        <p:nvSpPr>
          <p:cNvPr id="41" name="Rectangle 40"/>
          <p:cNvSpPr/>
          <p:nvPr/>
        </p:nvSpPr>
        <p:spPr>
          <a:xfrm>
            <a:off x="2579643" y="1726333"/>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B</a:t>
            </a:r>
          </a:p>
        </p:txBody>
      </p:sp>
      <p:sp>
        <p:nvSpPr>
          <p:cNvPr id="43" name="Rectangle 42"/>
          <p:cNvSpPr/>
          <p:nvPr/>
        </p:nvSpPr>
        <p:spPr>
          <a:xfrm>
            <a:off x="1008826" y="1726334"/>
            <a:ext cx="1075923" cy="13682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8" name="Rectangle 17"/>
          <p:cNvSpPr/>
          <p:nvPr/>
        </p:nvSpPr>
        <p:spPr>
          <a:xfrm>
            <a:off x="6475007"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6475007"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6475007"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21" name="Rectangle 20"/>
          <p:cNvSpPr/>
          <p:nvPr/>
        </p:nvSpPr>
        <p:spPr>
          <a:xfrm>
            <a:off x="8549287" y="3593406"/>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2" name="Rectangle 21"/>
          <p:cNvSpPr/>
          <p:nvPr/>
        </p:nvSpPr>
        <p:spPr>
          <a:xfrm>
            <a:off x="8549288" y="2160937"/>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24" name="Rectangle 23"/>
          <p:cNvSpPr/>
          <p:nvPr/>
        </p:nvSpPr>
        <p:spPr>
          <a:xfrm>
            <a:off x="9802700" y="2160935"/>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28" name="Rectangle 27"/>
          <p:cNvSpPr/>
          <p:nvPr/>
        </p:nvSpPr>
        <p:spPr>
          <a:xfrm>
            <a:off x="6990501" y="3609750"/>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9" name="Rectangle 28"/>
          <p:cNvSpPr/>
          <p:nvPr/>
        </p:nvSpPr>
        <p:spPr>
          <a:xfrm>
            <a:off x="6990503" y="2177281"/>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0" name="Rectangle 9"/>
          <p:cNvSpPr/>
          <p:nvPr/>
        </p:nvSpPr>
        <p:spPr bwMode="auto">
          <a:xfrm>
            <a:off x="6740141"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6740141"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p:cNvSpPr/>
          <p:nvPr/>
        </p:nvSpPr>
        <p:spPr>
          <a:xfrm>
            <a:off x="9803421" y="3605037"/>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3" name="Title 2">
            <a:extLst>
              <a:ext uri="{FF2B5EF4-FFF2-40B4-BE49-F238E27FC236}">
                <a16:creationId xmlns:a16="http://schemas.microsoft.com/office/drawing/2014/main" id="{C226A702-D9FA-7416-B352-A47CB9ECFD92}"/>
              </a:ext>
            </a:extLst>
          </p:cNvPr>
          <p:cNvSpPr>
            <a:spLocks noGrp="1"/>
          </p:cNvSpPr>
          <p:nvPr>
            <p:ph type="title"/>
          </p:nvPr>
        </p:nvSpPr>
        <p:spPr/>
        <p:txBody>
          <a:bodyPr/>
          <a:lstStyle/>
          <a:p>
            <a:r>
              <a:rPr lang="en-US" dirty="0"/>
              <a:t>What is a Container?</a:t>
            </a:r>
          </a:p>
        </p:txBody>
      </p:sp>
      <p:sp>
        <p:nvSpPr>
          <p:cNvPr id="26" name="Rectangle 25">
            <a:extLst>
              <a:ext uri="{FF2B5EF4-FFF2-40B4-BE49-F238E27FC236}">
                <a16:creationId xmlns:a16="http://schemas.microsoft.com/office/drawing/2014/main" id="{1215FD38-AB8A-1590-2765-CB9F66E7BD95}"/>
              </a:ext>
            </a:extLst>
          </p:cNvPr>
          <p:cNvSpPr/>
          <p:nvPr/>
        </p:nvSpPr>
        <p:spPr>
          <a:xfrm>
            <a:off x="8013805" y="4078693"/>
            <a:ext cx="1882549" cy="430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ape&#10;&#10;Description automatically generated with medium confidence">
            <a:extLst>
              <a:ext uri="{FF2B5EF4-FFF2-40B4-BE49-F238E27FC236}">
                <a16:creationId xmlns:a16="http://schemas.microsoft.com/office/drawing/2014/main" id="{B7B71606-F085-7344-7076-FC7B22C5C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6339" y="4092493"/>
            <a:ext cx="1687316" cy="417194"/>
          </a:xfrm>
          <a:prstGeom prst="rect">
            <a:avLst/>
          </a:prstGeom>
        </p:spPr>
      </p:pic>
    </p:spTree>
    <p:extLst>
      <p:ext uri="{BB962C8B-B14F-4D97-AF65-F5344CB8AC3E}">
        <p14:creationId xmlns:p14="http://schemas.microsoft.com/office/powerpoint/2010/main" val="331384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D25D83-9D47-44ED-9D8C-C8BEE08E32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5055" y="2960571"/>
            <a:ext cx="5313219" cy="2185177"/>
          </a:xfrm>
          <a:prstGeom prst="rect">
            <a:avLst/>
          </a:prstGeom>
        </p:spPr>
      </p:pic>
      <p:pic>
        <p:nvPicPr>
          <p:cNvPr id="7" name="Picture 6">
            <a:extLst>
              <a:ext uri="{FF2B5EF4-FFF2-40B4-BE49-F238E27FC236}">
                <a16:creationId xmlns:a16="http://schemas.microsoft.com/office/drawing/2014/main" id="{57E07ACF-0CB0-45FE-BF7A-F1EFDD327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6364" y="2189116"/>
            <a:ext cx="3970600" cy="3332922"/>
          </a:xfrm>
          <a:prstGeom prst="rect">
            <a:avLst/>
          </a:prstGeom>
        </p:spPr>
      </p:pic>
      <p:sp>
        <p:nvSpPr>
          <p:cNvPr id="8" name="Title 7">
            <a:extLst>
              <a:ext uri="{FF2B5EF4-FFF2-40B4-BE49-F238E27FC236}">
                <a16:creationId xmlns:a16="http://schemas.microsoft.com/office/drawing/2014/main" id="{8BF2F221-63D8-50EA-B81D-D2FBBE70C343}"/>
              </a:ext>
            </a:extLst>
          </p:cNvPr>
          <p:cNvSpPr>
            <a:spLocks noGrp="1"/>
          </p:cNvSpPr>
          <p:nvPr>
            <p:ph type="title"/>
          </p:nvPr>
        </p:nvSpPr>
        <p:spPr/>
        <p:txBody>
          <a:bodyPr/>
          <a:lstStyle/>
          <a:p>
            <a:r>
              <a:rPr lang="en-US" dirty="0"/>
              <a:t>What is Docker?</a:t>
            </a:r>
          </a:p>
        </p:txBody>
      </p:sp>
      <p:sp>
        <p:nvSpPr>
          <p:cNvPr id="10" name="Text Placeholder 9">
            <a:extLst>
              <a:ext uri="{FF2B5EF4-FFF2-40B4-BE49-F238E27FC236}">
                <a16:creationId xmlns:a16="http://schemas.microsoft.com/office/drawing/2014/main" id="{23E66AA7-03C2-7305-0315-B4B751DC37C5}"/>
              </a:ext>
            </a:extLst>
          </p:cNvPr>
          <p:cNvSpPr>
            <a:spLocks noGrp="1"/>
          </p:cNvSpPr>
          <p:nvPr>
            <p:ph type="body" sz="quarter" idx="13"/>
          </p:nvPr>
        </p:nvSpPr>
        <p:spPr/>
        <p:txBody>
          <a:bodyPr/>
          <a:lstStyle/>
          <a:p>
            <a:r>
              <a:rPr lang="en-US" dirty="0"/>
              <a:t>A brief Docker demo…</a:t>
            </a:r>
          </a:p>
        </p:txBody>
      </p:sp>
    </p:spTree>
    <p:extLst>
      <p:ext uri="{BB962C8B-B14F-4D97-AF65-F5344CB8AC3E}">
        <p14:creationId xmlns:p14="http://schemas.microsoft.com/office/powerpoint/2010/main" val="232634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Docker File</a:t>
            </a:r>
          </a:p>
        </p:txBody>
      </p:sp>
      <p:sp>
        <p:nvSpPr>
          <p:cNvPr id="2" name="Text Placeholder 1"/>
          <p:cNvSpPr>
            <a:spLocks noGrp="1"/>
          </p:cNvSpPr>
          <p:nvPr>
            <p:ph idx="1"/>
          </p:nvPr>
        </p:nvSpPr>
        <p:spPr>
          <a:xfrm>
            <a:off x="838199" y="1426129"/>
            <a:ext cx="5752691" cy="4832058"/>
          </a:xfrm>
        </p:spPr>
        <p:txBody>
          <a:bodyPr>
            <a:normAutofit/>
          </a:bodyPr>
          <a:lstStyle/>
          <a:p>
            <a:r>
              <a:rPr lang="en-US" dirty="0"/>
              <a:t>Captures the Steps to build a container</a:t>
            </a:r>
          </a:p>
          <a:p>
            <a:r>
              <a:rPr lang="en-US" dirty="0"/>
              <a:t>Is a version-able asset in your DevOps flows</a:t>
            </a:r>
          </a:p>
          <a:p>
            <a:pPr lvl="1"/>
            <a:r>
              <a:rPr lang="en-US" sz="2000" dirty="0"/>
              <a:t>Configuration As Code</a:t>
            </a:r>
          </a:p>
          <a:p>
            <a:r>
              <a:rPr lang="en-US" dirty="0"/>
              <a:t>Re-use of Existing Container Images (Private or Public) </a:t>
            </a:r>
          </a:p>
        </p:txBody>
      </p:sp>
      <p:pic>
        <p:nvPicPr>
          <p:cNvPr id="23" name="Snagit_PPTC197">
            <a:extLst>
              <a:ext uri="{FF2B5EF4-FFF2-40B4-BE49-F238E27FC236}">
                <a16:creationId xmlns:a16="http://schemas.microsoft.com/office/drawing/2014/main" id="{AC2F6757-8F60-46AB-93D9-9638D69B165C}"/>
              </a:ext>
            </a:extLst>
          </p:cNvPr>
          <p:cNvPicPr>
            <a:picLocks noChangeAspect="1"/>
          </p:cNvPicPr>
          <p:nvPr/>
        </p:nvPicPr>
        <p:blipFill>
          <a:blip r:embed="rId3"/>
          <a:stretch>
            <a:fillRect/>
          </a:stretch>
        </p:blipFill>
        <p:spPr>
          <a:xfrm>
            <a:off x="8427280" y="2182685"/>
            <a:ext cx="3378812" cy="2364350"/>
          </a:xfrm>
          <a:prstGeom prst="rect">
            <a:avLst/>
          </a:prstGeom>
        </p:spPr>
      </p:pic>
      <p:sp>
        <p:nvSpPr>
          <p:cNvPr id="7" name="Rectangle 6">
            <a:extLst>
              <a:ext uri="{FF2B5EF4-FFF2-40B4-BE49-F238E27FC236}">
                <a16:creationId xmlns:a16="http://schemas.microsoft.com/office/drawing/2014/main" id="{412915C7-B45F-47A6-ACB8-17FE630B7007}"/>
              </a:ext>
            </a:extLst>
          </p:cNvPr>
          <p:cNvSpPr/>
          <p:nvPr/>
        </p:nvSpPr>
        <p:spPr>
          <a:xfrm>
            <a:off x="9026696" y="2225970"/>
            <a:ext cx="694960" cy="22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r" defTabSz="1088392"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9F5D61F4-6FAA-4BEF-9C04-9C5A203D5A9C}"/>
              </a:ext>
            </a:extLst>
          </p:cNvPr>
          <p:cNvSpPr txBox="1"/>
          <p:nvPr/>
        </p:nvSpPr>
        <p:spPr>
          <a:xfrm>
            <a:off x="7995173" y="980872"/>
            <a:ext cx="1210197" cy="392245"/>
          </a:xfrm>
          <a:prstGeom prst="rect">
            <a:avLst/>
          </a:prstGeom>
          <a:ln w="28575">
            <a:solidFill>
              <a:srgbClr val="FF0000"/>
            </a:solidFill>
          </a:ln>
        </p:spPr>
        <p:txBody>
          <a:bodyPr vert="horz" wrap="square" lIns="89642" tIns="89642" rIns="89642" bIns="89642" rtlCol="0" anchor="t">
            <a:spAutoFit/>
          </a:bodyPr>
          <a:lstStyle/>
          <a:p>
            <a:pPr marL="0" marR="0" lvl="0" indent="0" algn="ctr" defTabSz="1088392"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Image Name</a:t>
            </a:r>
          </a:p>
        </p:txBody>
      </p:sp>
      <p:cxnSp>
        <p:nvCxnSpPr>
          <p:cNvPr id="14" name="Straight Connector 13">
            <a:extLst>
              <a:ext uri="{FF2B5EF4-FFF2-40B4-BE49-F238E27FC236}">
                <a16:creationId xmlns:a16="http://schemas.microsoft.com/office/drawing/2014/main" id="{707213BD-61B9-4E24-801A-0F15D805C8FA}"/>
              </a:ext>
            </a:extLst>
          </p:cNvPr>
          <p:cNvCxnSpPr>
            <a:cxnSpLocks/>
            <a:stCxn id="7" idx="0"/>
          </p:cNvCxnSpPr>
          <p:nvPr/>
        </p:nvCxnSpPr>
        <p:spPr>
          <a:xfrm flipH="1" flipV="1">
            <a:off x="9205371" y="1373117"/>
            <a:ext cx="168805" cy="8528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D9F3408-707F-4A0D-A98C-A5584B2DEE4C}"/>
              </a:ext>
            </a:extLst>
          </p:cNvPr>
          <p:cNvSpPr/>
          <p:nvPr/>
        </p:nvSpPr>
        <p:spPr>
          <a:xfrm>
            <a:off x="8940280" y="4288067"/>
            <a:ext cx="1428527" cy="22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r" defTabSz="1088392"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AA70DB3A-77E5-4A12-92BE-6431FAE4D742}"/>
              </a:ext>
            </a:extLst>
          </p:cNvPr>
          <p:cNvSpPr txBox="1"/>
          <p:nvPr/>
        </p:nvSpPr>
        <p:spPr>
          <a:xfrm>
            <a:off x="10261165" y="4920368"/>
            <a:ext cx="1210197" cy="1025869"/>
          </a:xfrm>
          <a:prstGeom prst="rect">
            <a:avLst/>
          </a:prstGeom>
          <a:ln w="28575">
            <a:solidFill>
              <a:srgbClr val="FF0000"/>
            </a:solidFill>
          </a:ln>
        </p:spPr>
        <p:txBody>
          <a:bodyPr vert="horz" wrap="square" lIns="89642" tIns="89642" rIns="89642" bIns="89642" rtlCol="0" anchor="t">
            <a:spAutoFit/>
          </a:bodyPr>
          <a:lstStyle/>
          <a:p>
            <a:pPr marL="0" marR="0" lvl="0" indent="0" algn="ctr" defTabSz="1088392"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Process started in an executing container</a:t>
            </a:r>
          </a:p>
        </p:txBody>
      </p:sp>
      <p:cxnSp>
        <p:nvCxnSpPr>
          <p:cNvPr id="27" name="Straight Connector 26">
            <a:extLst>
              <a:ext uri="{FF2B5EF4-FFF2-40B4-BE49-F238E27FC236}">
                <a16:creationId xmlns:a16="http://schemas.microsoft.com/office/drawing/2014/main" id="{997BB69A-D9E1-4495-917B-6EAD6F4D06AB}"/>
              </a:ext>
            </a:extLst>
          </p:cNvPr>
          <p:cNvCxnSpPr>
            <a:cxnSpLocks/>
            <a:stCxn id="25" idx="2"/>
            <a:endCxn id="26" idx="0"/>
          </p:cNvCxnSpPr>
          <p:nvPr/>
        </p:nvCxnSpPr>
        <p:spPr>
          <a:xfrm>
            <a:off x="9654545" y="4508577"/>
            <a:ext cx="1211719" cy="4117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E4C60D8-2523-4267-8A13-6048E25C63C7}"/>
              </a:ext>
            </a:extLst>
          </p:cNvPr>
          <p:cNvSpPr txBox="1"/>
          <p:nvPr/>
        </p:nvSpPr>
        <p:spPr>
          <a:xfrm>
            <a:off x="6436489" y="1431105"/>
            <a:ext cx="1210197" cy="1237078"/>
          </a:xfrm>
          <a:prstGeom prst="rect">
            <a:avLst/>
          </a:prstGeom>
          <a:ln w="28575">
            <a:solidFill>
              <a:srgbClr val="FF0000"/>
            </a:solidFill>
          </a:ln>
        </p:spPr>
        <p:txBody>
          <a:bodyPr vert="horz" wrap="square" lIns="89642" tIns="89642" rIns="89642" bIns="89642" rtlCol="0" anchor="t">
            <a:spAutoFit/>
          </a:bodyPr>
          <a:lstStyle/>
          <a:p>
            <a:pPr marL="0" marR="0" lvl="0" indent="0" algn="ctr" defTabSz="1088392"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Initializes a new build stage and sets the base image </a:t>
            </a:r>
          </a:p>
        </p:txBody>
      </p:sp>
      <p:sp>
        <p:nvSpPr>
          <p:cNvPr id="33" name="Rectangle 32">
            <a:extLst>
              <a:ext uri="{FF2B5EF4-FFF2-40B4-BE49-F238E27FC236}">
                <a16:creationId xmlns:a16="http://schemas.microsoft.com/office/drawing/2014/main" id="{D7ECEEA4-15B6-4B13-9C07-1353DEC9A6E4}"/>
              </a:ext>
            </a:extLst>
          </p:cNvPr>
          <p:cNvSpPr/>
          <p:nvPr/>
        </p:nvSpPr>
        <p:spPr>
          <a:xfrm>
            <a:off x="8491106" y="2221235"/>
            <a:ext cx="487524" cy="22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r" defTabSz="1088392"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srgbClr val="FFFFFF"/>
              </a:solidFill>
              <a:effectLst/>
              <a:uLnTx/>
              <a:uFillTx/>
              <a:latin typeface="Segoe UI"/>
              <a:ea typeface="+mn-ea"/>
              <a:cs typeface="+mn-cs"/>
            </a:endParaRPr>
          </a:p>
        </p:txBody>
      </p:sp>
      <p:cxnSp>
        <p:nvCxnSpPr>
          <p:cNvPr id="34" name="Straight Connector 33">
            <a:extLst>
              <a:ext uri="{FF2B5EF4-FFF2-40B4-BE49-F238E27FC236}">
                <a16:creationId xmlns:a16="http://schemas.microsoft.com/office/drawing/2014/main" id="{5A27B0D2-837F-456B-83C3-218E97EFDF9E}"/>
              </a:ext>
            </a:extLst>
          </p:cNvPr>
          <p:cNvCxnSpPr>
            <a:cxnSpLocks/>
            <a:stCxn id="33" idx="0"/>
            <a:endCxn id="32" idx="3"/>
          </p:cNvCxnSpPr>
          <p:nvPr/>
        </p:nvCxnSpPr>
        <p:spPr>
          <a:xfrm flipH="1" flipV="1">
            <a:off x="7646686" y="2049645"/>
            <a:ext cx="1088182" cy="171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8AEA680-ED81-44DF-B927-E75C52A03F86}"/>
              </a:ext>
            </a:extLst>
          </p:cNvPr>
          <p:cNvSpPr/>
          <p:nvPr/>
        </p:nvSpPr>
        <p:spPr>
          <a:xfrm>
            <a:off x="8491106" y="2812190"/>
            <a:ext cx="410824" cy="22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r" defTabSz="1088392"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42348B66-4A99-45B9-B531-EBF5D1760489}"/>
              </a:ext>
            </a:extLst>
          </p:cNvPr>
          <p:cNvSpPr txBox="1"/>
          <p:nvPr/>
        </p:nvSpPr>
        <p:spPr>
          <a:xfrm>
            <a:off x="6068845" y="3197800"/>
            <a:ext cx="1567674" cy="1448287"/>
          </a:xfrm>
          <a:prstGeom prst="rect">
            <a:avLst/>
          </a:prstGeom>
          <a:ln w="28575">
            <a:solidFill>
              <a:srgbClr val="FF0000"/>
            </a:solidFill>
          </a:ln>
        </p:spPr>
        <p:txBody>
          <a:bodyPr vert="horz" wrap="square" lIns="89642" tIns="89642" rIns="89642" bIns="89642" rtlCol="0" anchor="t">
            <a:spAutoFit/>
          </a:bodyPr>
          <a:lstStyle/>
          <a:p>
            <a:pPr marL="0" marR="0" lvl="0" indent="0" algn="ctr" defTabSz="1088392"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Execute commands in a new layer on top of the current image and commit results</a:t>
            </a:r>
          </a:p>
        </p:txBody>
      </p:sp>
      <p:cxnSp>
        <p:nvCxnSpPr>
          <p:cNvPr id="42" name="Straight Connector 41">
            <a:extLst>
              <a:ext uri="{FF2B5EF4-FFF2-40B4-BE49-F238E27FC236}">
                <a16:creationId xmlns:a16="http://schemas.microsoft.com/office/drawing/2014/main" id="{EB41E91D-78AF-4001-809B-9B708FF60EA7}"/>
              </a:ext>
            </a:extLst>
          </p:cNvPr>
          <p:cNvCxnSpPr>
            <a:cxnSpLocks/>
            <a:stCxn id="40" idx="2"/>
            <a:endCxn id="41" idx="3"/>
          </p:cNvCxnSpPr>
          <p:nvPr/>
        </p:nvCxnSpPr>
        <p:spPr>
          <a:xfrm flipH="1">
            <a:off x="7636519" y="3032701"/>
            <a:ext cx="1060000" cy="8892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4CD9FD2-B7C3-4DC0-9A4B-5CB99A968E44}"/>
              </a:ext>
            </a:extLst>
          </p:cNvPr>
          <p:cNvSpPr/>
          <p:nvPr/>
        </p:nvSpPr>
        <p:spPr>
          <a:xfrm>
            <a:off x="8491107" y="4286462"/>
            <a:ext cx="379858" cy="22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r" defTabSz="1088392"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50" name="TextBox 49">
            <a:extLst>
              <a:ext uri="{FF2B5EF4-FFF2-40B4-BE49-F238E27FC236}">
                <a16:creationId xmlns:a16="http://schemas.microsoft.com/office/drawing/2014/main" id="{0229ED7B-82AD-475B-9159-8AFE07739A85}"/>
              </a:ext>
            </a:extLst>
          </p:cNvPr>
          <p:cNvSpPr txBox="1"/>
          <p:nvPr/>
        </p:nvSpPr>
        <p:spPr>
          <a:xfrm>
            <a:off x="7826367" y="5001455"/>
            <a:ext cx="1379003" cy="1025869"/>
          </a:xfrm>
          <a:prstGeom prst="rect">
            <a:avLst/>
          </a:prstGeom>
          <a:ln w="28575">
            <a:solidFill>
              <a:srgbClr val="FF0000"/>
            </a:solidFill>
          </a:ln>
        </p:spPr>
        <p:txBody>
          <a:bodyPr vert="horz" wrap="square" lIns="89642" tIns="89642" rIns="89642" bIns="89642" rtlCol="0" anchor="t">
            <a:spAutoFit/>
          </a:bodyPr>
          <a:lstStyle/>
          <a:p>
            <a:pPr marL="0" marR="0" lvl="0" indent="0" algn="ctr" defTabSz="1088392"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Provide defaults for an executing container</a:t>
            </a:r>
          </a:p>
        </p:txBody>
      </p:sp>
      <p:cxnSp>
        <p:nvCxnSpPr>
          <p:cNvPr id="51" name="Straight Connector 50">
            <a:extLst>
              <a:ext uri="{FF2B5EF4-FFF2-40B4-BE49-F238E27FC236}">
                <a16:creationId xmlns:a16="http://schemas.microsoft.com/office/drawing/2014/main" id="{F5DC2145-75A8-47E4-B710-B873C5A14856}"/>
              </a:ext>
            </a:extLst>
          </p:cNvPr>
          <p:cNvCxnSpPr>
            <a:cxnSpLocks/>
            <a:stCxn id="49" idx="2"/>
            <a:endCxn id="50" idx="0"/>
          </p:cNvCxnSpPr>
          <p:nvPr/>
        </p:nvCxnSpPr>
        <p:spPr>
          <a:xfrm flipH="1">
            <a:off x="8515869" y="4506972"/>
            <a:ext cx="165167" cy="494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893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8AA13E-308C-6C0A-28DD-3F212DC049E2}"/>
              </a:ext>
            </a:extLst>
          </p:cNvPr>
          <p:cNvSpPr>
            <a:spLocks noGrp="1"/>
          </p:cNvSpPr>
          <p:nvPr>
            <p:ph type="title"/>
          </p:nvPr>
        </p:nvSpPr>
        <p:spPr/>
        <p:txBody>
          <a:bodyPr/>
          <a:lstStyle/>
          <a:p>
            <a:r>
              <a:rPr lang="en-US" dirty="0"/>
              <a:t>Challenge 1</a:t>
            </a:r>
          </a:p>
        </p:txBody>
      </p:sp>
      <p:sp>
        <p:nvSpPr>
          <p:cNvPr id="4" name="Content Placeholder 3">
            <a:extLst>
              <a:ext uri="{FF2B5EF4-FFF2-40B4-BE49-F238E27FC236}">
                <a16:creationId xmlns:a16="http://schemas.microsoft.com/office/drawing/2014/main" id="{5AD3F353-2842-DA08-E8C7-ADCBAE3B5167}"/>
              </a:ext>
            </a:extLst>
          </p:cNvPr>
          <p:cNvSpPr>
            <a:spLocks noGrp="1"/>
          </p:cNvSpPr>
          <p:nvPr>
            <p:ph idx="1"/>
          </p:nvPr>
        </p:nvSpPr>
        <p:spPr/>
        <p:txBody>
          <a:bodyPr/>
          <a:lstStyle/>
          <a:p>
            <a:r>
              <a:rPr lang="en-US" sz="2800" dirty="0"/>
              <a:t>Deploy Docker Build Agent VM via ARM template</a:t>
            </a:r>
          </a:p>
          <a:p>
            <a:r>
              <a:rPr lang="en-US" sz="2800" dirty="0"/>
              <a:t>Run and verify that you can access V1 of the app</a:t>
            </a:r>
          </a:p>
          <a:p>
            <a:r>
              <a:rPr lang="en-US" sz="2800" dirty="0"/>
              <a:t>Create a </a:t>
            </a:r>
            <a:r>
              <a:rPr lang="en-US" sz="2800" dirty="0" err="1"/>
              <a:t>Dockerfile</a:t>
            </a:r>
            <a:r>
              <a:rPr lang="en-US" sz="2800" dirty="0"/>
              <a:t> for the content-</a:t>
            </a:r>
            <a:r>
              <a:rPr lang="en-US" sz="2800" dirty="0" err="1"/>
              <a:t>api</a:t>
            </a:r>
            <a:r>
              <a:rPr lang="en-US" sz="2800" dirty="0"/>
              <a:t> app</a:t>
            </a:r>
          </a:p>
          <a:p>
            <a:r>
              <a:rPr lang="en-US" sz="2800" dirty="0"/>
              <a:t>Create Docker images for both the API &amp; Web app</a:t>
            </a:r>
          </a:p>
          <a:p>
            <a:r>
              <a:rPr lang="en-US" sz="2800" dirty="0"/>
              <a:t>Run the containers and verify that you can access the app</a:t>
            </a:r>
            <a:endParaRPr lang="en-US" dirty="0"/>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dirty="0"/>
              <a:t>Containerize your app!</a:t>
            </a:r>
          </a:p>
        </p:txBody>
      </p:sp>
    </p:spTree>
    <p:extLst>
      <p:ext uri="{BB962C8B-B14F-4D97-AF65-F5344CB8AC3E}">
        <p14:creationId xmlns:p14="http://schemas.microsoft.com/office/powerpoint/2010/main" val="3347846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37E2-611E-B3D5-B7A0-DB2A1638DB33}"/>
              </a:ext>
            </a:extLst>
          </p:cNvPr>
          <p:cNvSpPr>
            <a:spLocks noGrp="1"/>
          </p:cNvSpPr>
          <p:nvPr>
            <p:ph type="title"/>
          </p:nvPr>
        </p:nvSpPr>
        <p:spPr/>
        <p:txBody>
          <a:bodyPr>
            <a:normAutofit/>
          </a:bodyPr>
          <a:lstStyle/>
          <a:p>
            <a:r>
              <a:rPr lang="en-US" sz="5400" dirty="0"/>
              <a:t>What is a Container Registry?</a:t>
            </a:r>
          </a:p>
        </p:txBody>
      </p:sp>
      <p:sp>
        <p:nvSpPr>
          <p:cNvPr id="3" name="Text Placeholder 2">
            <a:extLst>
              <a:ext uri="{FF2B5EF4-FFF2-40B4-BE49-F238E27FC236}">
                <a16:creationId xmlns:a16="http://schemas.microsoft.com/office/drawing/2014/main" id="{22AD97D8-5C57-D744-5FAB-7CD4DEC21F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400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gn in the dark&#10;&#10;Description automatically generated">
            <a:extLst>
              <a:ext uri="{FF2B5EF4-FFF2-40B4-BE49-F238E27FC236}">
                <a16:creationId xmlns:a16="http://schemas.microsoft.com/office/drawing/2014/main" id="{BE6589E2-4BBA-2F44-91F9-E56FD50BE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2037" y="259976"/>
            <a:ext cx="7123481" cy="1748118"/>
          </a:xfrm>
          <a:prstGeom prst="rect">
            <a:avLst/>
          </a:prstGeom>
        </p:spPr>
      </p:pic>
      <p:sp>
        <p:nvSpPr>
          <p:cNvPr id="3" name="Content Placeholder 2">
            <a:extLst>
              <a:ext uri="{FF2B5EF4-FFF2-40B4-BE49-F238E27FC236}">
                <a16:creationId xmlns:a16="http://schemas.microsoft.com/office/drawing/2014/main" id="{65EF49C9-ADEF-4199-87BD-25B691F4E4AF}"/>
              </a:ext>
            </a:extLst>
          </p:cNvPr>
          <p:cNvSpPr>
            <a:spLocks noGrp="1"/>
          </p:cNvSpPr>
          <p:nvPr>
            <p:ph idx="1"/>
          </p:nvPr>
        </p:nvSpPr>
        <p:spPr>
          <a:xfrm>
            <a:off x="845671" y="2107614"/>
            <a:ext cx="10515600" cy="612478"/>
          </a:xfrm>
        </p:spPr>
        <p:txBody>
          <a:bodyPr>
            <a:normAutofit fontScale="25000" lnSpcReduction="20000"/>
          </a:bodyPr>
          <a:lstStyle/>
          <a:p>
            <a:pPr marL="0" indent="0" algn="ctr">
              <a:buNone/>
            </a:pPr>
            <a:r>
              <a:rPr lang="en-US" sz="12800" dirty="0">
                <a:solidFill>
                  <a:srgbClr val="7030A0"/>
                </a:solidFill>
                <a:latin typeface="Segoe UI Light" panose="020B0502040204020203" pitchFamily="34" charset="0"/>
                <a:cs typeface="Segoe UI Light" panose="020B0502040204020203" pitchFamily="34" charset="0"/>
              </a:rPr>
              <a:t>Intro to Kubernetes</a:t>
            </a:r>
          </a:p>
          <a:p>
            <a:pPr marL="0" indent="0" algn="ctr">
              <a:buNone/>
            </a:pPr>
            <a:r>
              <a:rPr lang="en-US" sz="14400" dirty="0">
                <a:solidFill>
                  <a:srgbClr val="7030A0"/>
                </a:solidFill>
                <a:latin typeface="Segoe UI" panose="020B0502040204020203" pitchFamily="34" charset="0"/>
                <a:cs typeface="Segoe UI" panose="020B0502040204020203" pitchFamily="34" charset="0"/>
              </a:rPr>
              <a:t>Welcome &amp; Intros</a:t>
            </a:r>
            <a:endParaRPr lang="en-US" sz="14400" i="1" dirty="0">
              <a:solidFill>
                <a:srgbClr val="7030A0"/>
              </a:solidFill>
              <a:latin typeface="Segoe UI" panose="020B0502040204020203" pitchFamily="34" charset="0"/>
              <a:cs typeface="Segoe UI" panose="020B0502040204020203" pitchFamily="34" charset="0"/>
            </a:endParaRPr>
          </a:p>
          <a:p>
            <a:pPr marL="0" indent="0" algn="ctr">
              <a:buNone/>
            </a:pPr>
            <a:endParaRPr lang="en-US" dirty="0">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A2E725C8-3DB9-ED40-B2EB-EC82B1330DC9}"/>
              </a:ext>
            </a:extLst>
          </p:cNvPr>
          <p:cNvSpPr txBox="1"/>
          <p:nvPr/>
        </p:nvSpPr>
        <p:spPr>
          <a:xfrm>
            <a:off x="-1005840" y="901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CC7858-BF12-7E43-99A3-CE60C78A568D}"/>
              </a:ext>
            </a:extLst>
          </p:cNvPr>
          <p:cNvSpPr txBox="1"/>
          <p:nvPr/>
        </p:nvSpPr>
        <p:spPr>
          <a:xfrm>
            <a:off x="547209" y="3429000"/>
            <a:ext cx="40059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&lt;Coach Name&gt;</a:t>
            </a:r>
          </a:p>
        </p:txBody>
      </p:sp>
      <p:sp>
        <p:nvSpPr>
          <p:cNvPr id="14" name="TextBox 13">
            <a:extLst>
              <a:ext uri="{FF2B5EF4-FFF2-40B4-BE49-F238E27FC236}">
                <a16:creationId xmlns:a16="http://schemas.microsoft.com/office/drawing/2014/main" id="{9A346C37-9DD6-7148-8A83-59A2EC49278C}"/>
              </a:ext>
            </a:extLst>
          </p:cNvPr>
          <p:cNvSpPr txBox="1"/>
          <p:nvPr/>
        </p:nvSpPr>
        <p:spPr>
          <a:xfrm>
            <a:off x="895552" y="3952220"/>
            <a:ext cx="333828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&lt;Coach Title&gt;</a:t>
            </a:r>
          </a:p>
        </p:txBody>
      </p:sp>
      <p:sp>
        <p:nvSpPr>
          <p:cNvPr id="20" name="TextBox 19">
            <a:extLst>
              <a:ext uri="{FF2B5EF4-FFF2-40B4-BE49-F238E27FC236}">
                <a16:creationId xmlns:a16="http://schemas.microsoft.com/office/drawing/2014/main" id="{16CA4306-9347-174B-A6A5-26AF52954EFB}"/>
              </a:ext>
            </a:extLst>
          </p:cNvPr>
          <p:cNvSpPr txBox="1"/>
          <p:nvPr/>
        </p:nvSpPr>
        <p:spPr>
          <a:xfrm>
            <a:off x="7505794" y="3454753"/>
            <a:ext cx="40059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&lt;Coach Name&gt;</a:t>
            </a:r>
          </a:p>
        </p:txBody>
      </p:sp>
      <p:sp>
        <p:nvSpPr>
          <p:cNvPr id="21" name="TextBox 20">
            <a:extLst>
              <a:ext uri="{FF2B5EF4-FFF2-40B4-BE49-F238E27FC236}">
                <a16:creationId xmlns:a16="http://schemas.microsoft.com/office/drawing/2014/main" id="{EC2CAFFE-AE6B-B149-A1A8-8A9EFE3397E6}"/>
              </a:ext>
            </a:extLst>
          </p:cNvPr>
          <p:cNvSpPr txBox="1"/>
          <p:nvPr/>
        </p:nvSpPr>
        <p:spPr>
          <a:xfrm>
            <a:off x="7854137" y="3977973"/>
            <a:ext cx="333828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&lt;Coach Title&gt;</a:t>
            </a:r>
          </a:p>
        </p:txBody>
      </p:sp>
      <p:sp>
        <p:nvSpPr>
          <p:cNvPr id="6" name="TextBox 5">
            <a:extLst>
              <a:ext uri="{FF2B5EF4-FFF2-40B4-BE49-F238E27FC236}">
                <a16:creationId xmlns:a16="http://schemas.microsoft.com/office/drawing/2014/main" id="{F3B475E8-B6CA-4270-974D-DF8D3952ED6B}"/>
              </a:ext>
            </a:extLst>
          </p:cNvPr>
          <p:cNvSpPr txBox="1"/>
          <p:nvPr/>
        </p:nvSpPr>
        <p:spPr>
          <a:xfrm>
            <a:off x="547209" y="4585655"/>
            <a:ext cx="40059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&lt;Coach Name&gt;</a:t>
            </a:r>
          </a:p>
        </p:txBody>
      </p:sp>
      <p:sp>
        <p:nvSpPr>
          <p:cNvPr id="8" name="TextBox 7">
            <a:extLst>
              <a:ext uri="{FF2B5EF4-FFF2-40B4-BE49-F238E27FC236}">
                <a16:creationId xmlns:a16="http://schemas.microsoft.com/office/drawing/2014/main" id="{6D90EB69-E688-44E1-B201-02F25C93E7B5}"/>
              </a:ext>
            </a:extLst>
          </p:cNvPr>
          <p:cNvSpPr txBox="1"/>
          <p:nvPr/>
        </p:nvSpPr>
        <p:spPr>
          <a:xfrm>
            <a:off x="895552" y="5108875"/>
            <a:ext cx="333828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&lt;Coach Title&gt;</a:t>
            </a:r>
          </a:p>
        </p:txBody>
      </p:sp>
      <p:sp>
        <p:nvSpPr>
          <p:cNvPr id="2" name="TextBox 1">
            <a:extLst>
              <a:ext uri="{FF2B5EF4-FFF2-40B4-BE49-F238E27FC236}">
                <a16:creationId xmlns:a16="http://schemas.microsoft.com/office/drawing/2014/main" id="{B5A92C3D-FD94-4F13-B142-E7743BE77A67}"/>
              </a:ext>
            </a:extLst>
          </p:cNvPr>
          <p:cNvSpPr txBox="1"/>
          <p:nvPr/>
        </p:nvSpPr>
        <p:spPr>
          <a:xfrm>
            <a:off x="7505794" y="4585655"/>
            <a:ext cx="40059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&lt;Coach Name&gt;</a:t>
            </a:r>
          </a:p>
        </p:txBody>
      </p:sp>
      <p:sp>
        <p:nvSpPr>
          <p:cNvPr id="4" name="TextBox 3">
            <a:extLst>
              <a:ext uri="{FF2B5EF4-FFF2-40B4-BE49-F238E27FC236}">
                <a16:creationId xmlns:a16="http://schemas.microsoft.com/office/drawing/2014/main" id="{5D18A1DD-2BF8-4974-92EB-55948F02856B}"/>
              </a:ext>
            </a:extLst>
          </p:cNvPr>
          <p:cNvSpPr txBox="1"/>
          <p:nvPr/>
        </p:nvSpPr>
        <p:spPr>
          <a:xfrm>
            <a:off x="7854137" y="5108875"/>
            <a:ext cx="333828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&lt;Coach Title&gt;</a:t>
            </a:r>
          </a:p>
        </p:txBody>
      </p:sp>
    </p:spTree>
    <p:extLst>
      <p:ext uri="{BB962C8B-B14F-4D97-AF65-F5344CB8AC3E}">
        <p14:creationId xmlns:p14="http://schemas.microsoft.com/office/powerpoint/2010/main" val="4163897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F7F04B-FA26-6DDD-1434-6D6F47B8567A}"/>
              </a:ext>
            </a:extLst>
          </p:cNvPr>
          <p:cNvSpPr>
            <a:spLocks noGrp="1"/>
          </p:cNvSpPr>
          <p:nvPr>
            <p:ph type="title"/>
          </p:nvPr>
        </p:nvSpPr>
        <p:spPr/>
        <p:txBody>
          <a:bodyPr/>
          <a:lstStyle/>
          <a:p>
            <a:r>
              <a:rPr lang="en-US" dirty="0"/>
              <a:t>What is a Container Registry</a:t>
            </a:r>
          </a:p>
        </p:txBody>
      </p:sp>
      <p:sp>
        <p:nvSpPr>
          <p:cNvPr id="4" name="Content Placeholder 3">
            <a:extLst>
              <a:ext uri="{FF2B5EF4-FFF2-40B4-BE49-F238E27FC236}">
                <a16:creationId xmlns:a16="http://schemas.microsoft.com/office/drawing/2014/main" id="{72239C39-ED6E-98E8-B8AA-6AC3C8FA2D17}"/>
              </a:ext>
            </a:extLst>
          </p:cNvPr>
          <p:cNvSpPr>
            <a:spLocks noGrp="1"/>
          </p:cNvSpPr>
          <p:nvPr>
            <p:ph idx="1"/>
          </p:nvPr>
        </p:nvSpPr>
        <p:spPr/>
        <p:txBody>
          <a:bodyPr/>
          <a:lstStyle/>
          <a:p>
            <a:r>
              <a:rPr lang="en-US" dirty="0"/>
              <a:t>A place to store, list, and share your container images</a:t>
            </a:r>
          </a:p>
          <a:p>
            <a:r>
              <a:rPr lang="en-US" dirty="0"/>
              <a:t>Like an “app store” for container images</a:t>
            </a:r>
          </a:p>
          <a:p>
            <a:r>
              <a:rPr lang="en-US" dirty="0" err="1"/>
              <a:t>DockerHub</a:t>
            </a:r>
            <a:r>
              <a:rPr lang="en-US" dirty="0"/>
              <a:t> is a registry hosted by Docker. Many companies publish their containers there.</a:t>
            </a:r>
          </a:p>
          <a:p>
            <a:r>
              <a:rPr lang="en-US" dirty="0"/>
              <a:t>Most cloud providers offer their own Cloud Registries “as-a-service”</a:t>
            </a:r>
          </a:p>
          <a:p>
            <a:r>
              <a:rPr lang="en-US" dirty="0"/>
              <a:t>Azure has the…   “Azure Container Registry”!</a:t>
            </a:r>
          </a:p>
          <a:p>
            <a:r>
              <a:rPr lang="en-US" dirty="0"/>
              <a:t>Docker tools can publish to a container registry</a:t>
            </a:r>
          </a:p>
          <a:p>
            <a:r>
              <a:rPr lang="en-US" dirty="0"/>
              <a:t>Docker can run a container image from a registry</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b="1" dirty="0"/>
              <a:t>Discover your containers</a:t>
            </a:r>
          </a:p>
        </p:txBody>
      </p:sp>
    </p:spTree>
    <p:extLst>
      <p:ext uri="{BB962C8B-B14F-4D97-AF65-F5344CB8AC3E}">
        <p14:creationId xmlns:p14="http://schemas.microsoft.com/office/powerpoint/2010/main" val="3210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75A6C6C-115C-4658-9703-E4E2A031F805}"/>
              </a:ext>
            </a:extLst>
          </p:cNvPr>
          <p:cNvSpPr/>
          <p:nvPr/>
        </p:nvSpPr>
        <p:spPr bwMode="auto">
          <a:xfrm>
            <a:off x="819252" y="1196343"/>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5" name="Rectangle 34">
            <a:extLst>
              <a:ext uri="{FF2B5EF4-FFF2-40B4-BE49-F238E27FC236}">
                <a16:creationId xmlns:a16="http://schemas.microsoft.com/office/drawing/2014/main" id="{FAD42730-6F6B-4D23-97B0-B8F118424AFE}"/>
              </a:ext>
            </a:extLst>
          </p:cNvPr>
          <p:cNvSpPr/>
          <p:nvPr/>
        </p:nvSpPr>
        <p:spPr bwMode="auto">
          <a:xfrm>
            <a:off x="3977578" y="1749182"/>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dirty="0">
                <a:solidFill>
                  <a:srgbClr val="505050"/>
                </a:solidFill>
                <a:latin typeface="Segoe UI"/>
              </a:rPr>
              <a:t>Container</a:t>
            </a:r>
          </a:p>
        </p:txBody>
      </p:sp>
      <p:sp>
        <p:nvSpPr>
          <p:cNvPr id="36" name="Rectangle 35">
            <a:extLst>
              <a:ext uri="{FF2B5EF4-FFF2-40B4-BE49-F238E27FC236}">
                <a16:creationId xmlns:a16="http://schemas.microsoft.com/office/drawing/2014/main" id="{B2BE4C84-E49E-4AD7-97A9-E86498B71DE6}"/>
              </a:ext>
            </a:extLst>
          </p:cNvPr>
          <p:cNvSpPr/>
          <p:nvPr/>
        </p:nvSpPr>
        <p:spPr bwMode="auto">
          <a:xfrm>
            <a:off x="2587396" y="1746457"/>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7" name="Rectangle 36">
            <a:extLst>
              <a:ext uri="{FF2B5EF4-FFF2-40B4-BE49-F238E27FC236}">
                <a16:creationId xmlns:a16="http://schemas.microsoft.com/office/drawing/2014/main" id="{573D4D14-9F10-4A06-864B-1BC9001E8AEE}"/>
              </a:ext>
            </a:extLst>
          </p:cNvPr>
          <p:cNvSpPr/>
          <p:nvPr/>
        </p:nvSpPr>
        <p:spPr bwMode="auto">
          <a:xfrm>
            <a:off x="995908" y="1756155"/>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8" name="Rectangle 37">
            <a:extLst>
              <a:ext uri="{FF2B5EF4-FFF2-40B4-BE49-F238E27FC236}">
                <a16:creationId xmlns:a16="http://schemas.microsoft.com/office/drawing/2014/main" id="{148DDAD1-E22B-42EB-B229-AB1F505E687E}"/>
              </a:ext>
            </a:extLst>
          </p:cNvPr>
          <p:cNvSpPr/>
          <p:nvPr/>
        </p:nvSpPr>
        <p:spPr>
          <a:xfrm>
            <a:off x="730774" y="5960499"/>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40" name="Rectangle 39">
            <a:extLst>
              <a:ext uri="{FF2B5EF4-FFF2-40B4-BE49-F238E27FC236}">
                <a16:creationId xmlns:a16="http://schemas.microsoft.com/office/drawing/2014/main" id="{F6567032-4628-4427-8F74-CEB0A061A57C}"/>
              </a:ext>
            </a:extLst>
          </p:cNvPr>
          <p:cNvSpPr/>
          <p:nvPr/>
        </p:nvSpPr>
        <p:spPr>
          <a:xfrm>
            <a:off x="730774" y="5479869"/>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42" name="Rectangle 41">
            <a:extLst>
              <a:ext uri="{FF2B5EF4-FFF2-40B4-BE49-F238E27FC236}">
                <a16:creationId xmlns:a16="http://schemas.microsoft.com/office/drawing/2014/main" id="{72E78A24-0F8B-42BE-8AE8-FF3CBC1FA2B0}"/>
              </a:ext>
            </a:extLst>
          </p:cNvPr>
          <p:cNvSpPr/>
          <p:nvPr/>
        </p:nvSpPr>
        <p:spPr>
          <a:xfrm>
            <a:off x="730774" y="4999239"/>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44" name="Rectangle 43">
            <a:extLst>
              <a:ext uri="{FF2B5EF4-FFF2-40B4-BE49-F238E27FC236}">
                <a16:creationId xmlns:a16="http://schemas.microsoft.com/office/drawing/2014/main" id="{49C42B35-1602-4600-B566-96D798A68FD2}"/>
              </a:ext>
            </a:extLst>
          </p:cNvPr>
          <p:cNvSpPr/>
          <p:nvPr/>
        </p:nvSpPr>
        <p:spPr>
          <a:xfrm>
            <a:off x="2805054" y="3593134"/>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45" name="Rectangle 44">
            <a:extLst>
              <a:ext uri="{FF2B5EF4-FFF2-40B4-BE49-F238E27FC236}">
                <a16:creationId xmlns:a16="http://schemas.microsoft.com/office/drawing/2014/main" id="{E74DB5FE-832E-4F8C-BFAE-9B910759A986}"/>
              </a:ext>
            </a:extLst>
          </p:cNvPr>
          <p:cNvSpPr/>
          <p:nvPr/>
        </p:nvSpPr>
        <p:spPr>
          <a:xfrm>
            <a:off x="2805055" y="2160665"/>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46" name="Rectangle 45">
            <a:extLst>
              <a:ext uri="{FF2B5EF4-FFF2-40B4-BE49-F238E27FC236}">
                <a16:creationId xmlns:a16="http://schemas.microsoft.com/office/drawing/2014/main" id="{3C3E59B6-221A-4415-AA20-3346B6369C9D}"/>
              </a:ext>
            </a:extLst>
          </p:cNvPr>
          <p:cNvSpPr/>
          <p:nvPr/>
        </p:nvSpPr>
        <p:spPr>
          <a:xfrm>
            <a:off x="4058467" y="2160663"/>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47" name="Rectangle 46">
            <a:extLst>
              <a:ext uri="{FF2B5EF4-FFF2-40B4-BE49-F238E27FC236}">
                <a16:creationId xmlns:a16="http://schemas.microsoft.com/office/drawing/2014/main" id="{97986229-2F08-4860-A7CA-17BACCEB67B7}"/>
              </a:ext>
            </a:extLst>
          </p:cNvPr>
          <p:cNvSpPr/>
          <p:nvPr/>
        </p:nvSpPr>
        <p:spPr>
          <a:xfrm>
            <a:off x="1246268" y="3609478"/>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568" dirty="0">
                <a:solidFill>
                  <a:srgbClr val="FFFFFF"/>
                </a:solidFill>
                <a:latin typeface="Segoe UI"/>
              </a:rPr>
              <a:t>Bins/Libs</a:t>
            </a:r>
          </a:p>
        </p:txBody>
      </p:sp>
      <p:sp>
        <p:nvSpPr>
          <p:cNvPr id="48" name="Rectangle 47">
            <a:extLst>
              <a:ext uri="{FF2B5EF4-FFF2-40B4-BE49-F238E27FC236}">
                <a16:creationId xmlns:a16="http://schemas.microsoft.com/office/drawing/2014/main" id="{E4D88737-8E8B-4D9C-84F4-D24524A66D61}"/>
              </a:ext>
            </a:extLst>
          </p:cNvPr>
          <p:cNvSpPr/>
          <p:nvPr/>
        </p:nvSpPr>
        <p:spPr>
          <a:xfrm>
            <a:off x="1246270" y="2177009"/>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49" name="Rectangle 48">
            <a:extLst>
              <a:ext uri="{FF2B5EF4-FFF2-40B4-BE49-F238E27FC236}">
                <a16:creationId xmlns:a16="http://schemas.microsoft.com/office/drawing/2014/main" id="{DFF008BF-3A11-4A0B-BA2D-F682F0C27BCB}"/>
              </a:ext>
            </a:extLst>
          </p:cNvPr>
          <p:cNvSpPr/>
          <p:nvPr/>
        </p:nvSpPr>
        <p:spPr bwMode="auto">
          <a:xfrm>
            <a:off x="995908" y="4493191"/>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50" name="Rectangle 49">
            <a:extLst>
              <a:ext uri="{FF2B5EF4-FFF2-40B4-BE49-F238E27FC236}">
                <a16:creationId xmlns:a16="http://schemas.microsoft.com/office/drawing/2014/main" id="{4C533ED1-D18F-4B2B-A2B5-244009BA0E91}"/>
              </a:ext>
            </a:extLst>
          </p:cNvPr>
          <p:cNvSpPr/>
          <p:nvPr/>
        </p:nvSpPr>
        <p:spPr bwMode="auto">
          <a:xfrm>
            <a:off x="995908" y="4078421"/>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Container Engine</a:t>
            </a:r>
          </a:p>
        </p:txBody>
      </p:sp>
      <p:sp>
        <p:nvSpPr>
          <p:cNvPr id="51" name="Rectangle 50">
            <a:extLst>
              <a:ext uri="{FF2B5EF4-FFF2-40B4-BE49-F238E27FC236}">
                <a16:creationId xmlns:a16="http://schemas.microsoft.com/office/drawing/2014/main" id="{D36D3A53-A97D-4C8F-846B-73F68944F8C2}"/>
              </a:ext>
            </a:extLst>
          </p:cNvPr>
          <p:cNvSpPr/>
          <p:nvPr/>
        </p:nvSpPr>
        <p:spPr>
          <a:xfrm>
            <a:off x="4059188" y="3604765"/>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pic>
        <p:nvPicPr>
          <p:cNvPr id="52" name="Picture 51">
            <a:extLst>
              <a:ext uri="{FF2B5EF4-FFF2-40B4-BE49-F238E27FC236}">
                <a16:creationId xmlns:a16="http://schemas.microsoft.com/office/drawing/2014/main" id="{D2ED4B6E-92A5-4AD9-B3C4-FAEF23BA2E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6002" y="4089743"/>
            <a:ext cx="1975214" cy="398297"/>
          </a:xfrm>
          <a:prstGeom prst="rect">
            <a:avLst/>
          </a:prstGeom>
        </p:spPr>
      </p:pic>
      <p:grpSp>
        <p:nvGrpSpPr>
          <p:cNvPr id="25" name="Group 24">
            <a:extLst>
              <a:ext uri="{FF2B5EF4-FFF2-40B4-BE49-F238E27FC236}">
                <a16:creationId xmlns:a16="http://schemas.microsoft.com/office/drawing/2014/main" id="{F2E70FBE-C735-4433-9352-1424DCFEDF93}"/>
              </a:ext>
            </a:extLst>
          </p:cNvPr>
          <p:cNvGrpSpPr/>
          <p:nvPr/>
        </p:nvGrpSpPr>
        <p:grpSpPr>
          <a:xfrm>
            <a:off x="8236323" y="1889535"/>
            <a:ext cx="2887981" cy="3993553"/>
            <a:chOff x="8236323" y="1889535"/>
            <a:chExt cx="2887981" cy="3993553"/>
          </a:xfrm>
        </p:grpSpPr>
        <p:sp>
          <p:nvSpPr>
            <p:cNvPr id="3" name="Rectangle 2">
              <a:extLst>
                <a:ext uri="{FF2B5EF4-FFF2-40B4-BE49-F238E27FC236}">
                  <a16:creationId xmlns:a16="http://schemas.microsoft.com/office/drawing/2014/main" id="{44EE68FF-F0D9-45BE-B935-CEEC34AF0E9C}"/>
                </a:ext>
              </a:extLst>
            </p:cNvPr>
            <p:cNvSpPr/>
            <p:nvPr/>
          </p:nvSpPr>
          <p:spPr bwMode="auto">
            <a:xfrm>
              <a:off x="8236323" y="1889535"/>
              <a:ext cx="2887981" cy="3993553"/>
            </a:xfrm>
            <a:prstGeom prst="rect">
              <a:avLst/>
            </a:prstGeom>
            <a:solidFill>
              <a:srgbClr val="7030A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gradFill>
                    <a:gsLst>
                      <a:gs pos="0">
                        <a:srgbClr val="FFFFFF"/>
                      </a:gs>
                      <a:gs pos="100000">
                        <a:srgbClr val="FFFFFF"/>
                      </a:gs>
                    </a:gsLst>
                    <a:lin ang="5400000" scaled="0"/>
                  </a:gradFill>
                </a:rPr>
                <a:t>Container Registry</a:t>
              </a:r>
            </a:p>
          </p:txBody>
        </p:sp>
        <p:sp>
          <p:nvSpPr>
            <p:cNvPr id="23" name="Rectangle 22">
              <a:extLst>
                <a:ext uri="{FF2B5EF4-FFF2-40B4-BE49-F238E27FC236}">
                  <a16:creationId xmlns:a16="http://schemas.microsoft.com/office/drawing/2014/main" id="{FDF1C52B-8F40-4A83-9E49-C3AAEED45146}"/>
                </a:ext>
              </a:extLst>
            </p:cNvPr>
            <p:cNvSpPr/>
            <p:nvPr/>
          </p:nvSpPr>
          <p:spPr bwMode="auto">
            <a:xfrm>
              <a:off x="8545606" y="2501153"/>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1"/>
                  </a:solidFill>
                </a:rPr>
                <a:t>Container Image</a:t>
              </a:r>
            </a:p>
          </p:txBody>
        </p:sp>
        <p:sp>
          <p:nvSpPr>
            <p:cNvPr id="53" name="Rectangle 52">
              <a:extLst>
                <a:ext uri="{FF2B5EF4-FFF2-40B4-BE49-F238E27FC236}">
                  <a16:creationId xmlns:a16="http://schemas.microsoft.com/office/drawing/2014/main" id="{91888D4B-D89C-43CD-86E8-897076AFEEF6}"/>
                </a:ext>
              </a:extLst>
            </p:cNvPr>
            <p:cNvSpPr/>
            <p:nvPr/>
          </p:nvSpPr>
          <p:spPr bwMode="auto">
            <a:xfrm>
              <a:off x="8540675" y="3057941"/>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1"/>
                  </a:solidFill>
                </a:rPr>
                <a:t>Container Image</a:t>
              </a:r>
            </a:p>
          </p:txBody>
        </p:sp>
        <p:sp>
          <p:nvSpPr>
            <p:cNvPr id="54" name="Rectangle 53">
              <a:extLst>
                <a:ext uri="{FF2B5EF4-FFF2-40B4-BE49-F238E27FC236}">
                  <a16:creationId xmlns:a16="http://schemas.microsoft.com/office/drawing/2014/main" id="{0508EAEE-ACD1-4EB3-B2AA-0F603661D9CC}"/>
                </a:ext>
              </a:extLst>
            </p:cNvPr>
            <p:cNvSpPr/>
            <p:nvPr/>
          </p:nvSpPr>
          <p:spPr bwMode="auto">
            <a:xfrm>
              <a:off x="8540675" y="3617746"/>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5" name="Rectangle 54">
              <a:extLst>
                <a:ext uri="{FF2B5EF4-FFF2-40B4-BE49-F238E27FC236}">
                  <a16:creationId xmlns:a16="http://schemas.microsoft.com/office/drawing/2014/main" id="{E2B894D3-B714-467E-87FB-F7274974414D}"/>
                </a:ext>
              </a:extLst>
            </p:cNvPr>
            <p:cNvSpPr/>
            <p:nvPr/>
          </p:nvSpPr>
          <p:spPr bwMode="auto">
            <a:xfrm>
              <a:off x="8540675" y="4170107"/>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6" name="Rectangle 55">
              <a:extLst>
                <a:ext uri="{FF2B5EF4-FFF2-40B4-BE49-F238E27FC236}">
                  <a16:creationId xmlns:a16="http://schemas.microsoft.com/office/drawing/2014/main" id="{0F94FA96-E307-4FD4-BF6B-5387EF484132}"/>
                </a:ext>
              </a:extLst>
            </p:cNvPr>
            <p:cNvSpPr/>
            <p:nvPr/>
          </p:nvSpPr>
          <p:spPr bwMode="auto">
            <a:xfrm>
              <a:off x="8540675" y="4722468"/>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7" name="Rectangle 56">
              <a:extLst>
                <a:ext uri="{FF2B5EF4-FFF2-40B4-BE49-F238E27FC236}">
                  <a16:creationId xmlns:a16="http://schemas.microsoft.com/office/drawing/2014/main" id="{869387FD-BF27-4024-89AE-02A7257883CA}"/>
                </a:ext>
              </a:extLst>
            </p:cNvPr>
            <p:cNvSpPr/>
            <p:nvPr/>
          </p:nvSpPr>
          <p:spPr bwMode="auto">
            <a:xfrm>
              <a:off x="8540675" y="5262953"/>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grpSp>
      <p:cxnSp>
        <p:nvCxnSpPr>
          <p:cNvPr id="27" name="Straight Arrow Connector 26">
            <a:extLst>
              <a:ext uri="{FF2B5EF4-FFF2-40B4-BE49-F238E27FC236}">
                <a16:creationId xmlns:a16="http://schemas.microsoft.com/office/drawing/2014/main" id="{47C8B9CF-7D3A-4A7D-943B-0EF59BD7D57A}"/>
              </a:ext>
            </a:extLst>
          </p:cNvPr>
          <p:cNvCxnSpPr>
            <a:cxnSpLocks/>
          </p:cNvCxnSpPr>
          <p:nvPr/>
        </p:nvCxnSpPr>
        <p:spPr>
          <a:xfrm flipV="1">
            <a:off x="5402471" y="3691218"/>
            <a:ext cx="2773341" cy="598395"/>
          </a:xfrm>
          <a:prstGeom prst="straightConnector1">
            <a:avLst/>
          </a:prstGeom>
          <a:ln w="57150">
            <a:solidFill>
              <a:srgbClr val="9966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8A1207F-CD2F-B693-E9E0-FA0BBA469B5F}"/>
              </a:ext>
            </a:extLst>
          </p:cNvPr>
          <p:cNvSpPr>
            <a:spLocks noGrp="1"/>
          </p:cNvSpPr>
          <p:nvPr>
            <p:ph type="title"/>
          </p:nvPr>
        </p:nvSpPr>
        <p:spPr/>
        <p:txBody>
          <a:bodyPr/>
          <a:lstStyle/>
          <a:p>
            <a:r>
              <a:rPr lang="en-US" dirty="0"/>
              <a:t>What is a Container Registry?</a:t>
            </a:r>
          </a:p>
        </p:txBody>
      </p:sp>
    </p:spTree>
    <p:extLst>
      <p:ext uri="{BB962C8B-B14F-4D97-AF65-F5344CB8AC3E}">
        <p14:creationId xmlns:p14="http://schemas.microsoft.com/office/powerpoint/2010/main" val="1253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75A6C6C-115C-4658-9703-E4E2A031F805}"/>
              </a:ext>
            </a:extLst>
          </p:cNvPr>
          <p:cNvSpPr/>
          <p:nvPr/>
        </p:nvSpPr>
        <p:spPr bwMode="auto">
          <a:xfrm>
            <a:off x="819252" y="1196343"/>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5" name="Rectangle 34">
            <a:extLst>
              <a:ext uri="{FF2B5EF4-FFF2-40B4-BE49-F238E27FC236}">
                <a16:creationId xmlns:a16="http://schemas.microsoft.com/office/drawing/2014/main" id="{FAD42730-6F6B-4D23-97B0-B8F118424AFE}"/>
              </a:ext>
            </a:extLst>
          </p:cNvPr>
          <p:cNvSpPr/>
          <p:nvPr/>
        </p:nvSpPr>
        <p:spPr bwMode="auto">
          <a:xfrm>
            <a:off x="3977578" y="1749182"/>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dirty="0">
                <a:solidFill>
                  <a:srgbClr val="505050"/>
                </a:solidFill>
                <a:latin typeface="Segoe UI"/>
              </a:rPr>
              <a:t>Container</a:t>
            </a:r>
          </a:p>
        </p:txBody>
      </p:sp>
      <p:sp>
        <p:nvSpPr>
          <p:cNvPr id="36" name="Rectangle 35">
            <a:extLst>
              <a:ext uri="{FF2B5EF4-FFF2-40B4-BE49-F238E27FC236}">
                <a16:creationId xmlns:a16="http://schemas.microsoft.com/office/drawing/2014/main" id="{B2BE4C84-E49E-4AD7-97A9-E86498B71DE6}"/>
              </a:ext>
            </a:extLst>
          </p:cNvPr>
          <p:cNvSpPr/>
          <p:nvPr/>
        </p:nvSpPr>
        <p:spPr bwMode="auto">
          <a:xfrm>
            <a:off x="2587396" y="1746457"/>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7" name="Rectangle 36">
            <a:extLst>
              <a:ext uri="{FF2B5EF4-FFF2-40B4-BE49-F238E27FC236}">
                <a16:creationId xmlns:a16="http://schemas.microsoft.com/office/drawing/2014/main" id="{573D4D14-9F10-4A06-864B-1BC9001E8AEE}"/>
              </a:ext>
            </a:extLst>
          </p:cNvPr>
          <p:cNvSpPr/>
          <p:nvPr/>
        </p:nvSpPr>
        <p:spPr bwMode="auto">
          <a:xfrm>
            <a:off x="995908" y="1756155"/>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8" name="Rectangle 37">
            <a:extLst>
              <a:ext uri="{FF2B5EF4-FFF2-40B4-BE49-F238E27FC236}">
                <a16:creationId xmlns:a16="http://schemas.microsoft.com/office/drawing/2014/main" id="{148DDAD1-E22B-42EB-B229-AB1F505E687E}"/>
              </a:ext>
            </a:extLst>
          </p:cNvPr>
          <p:cNvSpPr/>
          <p:nvPr/>
        </p:nvSpPr>
        <p:spPr>
          <a:xfrm>
            <a:off x="730774" y="5960499"/>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40" name="Rectangle 39">
            <a:extLst>
              <a:ext uri="{FF2B5EF4-FFF2-40B4-BE49-F238E27FC236}">
                <a16:creationId xmlns:a16="http://schemas.microsoft.com/office/drawing/2014/main" id="{F6567032-4628-4427-8F74-CEB0A061A57C}"/>
              </a:ext>
            </a:extLst>
          </p:cNvPr>
          <p:cNvSpPr/>
          <p:nvPr/>
        </p:nvSpPr>
        <p:spPr>
          <a:xfrm>
            <a:off x="730774" y="5479869"/>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42" name="Rectangle 41">
            <a:extLst>
              <a:ext uri="{FF2B5EF4-FFF2-40B4-BE49-F238E27FC236}">
                <a16:creationId xmlns:a16="http://schemas.microsoft.com/office/drawing/2014/main" id="{72E78A24-0F8B-42BE-8AE8-FF3CBC1FA2B0}"/>
              </a:ext>
            </a:extLst>
          </p:cNvPr>
          <p:cNvSpPr/>
          <p:nvPr/>
        </p:nvSpPr>
        <p:spPr>
          <a:xfrm>
            <a:off x="730774" y="4999239"/>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44" name="Rectangle 43">
            <a:extLst>
              <a:ext uri="{FF2B5EF4-FFF2-40B4-BE49-F238E27FC236}">
                <a16:creationId xmlns:a16="http://schemas.microsoft.com/office/drawing/2014/main" id="{49C42B35-1602-4600-B566-96D798A68FD2}"/>
              </a:ext>
            </a:extLst>
          </p:cNvPr>
          <p:cNvSpPr/>
          <p:nvPr/>
        </p:nvSpPr>
        <p:spPr>
          <a:xfrm>
            <a:off x="2805054" y="3593134"/>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45" name="Rectangle 44">
            <a:extLst>
              <a:ext uri="{FF2B5EF4-FFF2-40B4-BE49-F238E27FC236}">
                <a16:creationId xmlns:a16="http://schemas.microsoft.com/office/drawing/2014/main" id="{E74DB5FE-832E-4F8C-BFAE-9B910759A986}"/>
              </a:ext>
            </a:extLst>
          </p:cNvPr>
          <p:cNvSpPr/>
          <p:nvPr/>
        </p:nvSpPr>
        <p:spPr>
          <a:xfrm>
            <a:off x="2805055" y="2160665"/>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46" name="Rectangle 45">
            <a:extLst>
              <a:ext uri="{FF2B5EF4-FFF2-40B4-BE49-F238E27FC236}">
                <a16:creationId xmlns:a16="http://schemas.microsoft.com/office/drawing/2014/main" id="{3C3E59B6-221A-4415-AA20-3346B6369C9D}"/>
              </a:ext>
            </a:extLst>
          </p:cNvPr>
          <p:cNvSpPr/>
          <p:nvPr/>
        </p:nvSpPr>
        <p:spPr>
          <a:xfrm>
            <a:off x="4058467" y="2160663"/>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47" name="Rectangle 46">
            <a:extLst>
              <a:ext uri="{FF2B5EF4-FFF2-40B4-BE49-F238E27FC236}">
                <a16:creationId xmlns:a16="http://schemas.microsoft.com/office/drawing/2014/main" id="{97986229-2F08-4860-A7CA-17BACCEB67B7}"/>
              </a:ext>
            </a:extLst>
          </p:cNvPr>
          <p:cNvSpPr/>
          <p:nvPr/>
        </p:nvSpPr>
        <p:spPr>
          <a:xfrm>
            <a:off x="1246268" y="3609478"/>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568" dirty="0">
                <a:solidFill>
                  <a:srgbClr val="FFFFFF"/>
                </a:solidFill>
                <a:latin typeface="Segoe UI"/>
              </a:rPr>
              <a:t>Bins/Libs</a:t>
            </a:r>
          </a:p>
        </p:txBody>
      </p:sp>
      <p:sp>
        <p:nvSpPr>
          <p:cNvPr id="48" name="Rectangle 47">
            <a:extLst>
              <a:ext uri="{FF2B5EF4-FFF2-40B4-BE49-F238E27FC236}">
                <a16:creationId xmlns:a16="http://schemas.microsoft.com/office/drawing/2014/main" id="{E4D88737-8E8B-4D9C-84F4-D24524A66D61}"/>
              </a:ext>
            </a:extLst>
          </p:cNvPr>
          <p:cNvSpPr/>
          <p:nvPr/>
        </p:nvSpPr>
        <p:spPr>
          <a:xfrm>
            <a:off x="1246270" y="2177009"/>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dirty="0">
                <a:solidFill>
                  <a:srgbClr val="002050"/>
                </a:solidFill>
                <a:latin typeface="Segoe UI"/>
              </a:rPr>
              <a:t>App A</a:t>
            </a:r>
          </a:p>
        </p:txBody>
      </p:sp>
      <p:sp>
        <p:nvSpPr>
          <p:cNvPr id="49" name="Rectangle 48">
            <a:extLst>
              <a:ext uri="{FF2B5EF4-FFF2-40B4-BE49-F238E27FC236}">
                <a16:creationId xmlns:a16="http://schemas.microsoft.com/office/drawing/2014/main" id="{DFF008BF-3A11-4A0B-BA2D-F682F0C27BCB}"/>
              </a:ext>
            </a:extLst>
          </p:cNvPr>
          <p:cNvSpPr/>
          <p:nvPr/>
        </p:nvSpPr>
        <p:spPr bwMode="auto">
          <a:xfrm>
            <a:off x="995908" y="4493191"/>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50" name="Rectangle 49">
            <a:extLst>
              <a:ext uri="{FF2B5EF4-FFF2-40B4-BE49-F238E27FC236}">
                <a16:creationId xmlns:a16="http://schemas.microsoft.com/office/drawing/2014/main" id="{4C533ED1-D18F-4B2B-A2B5-244009BA0E91}"/>
              </a:ext>
            </a:extLst>
          </p:cNvPr>
          <p:cNvSpPr/>
          <p:nvPr/>
        </p:nvSpPr>
        <p:spPr bwMode="auto">
          <a:xfrm>
            <a:off x="995908" y="4078421"/>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Container Engine</a:t>
            </a:r>
          </a:p>
        </p:txBody>
      </p:sp>
      <p:sp>
        <p:nvSpPr>
          <p:cNvPr id="51" name="Rectangle 50">
            <a:extLst>
              <a:ext uri="{FF2B5EF4-FFF2-40B4-BE49-F238E27FC236}">
                <a16:creationId xmlns:a16="http://schemas.microsoft.com/office/drawing/2014/main" id="{D36D3A53-A97D-4C8F-846B-73F68944F8C2}"/>
              </a:ext>
            </a:extLst>
          </p:cNvPr>
          <p:cNvSpPr/>
          <p:nvPr/>
        </p:nvSpPr>
        <p:spPr>
          <a:xfrm>
            <a:off x="4059188" y="3604765"/>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pic>
        <p:nvPicPr>
          <p:cNvPr id="52" name="Picture 51">
            <a:extLst>
              <a:ext uri="{FF2B5EF4-FFF2-40B4-BE49-F238E27FC236}">
                <a16:creationId xmlns:a16="http://schemas.microsoft.com/office/drawing/2014/main" id="{D2ED4B6E-92A5-4AD9-B3C4-FAEF23BA2E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6002" y="4089743"/>
            <a:ext cx="1975214" cy="398297"/>
          </a:xfrm>
          <a:prstGeom prst="rect">
            <a:avLst/>
          </a:prstGeom>
        </p:spPr>
      </p:pic>
      <p:grpSp>
        <p:nvGrpSpPr>
          <p:cNvPr id="25" name="Group 24">
            <a:extLst>
              <a:ext uri="{FF2B5EF4-FFF2-40B4-BE49-F238E27FC236}">
                <a16:creationId xmlns:a16="http://schemas.microsoft.com/office/drawing/2014/main" id="{F2E70FBE-C735-4433-9352-1424DCFEDF93}"/>
              </a:ext>
            </a:extLst>
          </p:cNvPr>
          <p:cNvGrpSpPr/>
          <p:nvPr/>
        </p:nvGrpSpPr>
        <p:grpSpPr>
          <a:xfrm>
            <a:off x="8236323" y="1889535"/>
            <a:ext cx="2887981" cy="3993553"/>
            <a:chOff x="8236323" y="1889535"/>
            <a:chExt cx="2887981" cy="3993553"/>
          </a:xfrm>
        </p:grpSpPr>
        <p:sp>
          <p:nvSpPr>
            <p:cNvPr id="3" name="Rectangle 2">
              <a:extLst>
                <a:ext uri="{FF2B5EF4-FFF2-40B4-BE49-F238E27FC236}">
                  <a16:creationId xmlns:a16="http://schemas.microsoft.com/office/drawing/2014/main" id="{44EE68FF-F0D9-45BE-B935-CEEC34AF0E9C}"/>
                </a:ext>
              </a:extLst>
            </p:cNvPr>
            <p:cNvSpPr/>
            <p:nvPr/>
          </p:nvSpPr>
          <p:spPr bwMode="auto">
            <a:xfrm>
              <a:off x="8236323" y="1889535"/>
              <a:ext cx="2887981" cy="3993553"/>
            </a:xfrm>
            <a:prstGeom prst="rect">
              <a:avLst/>
            </a:prstGeom>
            <a:solidFill>
              <a:srgbClr val="7030A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gradFill>
                    <a:gsLst>
                      <a:gs pos="0">
                        <a:srgbClr val="FFFFFF"/>
                      </a:gs>
                      <a:gs pos="100000">
                        <a:srgbClr val="FFFFFF"/>
                      </a:gs>
                    </a:gsLst>
                    <a:lin ang="5400000" scaled="0"/>
                  </a:gradFill>
                </a:rPr>
                <a:t>Container Registry</a:t>
              </a:r>
            </a:p>
          </p:txBody>
        </p:sp>
        <p:sp>
          <p:nvSpPr>
            <p:cNvPr id="23" name="Rectangle 22">
              <a:extLst>
                <a:ext uri="{FF2B5EF4-FFF2-40B4-BE49-F238E27FC236}">
                  <a16:creationId xmlns:a16="http://schemas.microsoft.com/office/drawing/2014/main" id="{FDF1C52B-8F40-4A83-9E49-C3AAEED45146}"/>
                </a:ext>
              </a:extLst>
            </p:cNvPr>
            <p:cNvSpPr/>
            <p:nvPr/>
          </p:nvSpPr>
          <p:spPr bwMode="auto">
            <a:xfrm>
              <a:off x="8545606" y="2501153"/>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1"/>
                  </a:solidFill>
                </a:rPr>
                <a:t>Container Image</a:t>
              </a:r>
            </a:p>
          </p:txBody>
        </p:sp>
        <p:sp>
          <p:nvSpPr>
            <p:cNvPr id="53" name="Rectangle 52">
              <a:extLst>
                <a:ext uri="{FF2B5EF4-FFF2-40B4-BE49-F238E27FC236}">
                  <a16:creationId xmlns:a16="http://schemas.microsoft.com/office/drawing/2014/main" id="{91888D4B-D89C-43CD-86E8-897076AFEEF6}"/>
                </a:ext>
              </a:extLst>
            </p:cNvPr>
            <p:cNvSpPr/>
            <p:nvPr/>
          </p:nvSpPr>
          <p:spPr bwMode="auto">
            <a:xfrm>
              <a:off x="8540675" y="3057941"/>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tx1"/>
                  </a:solidFill>
                </a:rPr>
                <a:t>Container Image</a:t>
              </a:r>
            </a:p>
          </p:txBody>
        </p:sp>
        <p:sp>
          <p:nvSpPr>
            <p:cNvPr id="54" name="Rectangle 53">
              <a:extLst>
                <a:ext uri="{FF2B5EF4-FFF2-40B4-BE49-F238E27FC236}">
                  <a16:creationId xmlns:a16="http://schemas.microsoft.com/office/drawing/2014/main" id="{0508EAEE-ACD1-4EB3-B2AA-0F603661D9CC}"/>
                </a:ext>
              </a:extLst>
            </p:cNvPr>
            <p:cNvSpPr/>
            <p:nvPr/>
          </p:nvSpPr>
          <p:spPr bwMode="auto">
            <a:xfrm>
              <a:off x="8540675" y="3617746"/>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5" name="Rectangle 54">
              <a:extLst>
                <a:ext uri="{FF2B5EF4-FFF2-40B4-BE49-F238E27FC236}">
                  <a16:creationId xmlns:a16="http://schemas.microsoft.com/office/drawing/2014/main" id="{E2B894D3-B714-467E-87FB-F7274974414D}"/>
                </a:ext>
              </a:extLst>
            </p:cNvPr>
            <p:cNvSpPr/>
            <p:nvPr/>
          </p:nvSpPr>
          <p:spPr bwMode="auto">
            <a:xfrm>
              <a:off x="8540675" y="4170107"/>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6" name="Rectangle 55">
              <a:extLst>
                <a:ext uri="{FF2B5EF4-FFF2-40B4-BE49-F238E27FC236}">
                  <a16:creationId xmlns:a16="http://schemas.microsoft.com/office/drawing/2014/main" id="{0F94FA96-E307-4FD4-BF6B-5387EF484132}"/>
                </a:ext>
              </a:extLst>
            </p:cNvPr>
            <p:cNvSpPr/>
            <p:nvPr/>
          </p:nvSpPr>
          <p:spPr bwMode="auto">
            <a:xfrm>
              <a:off x="8540675" y="4722468"/>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sp>
          <p:nvSpPr>
            <p:cNvPr id="57" name="Rectangle 56">
              <a:extLst>
                <a:ext uri="{FF2B5EF4-FFF2-40B4-BE49-F238E27FC236}">
                  <a16:creationId xmlns:a16="http://schemas.microsoft.com/office/drawing/2014/main" id="{869387FD-BF27-4024-89AE-02A7257883CA}"/>
                </a:ext>
              </a:extLst>
            </p:cNvPr>
            <p:cNvSpPr/>
            <p:nvPr/>
          </p:nvSpPr>
          <p:spPr bwMode="auto">
            <a:xfrm>
              <a:off x="8540675" y="5262953"/>
              <a:ext cx="2279276" cy="43030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solidFill>
                    <a:schemeClr val="tx1"/>
                  </a:solidFill>
                </a:rPr>
                <a:t>Container Image</a:t>
              </a:r>
            </a:p>
          </p:txBody>
        </p:sp>
      </p:grpSp>
      <p:cxnSp>
        <p:nvCxnSpPr>
          <p:cNvPr id="27" name="Straight Arrow Connector 26">
            <a:extLst>
              <a:ext uri="{FF2B5EF4-FFF2-40B4-BE49-F238E27FC236}">
                <a16:creationId xmlns:a16="http://schemas.microsoft.com/office/drawing/2014/main" id="{47C8B9CF-7D3A-4A7D-943B-0EF59BD7D57A}"/>
              </a:ext>
            </a:extLst>
          </p:cNvPr>
          <p:cNvCxnSpPr>
            <a:cxnSpLocks/>
          </p:cNvCxnSpPr>
          <p:nvPr/>
        </p:nvCxnSpPr>
        <p:spPr>
          <a:xfrm flipV="1">
            <a:off x="5402471" y="3691218"/>
            <a:ext cx="2773341" cy="598395"/>
          </a:xfrm>
          <a:prstGeom prst="straightConnector1">
            <a:avLst/>
          </a:prstGeom>
          <a:ln w="57150">
            <a:solidFill>
              <a:srgbClr val="9966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8A1207F-CD2F-B693-E9E0-FA0BBA469B5F}"/>
              </a:ext>
            </a:extLst>
          </p:cNvPr>
          <p:cNvSpPr>
            <a:spLocks noGrp="1"/>
          </p:cNvSpPr>
          <p:nvPr>
            <p:ph type="title"/>
          </p:nvPr>
        </p:nvSpPr>
        <p:spPr/>
        <p:txBody>
          <a:bodyPr/>
          <a:lstStyle/>
          <a:p>
            <a:r>
              <a:rPr lang="en-US" dirty="0"/>
              <a:t>What is a Container Registry?</a:t>
            </a:r>
          </a:p>
        </p:txBody>
      </p:sp>
      <p:pic>
        <p:nvPicPr>
          <p:cNvPr id="4" name="Picture 3">
            <a:extLst>
              <a:ext uri="{FF2B5EF4-FFF2-40B4-BE49-F238E27FC236}">
                <a16:creationId xmlns:a16="http://schemas.microsoft.com/office/drawing/2014/main" id="{6664D2C4-267B-3CD7-A268-04EF8F1C6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36323" y="1960153"/>
            <a:ext cx="1975214" cy="398297"/>
          </a:xfrm>
          <a:prstGeom prst="rect">
            <a:avLst/>
          </a:prstGeom>
        </p:spPr>
      </p:pic>
      <p:sp>
        <p:nvSpPr>
          <p:cNvPr id="5" name="Rectangle 4">
            <a:extLst>
              <a:ext uri="{FF2B5EF4-FFF2-40B4-BE49-F238E27FC236}">
                <a16:creationId xmlns:a16="http://schemas.microsoft.com/office/drawing/2014/main" id="{B6890ED0-5C9F-5B5B-77DD-D41B27B7415B}"/>
              </a:ext>
            </a:extLst>
          </p:cNvPr>
          <p:cNvSpPr/>
          <p:nvPr/>
        </p:nvSpPr>
        <p:spPr bwMode="auto">
          <a:xfrm>
            <a:off x="10207743" y="1962658"/>
            <a:ext cx="916561" cy="399291"/>
          </a:xfrm>
          <a:prstGeom prst="rect">
            <a:avLst/>
          </a:prstGeom>
          <a:solidFill>
            <a:schemeClr val="accent5">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a:solidFill>
                  <a:schemeClr val="tx1"/>
                </a:solidFill>
              </a:rPr>
              <a:t>hub</a:t>
            </a:r>
            <a:endParaRPr lang="en-US" sz="1200" dirty="0">
              <a:solidFill>
                <a:schemeClr val="tx1"/>
              </a:solidFill>
            </a:endParaRPr>
          </a:p>
        </p:txBody>
      </p:sp>
      <p:pic>
        <p:nvPicPr>
          <p:cNvPr id="6" name="Picture 5" descr="A screenshot of a cell phone&#10;&#10;Description generated with very high confidence">
            <a:extLst>
              <a:ext uri="{FF2B5EF4-FFF2-40B4-BE49-F238E27FC236}">
                <a16:creationId xmlns:a16="http://schemas.microsoft.com/office/drawing/2014/main" id="{F48E5BC4-176B-C1A4-7136-CBB22BBDEE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59473" y="1298815"/>
            <a:ext cx="1235290" cy="1072839"/>
          </a:xfrm>
          <a:prstGeom prst="rect">
            <a:avLst/>
          </a:prstGeom>
        </p:spPr>
      </p:pic>
      <p:sp>
        <p:nvSpPr>
          <p:cNvPr id="7" name="Rectangle 6">
            <a:extLst>
              <a:ext uri="{FF2B5EF4-FFF2-40B4-BE49-F238E27FC236}">
                <a16:creationId xmlns:a16="http://schemas.microsoft.com/office/drawing/2014/main" id="{F3113AB8-B8A4-73B5-9405-2CACC38C1C64}"/>
              </a:ext>
            </a:extLst>
          </p:cNvPr>
          <p:cNvSpPr/>
          <p:nvPr/>
        </p:nvSpPr>
        <p:spPr bwMode="auto">
          <a:xfrm>
            <a:off x="9483447" y="1955959"/>
            <a:ext cx="1652691" cy="399291"/>
          </a:xfrm>
          <a:prstGeom prst="rect">
            <a:avLst/>
          </a:prstGeom>
          <a:solidFill>
            <a:schemeClr val="accent5">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solidFill>
                  <a:schemeClr val="tx1"/>
                </a:solidFill>
              </a:rPr>
              <a:t>Azure Container Registry</a:t>
            </a:r>
          </a:p>
        </p:txBody>
      </p:sp>
    </p:spTree>
    <p:extLst>
      <p:ext uri="{BB962C8B-B14F-4D97-AF65-F5344CB8AC3E}">
        <p14:creationId xmlns:p14="http://schemas.microsoft.com/office/powerpoint/2010/main" val="8016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955C5B-C403-FF52-A87D-424662C49C3D}"/>
              </a:ext>
            </a:extLst>
          </p:cNvPr>
          <p:cNvSpPr>
            <a:spLocks noGrp="1"/>
          </p:cNvSpPr>
          <p:nvPr>
            <p:ph type="title"/>
          </p:nvPr>
        </p:nvSpPr>
        <p:spPr/>
        <p:txBody>
          <a:bodyPr/>
          <a:lstStyle/>
          <a:p>
            <a:r>
              <a:rPr lang="en-US" dirty="0"/>
              <a:t>Challenge 2</a:t>
            </a:r>
          </a:p>
        </p:txBody>
      </p:sp>
      <p:sp>
        <p:nvSpPr>
          <p:cNvPr id="4" name="Content Placeholder 3">
            <a:extLst>
              <a:ext uri="{FF2B5EF4-FFF2-40B4-BE49-F238E27FC236}">
                <a16:creationId xmlns:a16="http://schemas.microsoft.com/office/drawing/2014/main" id="{CDE9248D-6050-3854-C60E-B5AD2AD3612B}"/>
              </a:ext>
            </a:extLst>
          </p:cNvPr>
          <p:cNvSpPr>
            <a:spLocks noGrp="1"/>
          </p:cNvSpPr>
          <p:nvPr>
            <p:ph idx="1"/>
          </p:nvPr>
        </p:nvSpPr>
        <p:spPr/>
        <p:txBody>
          <a:bodyPr/>
          <a:lstStyle/>
          <a:p>
            <a:r>
              <a:rPr lang="en-US" sz="2800" dirty="0"/>
              <a:t>Create an Azure Container Registry</a:t>
            </a:r>
          </a:p>
          <a:p>
            <a:r>
              <a:rPr lang="en-US" sz="2800" dirty="0"/>
              <a:t>Set up your permissions properly</a:t>
            </a:r>
          </a:p>
          <a:p>
            <a:r>
              <a:rPr lang="en-US" sz="2800" dirty="0"/>
              <a:t>Publish your content-</a:t>
            </a:r>
            <a:r>
              <a:rPr lang="en-US" sz="2800" dirty="0" err="1"/>
              <a:t>api</a:t>
            </a:r>
            <a:r>
              <a:rPr lang="en-US" sz="2800" dirty="0"/>
              <a:t> &amp; content-web containers to ACR</a:t>
            </a:r>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dirty="0"/>
              <a:t>Publish your containers to a registry</a:t>
            </a:r>
          </a:p>
        </p:txBody>
      </p:sp>
    </p:spTree>
    <p:extLst>
      <p:ext uri="{BB962C8B-B14F-4D97-AF65-F5344CB8AC3E}">
        <p14:creationId xmlns:p14="http://schemas.microsoft.com/office/powerpoint/2010/main" val="82719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A5CE-6B55-7E50-78D7-F315E2D5FE09}"/>
              </a:ext>
            </a:extLst>
          </p:cNvPr>
          <p:cNvSpPr>
            <a:spLocks noGrp="1"/>
          </p:cNvSpPr>
          <p:nvPr>
            <p:ph type="title"/>
          </p:nvPr>
        </p:nvSpPr>
        <p:spPr/>
        <p:txBody>
          <a:bodyPr>
            <a:normAutofit/>
          </a:bodyPr>
          <a:lstStyle/>
          <a:p>
            <a:r>
              <a:rPr lang="en-US" dirty="0"/>
              <a:t>Container Orchestrators</a:t>
            </a:r>
          </a:p>
        </p:txBody>
      </p:sp>
      <p:sp>
        <p:nvSpPr>
          <p:cNvPr id="3" name="Text Placeholder 2">
            <a:extLst>
              <a:ext uri="{FF2B5EF4-FFF2-40B4-BE49-F238E27FC236}">
                <a16:creationId xmlns:a16="http://schemas.microsoft.com/office/drawing/2014/main" id="{26CFF82C-2B76-41AB-EE30-AFED414A798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9467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F84A4-B8BB-4B16-F464-BD7DD7268C27}"/>
              </a:ext>
            </a:extLst>
          </p:cNvPr>
          <p:cNvSpPr>
            <a:spLocks noGrp="1"/>
          </p:cNvSpPr>
          <p:nvPr>
            <p:ph type="title"/>
          </p:nvPr>
        </p:nvSpPr>
        <p:spPr>
          <a:xfrm>
            <a:off x="844550" y="2818039"/>
            <a:ext cx="10515600" cy="2132919"/>
          </a:xfrm>
        </p:spPr>
        <p:txBody>
          <a:bodyPr>
            <a:normAutofit fontScale="90000"/>
          </a:bodyPr>
          <a:lstStyle/>
          <a:p>
            <a:pPr algn="ctr"/>
            <a:r>
              <a:rPr lang="en-US" dirty="0"/>
              <a:t>Okay, I’ve got containers.</a:t>
            </a:r>
            <a:br>
              <a:rPr lang="en-US" dirty="0"/>
            </a:br>
            <a:r>
              <a:rPr lang="en-US" dirty="0"/>
              <a:t>And a registry.</a:t>
            </a:r>
            <a:br>
              <a:rPr lang="en-US" dirty="0"/>
            </a:br>
            <a:r>
              <a:rPr lang="en-US" dirty="0"/>
              <a:t>Now what?!</a:t>
            </a:r>
          </a:p>
        </p:txBody>
      </p:sp>
      <p:sp>
        <p:nvSpPr>
          <p:cNvPr id="5" name="Text Placeholder 4">
            <a:extLst>
              <a:ext uri="{FF2B5EF4-FFF2-40B4-BE49-F238E27FC236}">
                <a16:creationId xmlns:a16="http://schemas.microsoft.com/office/drawing/2014/main" id="{19634F36-C2E4-FB69-E6D0-A038255EBC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7217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7191746" y="1196615"/>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2" name="Rectangle 31"/>
          <p:cNvSpPr/>
          <p:nvPr/>
        </p:nvSpPr>
        <p:spPr bwMode="auto">
          <a:xfrm>
            <a:off x="10350072" y="1749454"/>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5" name="Rectangle 4"/>
          <p:cNvSpPr/>
          <p:nvPr/>
        </p:nvSpPr>
        <p:spPr bwMode="auto">
          <a:xfrm>
            <a:off x="8959890" y="1746729"/>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4" name="Rectangle 3"/>
          <p:cNvSpPr/>
          <p:nvPr/>
        </p:nvSpPr>
        <p:spPr bwMode="auto">
          <a:xfrm>
            <a:off x="7368402" y="1756427"/>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18" name="Rectangle 17"/>
          <p:cNvSpPr/>
          <p:nvPr/>
        </p:nvSpPr>
        <p:spPr>
          <a:xfrm>
            <a:off x="7103268" y="5960771"/>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9" name="Rectangle 18"/>
          <p:cNvSpPr/>
          <p:nvPr/>
        </p:nvSpPr>
        <p:spPr>
          <a:xfrm>
            <a:off x="7103268" y="5480141"/>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20" name="Rectangle 19"/>
          <p:cNvSpPr/>
          <p:nvPr/>
        </p:nvSpPr>
        <p:spPr>
          <a:xfrm>
            <a:off x="7103268" y="4999511"/>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21" name="Rectangle 20"/>
          <p:cNvSpPr/>
          <p:nvPr/>
        </p:nvSpPr>
        <p:spPr>
          <a:xfrm>
            <a:off x="9177548" y="3593406"/>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2" name="Rectangle 21"/>
          <p:cNvSpPr/>
          <p:nvPr/>
        </p:nvSpPr>
        <p:spPr>
          <a:xfrm>
            <a:off x="9177549" y="2160937"/>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24" name="Rectangle 23"/>
          <p:cNvSpPr/>
          <p:nvPr/>
        </p:nvSpPr>
        <p:spPr>
          <a:xfrm>
            <a:off x="10430961" y="2160935"/>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28" name="Rectangle 27"/>
          <p:cNvSpPr/>
          <p:nvPr/>
        </p:nvSpPr>
        <p:spPr>
          <a:xfrm>
            <a:off x="7618762" y="3609750"/>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9" name="Rectangle 28"/>
          <p:cNvSpPr/>
          <p:nvPr/>
        </p:nvSpPr>
        <p:spPr>
          <a:xfrm>
            <a:off x="7618764" y="2177281"/>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10" name="Rectangle 9"/>
          <p:cNvSpPr/>
          <p:nvPr/>
        </p:nvSpPr>
        <p:spPr bwMode="auto">
          <a:xfrm>
            <a:off x="7368402" y="4493463"/>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11" name="Rectangle 10"/>
          <p:cNvSpPr/>
          <p:nvPr/>
        </p:nvSpPr>
        <p:spPr bwMode="auto">
          <a:xfrm>
            <a:off x="7368402" y="4078693"/>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gradFill>
                  <a:gsLst>
                    <a:gs pos="0">
                      <a:srgbClr val="FFFFFF"/>
                    </a:gs>
                    <a:gs pos="100000">
                      <a:srgbClr val="FFFFFF"/>
                    </a:gs>
                  </a:gsLst>
                  <a:lin ang="5400000" scaled="0"/>
                </a:gradFill>
                <a:latin typeface="Segoe UI"/>
              </a:rPr>
              <a:t>Container Engine</a:t>
            </a:r>
          </a:p>
        </p:txBody>
      </p:sp>
      <p:sp>
        <p:nvSpPr>
          <p:cNvPr id="33" name="Rectangle 32"/>
          <p:cNvSpPr/>
          <p:nvPr/>
        </p:nvSpPr>
        <p:spPr>
          <a:xfrm>
            <a:off x="10431682" y="3605037"/>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30" name="Rectangle 29">
            <a:extLst>
              <a:ext uri="{FF2B5EF4-FFF2-40B4-BE49-F238E27FC236}">
                <a16:creationId xmlns:a16="http://schemas.microsoft.com/office/drawing/2014/main" id="{6622A505-16E0-4067-A4B6-2A5F2CD0BFA8}"/>
              </a:ext>
            </a:extLst>
          </p:cNvPr>
          <p:cNvSpPr/>
          <p:nvPr/>
        </p:nvSpPr>
        <p:spPr bwMode="auto">
          <a:xfrm>
            <a:off x="2243731" y="1203587"/>
            <a:ext cx="4583219"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34" name="Rectangle 33">
            <a:extLst>
              <a:ext uri="{FF2B5EF4-FFF2-40B4-BE49-F238E27FC236}">
                <a16:creationId xmlns:a16="http://schemas.microsoft.com/office/drawing/2014/main" id="{76AF0E02-242C-4D83-97EC-71CAD3F05650}"/>
              </a:ext>
            </a:extLst>
          </p:cNvPr>
          <p:cNvSpPr/>
          <p:nvPr/>
        </p:nvSpPr>
        <p:spPr bwMode="auto">
          <a:xfrm>
            <a:off x="5402057" y="1756426"/>
            <a:ext cx="1242438"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5" name="Rectangle 34">
            <a:extLst>
              <a:ext uri="{FF2B5EF4-FFF2-40B4-BE49-F238E27FC236}">
                <a16:creationId xmlns:a16="http://schemas.microsoft.com/office/drawing/2014/main" id="{17D07E63-7501-4AD5-BE02-B9A24DF595AC}"/>
              </a:ext>
            </a:extLst>
          </p:cNvPr>
          <p:cNvSpPr/>
          <p:nvPr/>
        </p:nvSpPr>
        <p:spPr bwMode="auto">
          <a:xfrm>
            <a:off x="4011875" y="1753701"/>
            <a:ext cx="1302124"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a:solidFill>
                  <a:srgbClr val="505050"/>
                </a:solidFill>
                <a:latin typeface="Segoe UI"/>
              </a:rPr>
              <a:t>Container</a:t>
            </a:r>
          </a:p>
        </p:txBody>
      </p:sp>
      <p:sp>
        <p:nvSpPr>
          <p:cNvPr id="36" name="Rectangle 35">
            <a:extLst>
              <a:ext uri="{FF2B5EF4-FFF2-40B4-BE49-F238E27FC236}">
                <a16:creationId xmlns:a16="http://schemas.microsoft.com/office/drawing/2014/main" id="{F8D695E6-01C2-49AF-8179-3F098488EBFA}"/>
              </a:ext>
            </a:extLst>
          </p:cNvPr>
          <p:cNvSpPr/>
          <p:nvPr/>
        </p:nvSpPr>
        <p:spPr bwMode="auto">
          <a:xfrm>
            <a:off x="2420387" y="1763399"/>
            <a:ext cx="1503430" cy="2322266"/>
          </a:xfrm>
          <a:prstGeom prst="rect">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000" dirty="0">
                <a:solidFill>
                  <a:srgbClr val="505050"/>
                </a:solidFill>
                <a:latin typeface="Segoe UI"/>
              </a:rPr>
              <a:t>Container</a:t>
            </a:r>
          </a:p>
        </p:txBody>
      </p:sp>
      <p:sp>
        <p:nvSpPr>
          <p:cNvPr id="37" name="Rectangle 36">
            <a:extLst>
              <a:ext uri="{FF2B5EF4-FFF2-40B4-BE49-F238E27FC236}">
                <a16:creationId xmlns:a16="http://schemas.microsoft.com/office/drawing/2014/main" id="{716AF981-8C24-4904-94D7-6F1A368CF3DB}"/>
              </a:ext>
            </a:extLst>
          </p:cNvPr>
          <p:cNvSpPr/>
          <p:nvPr/>
        </p:nvSpPr>
        <p:spPr>
          <a:xfrm>
            <a:off x="2155253" y="5967743"/>
            <a:ext cx="4806307"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38" name="Rectangle 37">
            <a:extLst>
              <a:ext uri="{FF2B5EF4-FFF2-40B4-BE49-F238E27FC236}">
                <a16:creationId xmlns:a16="http://schemas.microsoft.com/office/drawing/2014/main" id="{0F637879-1ACE-4BE9-AD2B-6CC6F34F6214}"/>
              </a:ext>
            </a:extLst>
          </p:cNvPr>
          <p:cNvSpPr/>
          <p:nvPr/>
        </p:nvSpPr>
        <p:spPr>
          <a:xfrm>
            <a:off x="2155253" y="5487113"/>
            <a:ext cx="4806307"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40" name="Rectangle 39">
            <a:extLst>
              <a:ext uri="{FF2B5EF4-FFF2-40B4-BE49-F238E27FC236}">
                <a16:creationId xmlns:a16="http://schemas.microsoft.com/office/drawing/2014/main" id="{7E808E47-658D-4B12-B99F-B1B2C1E9BAF9}"/>
              </a:ext>
            </a:extLst>
          </p:cNvPr>
          <p:cNvSpPr/>
          <p:nvPr/>
        </p:nvSpPr>
        <p:spPr>
          <a:xfrm>
            <a:off x="2155253" y="5006483"/>
            <a:ext cx="4806307"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FFFFFF"/>
                </a:solidFill>
                <a:latin typeface="Segoe UI"/>
              </a:rPr>
              <a:t>Hypervisor</a:t>
            </a:r>
          </a:p>
        </p:txBody>
      </p:sp>
      <p:sp>
        <p:nvSpPr>
          <p:cNvPr id="42" name="Rectangle 41">
            <a:extLst>
              <a:ext uri="{FF2B5EF4-FFF2-40B4-BE49-F238E27FC236}">
                <a16:creationId xmlns:a16="http://schemas.microsoft.com/office/drawing/2014/main" id="{6065DB31-C788-4909-96C1-2DEADBE090BB}"/>
              </a:ext>
            </a:extLst>
          </p:cNvPr>
          <p:cNvSpPr/>
          <p:nvPr/>
        </p:nvSpPr>
        <p:spPr>
          <a:xfrm>
            <a:off x="4229533" y="3600378"/>
            <a:ext cx="942758"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Bins/Libs</a:t>
            </a:r>
          </a:p>
        </p:txBody>
      </p:sp>
      <p:sp>
        <p:nvSpPr>
          <p:cNvPr id="44" name="Rectangle 43">
            <a:extLst>
              <a:ext uri="{FF2B5EF4-FFF2-40B4-BE49-F238E27FC236}">
                <a16:creationId xmlns:a16="http://schemas.microsoft.com/office/drawing/2014/main" id="{EAD197C2-4BEC-49E4-8479-02DA2AE61405}"/>
              </a:ext>
            </a:extLst>
          </p:cNvPr>
          <p:cNvSpPr/>
          <p:nvPr/>
        </p:nvSpPr>
        <p:spPr>
          <a:xfrm>
            <a:off x="4229534" y="2167909"/>
            <a:ext cx="932709"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B</a:t>
            </a:r>
          </a:p>
        </p:txBody>
      </p:sp>
      <p:sp>
        <p:nvSpPr>
          <p:cNvPr id="45" name="Rectangle 44">
            <a:extLst>
              <a:ext uri="{FF2B5EF4-FFF2-40B4-BE49-F238E27FC236}">
                <a16:creationId xmlns:a16="http://schemas.microsoft.com/office/drawing/2014/main" id="{433E550B-9884-4C56-9789-682C5D342667}"/>
              </a:ext>
            </a:extLst>
          </p:cNvPr>
          <p:cNvSpPr/>
          <p:nvPr/>
        </p:nvSpPr>
        <p:spPr>
          <a:xfrm>
            <a:off x="5482946" y="2167907"/>
            <a:ext cx="1023301"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C</a:t>
            </a:r>
          </a:p>
        </p:txBody>
      </p:sp>
      <p:sp>
        <p:nvSpPr>
          <p:cNvPr id="46" name="Rectangle 45">
            <a:extLst>
              <a:ext uri="{FF2B5EF4-FFF2-40B4-BE49-F238E27FC236}">
                <a16:creationId xmlns:a16="http://schemas.microsoft.com/office/drawing/2014/main" id="{405DC7DB-E1A4-4AAD-BCBB-3584CEBE7C79}"/>
              </a:ext>
            </a:extLst>
          </p:cNvPr>
          <p:cNvSpPr/>
          <p:nvPr/>
        </p:nvSpPr>
        <p:spPr>
          <a:xfrm>
            <a:off x="2670747" y="3616722"/>
            <a:ext cx="1023304" cy="30628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47" name="Rectangle 46">
            <a:extLst>
              <a:ext uri="{FF2B5EF4-FFF2-40B4-BE49-F238E27FC236}">
                <a16:creationId xmlns:a16="http://schemas.microsoft.com/office/drawing/2014/main" id="{AA3CB8FE-703A-46D6-9D9D-5D8B79D6440F}"/>
              </a:ext>
            </a:extLst>
          </p:cNvPr>
          <p:cNvSpPr/>
          <p:nvPr/>
        </p:nvSpPr>
        <p:spPr>
          <a:xfrm>
            <a:off x="2670749" y="2184253"/>
            <a:ext cx="1023302" cy="14277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a:solidFill>
                  <a:srgbClr val="002050"/>
                </a:solidFill>
                <a:latin typeface="Segoe UI"/>
              </a:rPr>
              <a:t>App A</a:t>
            </a:r>
          </a:p>
        </p:txBody>
      </p:sp>
      <p:sp>
        <p:nvSpPr>
          <p:cNvPr id="48" name="Rectangle 47">
            <a:extLst>
              <a:ext uri="{FF2B5EF4-FFF2-40B4-BE49-F238E27FC236}">
                <a16:creationId xmlns:a16="http://schemas.microsoft.com/office/drawing/2014/main" id="{3D43BE8C-20CF-4625-B4B6-3384D25C6B26}"/>
              </a:ext>
            </a:extLst>
          </p:cNvPr>
          <p:cNvSpPr/>
          <p:nvPr/>
        </p:nvSpPr>
        <p:spPr bwMode="auto">
          <a:xfrm>
            <a:off x="2420387" y="4500435"/>
            <a:ext cx="4290132" cy="398297"/>
          </a:xfrm>
          <a:prstGeom prst="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Guest OS</a:t>
            </a:r>
          </a:p>
        </p:txBody>
      </p:sp>
      <p:sp>
        <p:nvSpPr>
          <p:cNvPr id="49" name="Rectangle 48">
            <a:extLst>
              <a:ext uri="{FF2B5EF4-FFF2-40B4-BE49-F238E27FC236}">
                <a16:creationId xmlns:a16="http://schemas.microsoft.com/office/drawing/2014/main" id="{28532E18-5C07-45D2-AE30-67BFAD103B2A}"/>
              </a:ext>
            </a:extLst>
          </p:cNvPr>
          <p:cNvSpPr/>
          <p:nvPr/>
        </p:nvSpPr>
        <p:spPr bwMode="auto">
          <a:xfrm>
            <a:off x="2420387" y="4085665"/>
            <a:ext cx="4290132" cy="414770"/>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a:gradFill>
                  <a:gsLst>
                    <a:gs pos="0">
                      <a:srgbClr val="FFFFFF"/>
                    </a:gs>
                    <a:gs pos="100000">
                      <a:srgbClr val="FFFFFF"/>
                    </a:gs>
                  </a:gsLst>
                  <a:lin ang="5400000" scaled="0"/>
                </a:gradFill>
                <a:latin typeface="Segoe UI"/>
              </a:rPr>
              <a:t>Container Engine</a:t>
            </a:r>
          </a:p>
        </p:txBody>
      </p:sp>
      <p:sp>
        <p:nvSpPr>
          <p:cNvPr id="50" name="Rectangle 49">
            <a:extLst>
              <a:ext uri="{FF2B5EF4-FFF2-40B4-BE49-F238E27FC236}">
                <a16:creationId xmlns:a16="http://schemas.microsoft.com/office/drawing/2014/main" id="{16C6955C-BD99-4BD6-9E51-B7D587CFB6AC}"/>
              </a:ext>
            </a:extLst>
          </p:cNvPr>
          <p:cNvSpPr/>
          <p:nvPr/>
        </p:nvSpPr>
        <p:spPr>
          <a:xfrm>
            <a:off x="5483667" y="3612009"/>
            <a:ext cx="1022580" cy="3109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Bins/Libs</a:t>
            </a:r>
          </a:p>
        </p:txBody>
      </p:sp>
      <p:sp>
        <p:nvSpPr>
          <p:cNvPr id="2" name="Title 1">
            <a:extLst>
              <a:ext uri="{FF2B5EF4-FFF2-40B4-BE49-F238E27FC236}">
                <a16:creationId xmlns:a16="http://schemas.microsoft.com/office/drawing/2014/main" id="{7E4D0DE7-C219-6943-FFFC-6BBCFD7EDA49}"/>
              </a:ext>
            </a:extLst>
          </p:cNvPr>
          <p:cNvSpPr>
            <a:spLocks noGrp="1"/>
          </p:cNvSpPr>
          <p:nvPr>
            <p:ph type="title"/>
          </p:nvPr>
        </p:nvSpPr>
        <p:spPr>
          <a:xfrm>
            <a:off x="417035" y="4398"/>
            <a:ext cx="11357930" cy="1325563"/>
          </a:xfrm>
        </p:spPr>
        <p:txBody>
          <a:bodyPr>
            <a:noAutofit/>
          </a:bodyPr>
          <a:lstStyle/>
          <a:p>
            <a:r>
              <a:rPr lang="en-US" sz="4000" dirty="0"/>
              <a:t>I’m going to want more VMs with containers!</a:t>
            </a:r>
          </a:p>
        </p:txBody>
      </p:sp>
    </p:spTree>
    <p:extLst>
      <p:ext uri="{BB962C8B-B14F-4D97-AF65-F5344CB8AC3E}">
        <p14:creationId xmlns:p14="http://schemas.microsoft.com/office/powerpoint/2010/main" val="42085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56DE7B0-A564-222D-41A9-493EBFD31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1163283"/>
            <a:ext cx="2930774" cy="244366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A9AD7A9-203E-B757-FE14-A39885572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1163283"/>
            <a:ext cx="2930774" cy="244366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BDA313B1-4633-27E6-BB7D-FAA775BAF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1170653"/>
            <a:ext cx="2930774" cy="244366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DF336D6C-507F-CCBA-1BC7-568B7117DC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3828546"/>
            <a:ext cx="2930774" cy="244366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BBD14644-A176-00DC-9FC5-E2D0A1DD8A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3821699"/>
            <a:ext cx="2930774" cy="244366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60DB4A84-95E1-FED7-90C3-8D40022B6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3824715"/>
            <a:ext cx="2930774" cy="2443665"/>
          </a:xfrm>
          <a:prstGeom prst="rect">
            <a:avLst/>
          </a:prstGeom>
        </p:spPr>
      </p:pic>
      <p:sp>
        <p:nvSpPr>
          <p:cNvPr id="15" name="Title 14">
            <a:extLst>
              <a:ext uri="{FF2B5EF4-FFF2-40B4-BE49-F238E27FC236}">
                <a16:creationId xmlns:a16="http://schemas.microsoft.com/office/drawing/2014/main" id="{E6B5D386-D6F2-5CD8-19F9-5EF9A4694394}"/>
              </a:ext>
            </a:extLst>
          </p:cNvPr>
          <p:cNvSpPr>
            <a:spLocks noGrp="1"/>
          </p:cNvSpPr>
          <p:nvPr>
            <p:ph type="title"/>
          </p:nvPr>
        </p:nvSpPr>
        <p:spPr/>
        <p:txBody>
          <a:bodyPr/>
          <a:lstStyle/>
          <a:p>
            <a:r>
              <a:rPr lang="en-US" dirty="0"/>
              <a:t>And more… and more!</a:t>
            </a:r>
          </a:p>
        </p:txBody>
      </p:sp>
    </p:spTree>
    <p:extLst>
      <p:ext uri="{BB962C8B-B14F-4D97-AF65-F5344CB8AC3E}">
        <p14:creationId xmlns:p14="http://schemas.microsoft.com/office/powerpoint/2010/main" val="171616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56DE7B0-A564-222D-41A9-493EBFD31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1163283"/>
            <a:ext cx="2930774" cy="244366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A9AD7A9-203E-B757-FE14-A39885572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1163283"/>
            <a:ext cx="2930774" cy="244366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BDA313B1-4633-27E6-BB7D-FAA775BAF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1170653"/>
            <a:ext cx="2930774" cy="244366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DF336D6C-507F-CCBA-1BC7-568B7117DC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3828546"/>
            <a:ext cx="2930774" cy="244366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BBD14644-A176-00DC-9FC5-E2D0A1DD8A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3821699"/>
            <a:ext cx="2930774" cy="244366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60DB4A84-95E1-FED7-90C3-8D40022B6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3824715"/>
            <a:ext cx="2930774" cy="2443665"/>
          </a:xfrm>
          <a:prstGeom prst="rect">
            <a:avLst/>
          </a:prstGeom>
        </p:spPr>
      </p:pic>
      <p:sp>
        <p:nvSpPr>
          <p:cNvPr id="15" name="Title 14">
            <a:extLst>
              <a:ext uri="{FF2B5EF4-FFF2-40B4-BE49-F238E27FC236}">
                <a16:creationId xmlns:a16="http://schemas.microsoft.com/office/drawing/2014/main" id="{E6B5D386-D6F2-5CD8-19F9-5EF9A4694394}"/>
              </a:ext>
            </a:extLst>
          </p:cNvPr>
          <p:cNvSpPr>
            <a:spLocks noGrp="1"/>
          </p:cNvSpPr>
          <p:nvPr>
            <p:ph type="title"/>
          </p:nvPr>
        </p:nvSpPr>
        <p:spPr/>
        <p:txBody>
          <a:bodyPr>
            <a:normAutofit fontScale="90000"/>
          </a:bodyPr>
          <a:lstStyle/>
          <a:p>
            <a:r>
              <a:rPr lang="en-US" dirty="0"/>
              <a:t>And more… and more… CHAOS!</a:t>
            </a:r>
          </a:p>
        </p:txBody>
      </p:sp>
    </p:spTree>
    <p:extLst>
      <p:ext uri="{BB962C8B-B14F-4D97-AF65-F5344CB8AC3E}">
        <p14:creationId xmlns:p14="http://schemas.microsoft.com/office/powerpoint/2010/main" val="405060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What is a Container Orchestrator?</a:t>
            </a:r>
          </a:p>
        </p:txBody>
      </p:sp>
      <p:sp>
        <p:nvSpPr>
          <p:cNvPr id="3" name="Text Placeholder 2">
            <a:extLst>
              <a:ext uri="{FF2B5EF4-FFF2-40B4-BE49-F238E27FC236}">
                <a16:creationId xmlns:a16="http://schemas.microsoft.com/office/drawing/2014/main" id="{32E4AF14-C7C0-53DD-A9E4-65784FD20D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41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B195B-ACAD-F0CD-731C-4AE7F2F49336}"/>
              </a:ext>
            </a:extLst>
          </p:cNvPr>
          <p:cNvSpPr>
            <a:spLocks noGrp="1"/>
          </p:cNvSpPr>
          <p:nvPr>
            <p:ph type="title"/>
          </p:nvPr>
        </p:nvSpPr>
        <p:spPr/>
        <p:txBody>
          <a:bodyPr/>
          <a:lstStyle/>
          <a:p>
            <a:r>
              <a:rPr lang="en-US" dirty="0"/>
              <a:t>Challenge Scenario</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idx="1"/>
          </p:nvPr>
        </p:nvSpPr>
        <p:spPr/>
        <p:txBody>
          <a:bodyPr/>
          <a:lstStyle/>
          <a:p>
            <a:r>
              <a:rPr lang="en-US" sz="3200" dirty="0"/>
              <a:t>Customer has existing web app, they want to modernize it and run it in containers in the cloud</a:t>
            </a:r>
          </a:p>
          <a:p>
            <a:r>
              <a:rPr lang="en-US" sz="3200" dirty="0"/>
              <a:t>Fab Medical conference website</a:t>
            </a:r>
          </a:p>
          <a:p>
            <a:r>
              <a:rPr lang="en-US" sz="3200" dirty="0"/>
              <a:t>Customer is asking you to help them with this process</a:t>
            </a:r>
          </a:p>
          <a:p>
            <a:r>
              <a:rPr lang="en-US" sz="3200" dirty="0"/>
              <a:t>Get them into Kubernetes in Azure and help them operationalize it.</a:t>
            </a:r>
          </a:p>
        </p:txBody>
      </p:sp>
    </p:spTree>
    <p:extLst>
      <p:ext uri="{BB962C8B-B14F-4D97-AF65-F5344CB8AC3E}">
        <p14:creationId xmlns:p14="http://schemas.microsoft.com/office/powerpoint/2010/main" val="2827499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56DE7B0-A564-222D-41A9-493EBFD31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1163283"/>
            <a:ext cx="2930774" cy="244366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A9AD7A9-203E-B757-FE14-A39885572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1163283"/>
            <a:ext cx="2930774" cy="244366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BDA313B1-4633-27E6-BB7D-FAA775BAF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1170653"/>
            <a:ext cx="2930774" cy="244366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DF336D6C-507F-CCBA-1BC7-568B7117DC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4096" y="3828546"/>
            <a:ext cx="2930774" cy="244366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BBD14644-A176-00DC-9FC5-E2D0A1DD8A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870" y="3821699"/>
            <a:ext cx="2930774" cy="244366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60DB4A84-95E1-FED7-90C3-8D40022B6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643" y="3824715"/>
            <a:ext cx="2930774" cy="2443665"/>
          </a:xfrm>
          <a:prstGeom prst="rect">
            <a:avLst/>
          </a:prstGeom>
        </p:spPr>
      </p:pic>
      <p:sp>
        <p:nvSpPr>
          <p:cNvPr id="15" name="Title 14">
            <a:extLst>
              <a:ext uri="{FF2B5EF4-FFF2-40B4-BE49-F238E27FC236}">
                <a16:creationId xmlns:a16="http://schemas.microsoft.com/office/drawing/2014/main" id="{E6B5D386-D6F2-5CD8-19F9-5EF9A4694394}"/>
              </a:ext>
            </a:extLst>
          </p:cNvPr>
          <p:cNvSpPr>
            <a:spLocks noGrp="1"/>
          </p:cNvSpPr>
          <p:nvPr>
            <p:ph type="title"/>
          </p:nvPr>
        </p:nvSpPr>
        <p:spPr/>
        <p:txBody>
          <a:bodyPr>
            <a:normAutofit fontScale="90000"/>
          </a:bodyPr>
          <a:lstStyle/>
          <a:p>
            <a:r>
              <a:rPr lang="en-US" dirty="0"/>
              <a:t>What is a Container Orchestrator?</a:t>
            </a:r>
          </a:p>
        </p:txBody>
      </p:sp>
      <p:sp>
        <p:nvSpPr>
          <p:cNvPr id="2" name="Rectangle 1">
            <a:extLst>
              <a:ext uri="{FF2B5EF4-FFF2-40B4-BE49-F238E27FC236}">
                <a16:creationId xmlns:a16="http://schemas.microsoft.com/office/drawing/2014/main" id="{AA8EC2E4-4D76-E6C1-CD14-7BF397EEC80B}"/>
              </a:ext>
            </a:extLst>
          </p:cNvPr>
          <p:cNvSpPr/>
          <p:nvPr/>
        </p:nvSpPr>
        <p:spPr>
          <a:xfrm>
            <a:off x="526875" y="1273630"/>
            <a:ext cx="1075923" cy="361813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Container Orchestrator</a:t>
            </a:r>
          </a:p>
        </p:txBody>
      </p:sp>
    </p:spTree>
    <p:extLst>
      <p:ext uri="{BB962C8B-B14F-4D97-AF65-F5344CB8AC3E}">
        <p14:creationId xmlns:p14="http://schemas.microsoft.com/office/powerpoint/2010/main" val="39375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4EF9EF4-8E81-4AEB-A0ED-D1392384EB49}"/>
              </a:ext>
            </a:extLst>
          </p:cNvPr>
          <p:cNvSpPr/>
          <p:nvPr/>
        </p:nvSpPr>
        <p:spPr>
          <a:xfrm>
            <a:off x="526875" y="1273630"/>
            <a:ext cx="1075923" cy="361813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Container Orchestrator</a:t>
            </a:r>
          </a:p>
        </p:txBody>
      </p:sp>
      <p:sp>
        <p:nvSpPr>
          <p:cNvPr id="2" name="Rectangle 1">
            <a:extLst>
              <a:ext uri="{FF2B5EF4-FFF2-40B4-BE49-F238E27FC236}">
                <a16:creationId xmlns:a16="http://schemas.microsoft.com/office/drawing/2014/main" id="{28ED752D-E44C-4552-AE9C-2086182E0D81}"/>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800" dirty="0">
                <a:solidFill>
                  <a:srgbClr val="7030A0"/>
                </a:solidFill>
              </a:rPr>
              <a:t>Cluster</a:t>
            </a:r>
            <a:endParaRPr lang="en-US" sz="2000" dirty="0">
              <a:solidFill>
                <a:srgbClr val="7030A0"/>
              </a:solidFill>
            </a:endParaRPr>
          </a:p>
        </p:txBody>
      </p:sp>
      <p:pic>
        <p:nvPicPr>
          <p:cNvPr id="5" name="Picture 4">
            <a:extLst>
              <a:ext uri="{FF2B5EF4-FFF2-40B4-BE49-F238E27FC236}">
                <a16:creationId xmlns:a16="http://schemas.microsoft.com/office/drawing/2014/main" id="{9C42A283-5879-4360-9629-EF93C3E59F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443" y="1585441"/>
            <a:ext cx="2664183" cy="2225233"/>
          </a:xfrm>
          <a:prstGeom prst="rect">
            <a:avLst/>
          </a:prstGeom>
        </p:spPr>
      </p:pic>
      <p:pic>
        <p:nvPicPr>
          <p:cNvPr id="14" name="Picture 13">
            <a:extLst>
              <a:ext uri="{FF2B5EF4-FFF2-40B4-BE49-F238E27FC236}">
                <a16:creationId xmlns:a16="http://schemas.microsoft.com/office/drawing/2014/main" id="{231A008D-C264-4EFD-AF23-92D77E9A1B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2293" y="3927945"/>
            <a:ext cx="2664183" cy="2225233"/>
          </a:xfrm>
          <a:prstGeom prst="rect">
            <a:avLst/>
          </a:prstGeom>
        </p:spPr>
      </p:pic>
      <p:pic>
        <p:nvPicPr>
          <p:cNvPr id="15" name="Picture 14">
            <a:extLst>
              <a:ext uri="{FF2B5EF4-FFF2-40B4-BE49-F238E27FC236}">
                <a16:creationId xmlns:a16="http://schemas.microsoft.com/office/drawing/2014/main" id="{77581040-6265-4D6B-8067-1D67B96500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8021" y="3927946"/>
            <a:ext cx="2664183" cy="2225233"/>
          </a:xfrm>
          <a:prstGeom prst="rect">
            <a:avLst/>
          </a:prstGeom>
        </p:spPr>
      </p:pic>
      <p:pic>
        <p:nvPicPr>
          <p:cNvPr id="16" name="Picture 15">
            <a:extLst>
              <a:ext uri="{FF2B5EF4-FFF2-40B4-BE49-F238E27FC236}">
                <a16:creationId xmlns:a16="http://schemas.microsoft.com/office/drawing/2014/main" id="{D1A60C10-E762-4964-A896-A0AF4B1E63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8022" y="1585440"/>
            <a:ext cx="2664183" cy="2225233"/>
          </a:xfrm>
          <a:prstGeom prst="rect">
            <a:avLst/>
          </a:prstGeom>
        </p:spPr>
      </p:pic>
      <p:pic>
        <p:nvPicPr>
          <p:cNvPr id="17" name="Picture 16">
            <a:extLst>
              <a:ext uri="{FF2B5EF4-FFF2-40B4-BE49-F238E27FC236}">
                <a16:creationId xmlns:a16="http://schemas.microsoft.com/office/drawing/2014/main" id="{A499A9FA-BACE-4A86-A170-31697B0119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7136" y="1585440"/>
            <a:ext cx="2664183" cy="2225233"/>
          </a:xfrm>
          <a:prstGeom prst="rect">
            <a:avLst/>
          </a:prstGeom>
        </p:spPr>
      </p:pic>
      <p:pic>
        <p:nvPicPr>
          <p:cNvPr id="18" name="Picture 17">
            <a:extLst>
              <a:ext uri="{FF2B5EF4-FFF2-40B4-BE49-F238E27FC236}">
                <a16:creationId xmlns:a16="http://schemas.microsoft.com/office/drawing/2014/main" id="{A7E9D0BB-D4D6-438B-8CA3-31267AD53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7137" y="3927947"/>
            <a:ext cx="2664183" cy="2225233"/>
          </a:xfrm>
          <a:prstGeom prst="rect">
            <a:avLst/>
          </a:prstGeom>
        </p:spPr>
      </p:pic>
      <p:sp>
        <p:nvSpPr>
          <p:cNvPr id="3" name="Title 2">
            <a:extLst>
              <a:ext uri="{FF2B5EF4-FFF2-40B4-BE49-F238E27FC236}">
                <a16:creationId xmlns:a16="http://schemas.microsoft.com/office/drawing/2014/main" id="{5D9F1ED9-65F4-E5F3-A3C8-4DEF81195B51}"/>
              </a:ext>
            </a:extLst>
          </p:cNvPr>
          <p:cNvSpPr>
            <a:spLocks noGrp="1"/>
          </p:cNvSpPr>
          <p:nvPr>
            <p:ph type="title"/>
          </p:nvPr>
        </p:nvSpPr>
        <p:spPr/>
        <p:txBody>
          <a:bodyPr>
            <a:normAutofit fontScale="90000"/>
          </a:bodyPr>
          <a:lstStyle/>
          <a:p>
            <a:r>
              <a:rPr lang="en-US" dirty="0"/>
              <a:t>What is a Container Orchestrator?</a:t>
            </a:r>
          </a:p>
        </p:txBody>
      </p:sp>
    </p:spTree>
    <p:extLst>
      <p:ext uri="{BB962C8B-B14F-4D97-AF65-F5344CB8AC3E}">
        <p14:creationId xmlns:p14="http://schemas.microsoft.com/office/powerpoint/2010/main" val="2586417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344A06-9785-4582-A6BD-47704AF0083C}"/>
              </a:ext>
            </a:extLst>
          </p:cNvPr>
          <p:cNvSpPr/>
          <p:nvPr/>
        </p:nvSpPr>
        <p:spPr bwMode="auto">
          <a:xfrm>
            <a:off x="359280"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2" name="Rectangle 11">
            <a:extLst>
              <a:ext uri="{FF2B5EF4-FFF2-40B4-BE49-F238E27FC236}">
                <a16:creationId xmlns:a16="http://schemas.microsoft.com/office/drawing/2014/main" id="{899599E2-6E9D-40EC-A943-E2AE58A0D415}"/>
              </a:ext>
            </a:extLst>
          </p:cNvPr>
          <p:cNvSpPr/>
          <p:nvPr/>
        </p:nvSpPr>
        <p:spPr>
          <a:xfrm>
            <a:off x="341586" y="5973735"/>
            <a:ext cx="1455683"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3" name="Rectangle 12">
            <a:extLst>
              <a:ext uri="{FF2B5EF4-FFF2-40B4-BE49-F238E27FC236}">
                <a16:creationId xmlns:a16="http://schemas.microsoft.com/office/drawing/2014/main" id="{0C9A8206-720E-45B9-91AA-3E7573EFA7CC}"/>
              </a:ext>
            </a:extLst>
          </p:cNvPr>
          <p:cNvSpPr/>
          <p:nvPr/>
        </p:nvSpPr>
        <p:spPr>
          <a:xfrm>
            <a:off x="341586" y="5493105"/>
            <a:ext cx="1455683"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14" name="Rectangle 13">
            <a:extLst>
              <a:ext uri="{FF2B5EF4-FFF2-40B4-BE49-F238E27FC236}">
                <a16:creationId xmlns:a16="http://schemas.microsoft.com/office/drawing/2014/main" id="{BD6900BA-BAFE-4F5B-B17F-F8BDB6684F37}"/>
              </a:ext>
            </a:extLst>
          </p:cNvPr>
          <p:cNvSpPr/>
          <p:nvPr/>
        </p:nvSpPr>
        <p:spPr>
          <a:xfrm>
            <a:off x="341586" y="4999510"/>
            <a:ext cx="1455683"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5" name="Rectangle 14">
            <a:extLst>
              <a:ext uri="{FF2B5EF4-FFF2-40B4-BE49-F238E27FC236}">
                <a16:creationId xmlns:a16="http://schemas.microsoft.com/office/drawing/2014/main" id="{D0536AF1-848D-4860-900D-79B63D896661}"/>
              </a:ext>
            </a:extLst>
          </p:cNvPr>
          <p:cNvSpPr/>
          <p:nvPr/>
        </p:nvSpPr>
        <p:spPr>
          <a:xfrm>
            <a:off x="532251" y="4345294"/>
            <a:ext cx="1074351" cy="54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6" name="Rectangle 15">
            <a:extLst>
              <a:ext uri="{FF2B5EF4-FFF2-40B4-BE49-F238E27FC236}">
                <a16:creationId xmlns:a16="http://schemas.microsoft.com/office/drawing/2014/main" id="{2F6D8363-29A2-41FC-9B0C-DD38DE565782}"/>
              </a:ext>
            </a:extLst>
          </p:cNvPr>
          <p:cNvSpPr/>
          <p:nvPr/>
        </p:nvSpPr>
        <p:spPr>
          <a:xfrm>
            <a:off x="526875" y="1726334"/>
            <a:ext cx="1075923" cy="2605995"/>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Container Orchestrator</a:t>
            </a:r>
          </a:p>
        </p:txBody>
      </p:sp>
      <p:sp>
        <p:nvSpPr>
          <p:cNvPr id="17" name="Rectangle 16">
            <a:extLst>
              <a:ext uri="{FF2B5EF4-FFF2-40B4-BE49-F238E27FC236}">
                <a16:creationId xmlns:a16="http://schemas.microsoft.com/office/drawing/2014/main" id="{E50A4129-70A6-4D59-B289-7CB8F708C9F6}"/>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800" dirty="0">
                <a:solidFill>
                  <a:srgbClr val="7030A0"/>
                </a:solidFill>
              </a:rPr>
              <a:t>Cluster</a:t>
            </a:r>
            <a:endParaRPr lang="en-US" sz="2000" dirty="0">
              <a:solidFill>
                <a:srgbClr val="7030A0"/>
              </a:solidFill>
            </a:endParaRPr>
          </a:p>
        </p:txBody>
      </p:sp>
      <p:pic>
        <p:nvPicPr>
          <p:cNvPr id="18" name="Picture 17">
            <a:extLst>
              <a:ext uri="{FF2B5EF4-FFF2-40B4-BE49-F238E27FC236}">
                <a16:creationId xmlns:a16="http://schemas.microsoft.com/office/drawing/2014/main" id="{6304EDD6-29A0-4F88-AF02-A6A5D2D7D8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443" y="1585441"/>
            <a:ext cx="2664183" cy="2225233"/>
          </a:xfrm>
          <a:prstGeom prst="rect">
            <a:avLst/>
          </a:prstGeom>
        </p:spPr>
      </p:pic>
      <p:pic>
        <p:nvPicPr>
          <p:cNvPr id="19" name="Picture 18">
            <a:extLst>
              <a:ext uri="{FF2B5EF4-FFF2-40B4-BE49-F238E27FC236}">
                <a16:creationId xmlns:a16="http://schemas.microsoft.com/office/drawing/2014/main" id="{3D938575-71E2-489B-B59F-4DC3C4539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2293" y="3927945"/>
            <a:ext cx="2664183" cy="2225233"/>
          </a:xfrm>
          <a:prstGeom prst="rect">
            <a:avLst/>
          </a:prstGeom>
        </p:spPr>
      </p:pic>
      <p:pic>
        <p:nvPicPr>
          <p:cNvPr id="20" name="Picture 19">
            <a:extLst>
              <a:ext uri="{FF2B5EF4-FFF2-40B4-BE49-F238E27FC236}">
                <a16:creationId xmlns:a16="http://schemas.microsoft.com/office/drawing/2014/main" id="{286CB332-6CA3-41A8-BBB1-E959AF030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8021" y="3927946"/>
            <a:ext cx="2664183" cy="2225233"/>
          </a:xfrm>
          <a:prstGeom prst="rect">
            <a:avLst/>
          </a:prstGeom>
        </p:spPr>
      </p:pic>
      <p:pic>
        <p:nvPicPr>
          <p:cNvPr id="21" name="Picture 20">
            <a:extLst>
              <a:ext uri="{FF2B5EF4-FFF2-40B4-BE49-F238E27FC236}">
                <a16:creationId xmlns:a16="http://schemas.microsoft.com/office/drawing/2014/main" id="{733F4466-1B79-42FA-B28F-D45304811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8022" y="1585440"/>
            <a:ext cx="2664183" cy="2225233"/>
          </a:xfrm>
          <a:prstGeom prst="rect">
            <a:avLst/>
          </a:prstGeom>
        </p:spPr>
      </p:pic>
      <p:pic>
        <p:nvPicPr>
          <p:cNvPr id="22" name="Picture 21">
            <a:extLst>
              <a:ext uri="{FF2B5EF4-FFF2-40B4-BE49-F238E27FC236}">
                <a16:creationId xmlns:a16="http://schemas.microsoft.com/office/drawing/2014/main" id="{8591CA4F-9ACF-42F7-A8AB-FD9B1312DF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7136" y="1585440"/>
            <a:ext cx="2664183" cy="2225233"/>
          </a:xfrm>
          <a:prstGeom prst="rect">
            <a:avLst/>
          </a:prstGeom>
        </p:spPr>
      </p:pic>
      <p:pic>
        <p:nvPicPr>
          <p:cNvPr id="23" name="Picture 22">
            <a:extLst>
              <a:ext uri="{FF2B5EF4-FFF2-40B4-BE49-F238E27FC236}">
                <a16:creationId xmlns:a16="http://schemas.microsoft.com/office/drawing/2014/main" id="{486B6AD4-B0F2-4F27-8409-D9B5894CD4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7137" y="3927947"/>
            <a:ext cx="2664183" cy="2225233"/>
          </a:xfrm>
          <a:prstGeom prst="rect">
            <a:avLst/>
          </a:prstGeom>
        </p:spPr>
      </p:pic>
      <p:sp>
        <p:nvSpPr>
          <p:cNvPr id="2" name="Title 1">
            <a:extLst>
              <a:ext uri="{FF2B5EF4-FFF2-40B4-BE49-F238E27FC236}">
                <a16:creationId xmlns:a16="http://schemas.microsoft.com/office/drawing/2014/main" id="{BDA93CC2-4B11-EFC9-93AB-74353EE17EB1}"/>
              </a:ext>
            </a:extLst>
          </p:cNvPr>
          <p:cNvSpPr>
            <a:spLocks noGrp="1"/>
          </p:cNvSpPr>
          <p:nvPr>
            <p:ph type="title"/>
          </p:nvPr>
        </p:nvSpPr>
        <p:spPr/>
        <p:txBody>
          <a:bodyPr>
            <a:normAutofit fontScale="90000"/>
          </a:bodyPr>
          <a:lstStyle/>
          <a:p>
            <a:r>
              <a:rPr lang="en-US" dirty="0"/>
              <a:t>What is a Container Orchestrator?</a:t>
            </a:r>
          </a:p>
        </p:txBody>
      </p:sp>
    </p:spTree>
    <p:extLst>
      <p:ext uri="{BB962C8B-B14F-4D97-AF65-F5344CB8AC3E}">
        <p14:creationId xmlns:p14="http://schemas.microsoft.com/office/powerpoint/2010/main" val="362161138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FD01F0-546B-457B-4DE1-6593B5E0B40B}"/>
              </a:ext>
            </a:extLst>
          </p:cNvPr>
          <p:cNvSpPr>
            <a:spLocks noGrp="1"/>
          </p:cNvSpPr>
          <p:nvPr>
            <p:ph type="title"/>
          </p:nvPr>
        </p:nvSpPr>
        <p:spPr/>
        <p:txBody>
          <a:bodyPr/>
          <a:lstStyle/>
          <a:p>
            <a:r>
              <a:rPr lang="en-US" dirty="0"/>
              <a:t>What is a Container Orchestrator?</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idx="1"/>
          </p:nvPr>
        </p:nvSpPr>
        <p:spPr/>
        <p:txBody>
          <a:bodyPr/>
          <a:lstStyle/>
          <a:p>
            <a:pPr marL="0" indent="0">
              <a:buNone/>
            </a:pPr>
            <a:r>
              <a:rPr lang="en-US" sz="3200" b="1" dirty="0"/>
              <a:t>Container orchestrators</a:t>
            </a:r>
            <a:r>
              <a:rPr lang="en-US" sz="3200" dirty="0"/>
              <a:t> group hosts together to form a cluster, and fulfill these requirements</a:t>
            </a:r>
            <a:r>
              <a:rPr lang="en-US" dirty="0"/>
              <a:t>:</a:t>
            </a:r>
          </a:p>
          <a:p>
            <a:r>
              <a:rPr lang="en-US" sz="3200" dirty="0"/>
              <a:t>Are fault tolerant</a:t>
            </a:r>
          </a:p>
          <a:p>
            <a:r>
              <a:rPr lang="en-US" sz="3200" dirty="0"/>
              <a:t>Can scale on demand</a:t>
            </a:r>
          </a:p>
          <a:p>
            <a:r>
              <a:rPr lang="en-US" sz="3200" dirty="0"/>
              <a:t>Use resource optimally</a:t>
            </a:r>
          </a:p>
          <a:p>
            <a:r>
              <a:rPr lang="en-US" sz="3200" dirty="0"/>
              <a:t>Discover other applications automatically</a:t>
            </a:r>
          </a:p>
          <a:p>
            <a:r>
              <a:rPr lang="en-US" sz="3200" dirty="0"/>
              <a:t>Accessible from the external world</a:t>
            </a:r>
          </a:p>
          <a:p>
            <a:r>
              <a:rPr lang="en-US" sz="3200" dirty="0"/>
              <a:t>Updates and roll-backs without downtime</a:t>
            </a:r>
          </a:p>
        </p:txBody>
      </p:sp>
    </p:spTree>
    <p:extLst>
      <p:ext uri="{BB962C8B-B14F-4D97-AF65-F5344CB8AC3E}">
        <p14:creationId xmlns:p14="http://schemas.microsoft.com/office/powerpoint/2010/main" val="1052682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344A06-9785-4582-A6BD-47704AF0083C}"/>
              </a:ext>
            </a:extLst>
          </p:cNvPr>
          <p:cNvSpPr/>
          <p:nvPr/>
        </p:nvSpPr>
        <p:spPr bwMode="auto">
          <a:xfrm>
            <a:off x="359280"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2" name="Rectangle 11">
            <a:extLst>
              <a:ext uri="{FF2B5EF4-FFF2-40B4-BE49-F238E27FC236}">
                <a16:creationId xmlns:a16="http://schemas.microsoft.com/office/drawing/2014/main" id="{899599E2-6E9D-40EC-A943-E2AE58A0D415}"/>
              </a:ext>
            </a:extLst>
          </p:cNvPr>
          <p:cNvSpPr/>
          <p:nvPr/>
        </p:nvSpPr>
        <p:spPr>
          <a:xfrm>
            <a:off x="341586" y="5973735"/>
            <a:ext cx="1455683"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a:ea typeface="+mn-ea"/>
                <a:cs typeface="+mn-cs"/>
              </a:rPr>
              <a:t>Server</a:t>
            </a:r>
          </a:p>
        </p:txBody>
      </p:sp>
      <p:sp>
        <p:nvSpPr>
          <p:cNvPr id="13" name="Rectangle 12">
            <a:extLst>
              <a:ext uri="{FF2B5EF4-FFF2-40B4-BE49-F238E27FC236}">
                <a16:creationId xmlns:a16="http://schemas.microsoft.com/office/drawing/2014/main" id="{0C9A8206-720E-45B9-91AA-3E7573EFA7CC}"/>
              </a:ext>
            </a:extLst>
          </p:cNvPr>
          <p:cNvSpPr/>
          <p:nvPr/>
        </p:nvSpPr>
        <p:spPr>
          <a:xfrm>
            <a:off x="341586" y="5493105"/>
            <a:ext cx="1455683"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14" name="Rectangle 13">
            <a:extLst>
              <a:ext uri="{FF2B5EF4-FFF2-40B4-BE49-F238E27FC236}">
                <a16:creationId xmlns:a16="http://schemas.microsoft.com/office/drawing/2014/main" id="{BD6900BA-BAFE-4F5B-B17F-F8BDB6684F37}"/>
              </a:ext>
            </a:extLst>
          </p:cNvPr>
          <p:cNvSpPr/>
          <p:nvPr/>
        </p:nvSpPr>
        <p:spPr>
          <a:xfrm>
            <a:off x="341586" y="4999510"/>
            <a:ext cx="1455683"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5" name="Rectangle 14">
            <a:extLst>
              <a:ext uri="{FF2B5EF4-FFF2-40B4-BE49-F238E27FC236}">
                <a16:creationId xmlns:a16="http://schemas.microsoft.com/office/drawing/2014/main" id="{D0536AF1-848D-4860-900D-79B63D896661}"/>
              </a:ext>
            </a:extLst>
          </p:cNvPr>
          <p:cNvSpPr/>
          <p:nvPr/>
        </p:nvSpPr>
        <p:spPr>
          <a:xfrm>
            <a:off x="532251" y="4345294"/>
            <a:ext cx="1074351" cy="54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6" name="Rectangle 15">
            <a:extLst>
              <a:ext uri="{FF2B5EF4-FFF2-40B4-BE49-F238E27FC236}">
                <a16:creationId xmlns:a16="http://schemas.microsoft.com/office/drawing/2014/main" id="{2F6D8363-29A2-41FC-9B0C-DD38DE565782}"/>
              </a:ext>
            </a:extLst>
          </p:cNvPr>
          <p:cNvSpPr/>
          <p:nvPr/>
        </p:nvSpPr>
        <p:spPr>
          <a:xfrm>
            <a:off x="526875" y="1726334"/>
            <a:ext cx="1075923" cy="2605995"/>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lang="en-US">
                <a:solidFill>
                  <a:srgbClr val="FFFFFF"/>
                </a:solidFill>
                <a:latin typeface="Segoe UI"/>
              </a:rPr>
              <a:t>              </a:t>
            </a:r>
            <a:r>
              <a:rPr kumimoji="0" lang="en-US" sz="1800" b="0" i="0" u="none" strike="noStrike" kern="1200" cap="none" spc="0" normalizeH="0" baseline="0" noProof="0">
                <a:ln>
                  <a:noFill/>
                </a:ln>
                <a:solidFill>
                  <a:srgbClr val="FFFFFF"/>
                </a:solidFill>
                <a:effectLst/>
                <a:uLnTx/>
                <a:uFillTx/>
                <a:latin typeface="Segoe UI"/>
                <a:ea typeface="+mn-ea"/>
                <a:cs typeface="+mn-cs"/>
              </a:rPr>
              <a:t>Kubernetes </a:t>
            </a:r>
          </a:p>
        </p:txBody>
      </p:sp>
      <p:pic>
        <p:nvPicPr>
          <p:cNvPr id="17" name="Picture 16">
            <a:extLst>
              <a:ext uri="{FF2B5EF4-FFF2-40B4-BE49-F238E27FC236}">
                <a16:creationId xmlns:a16="http://schemas.microsoft.com/office/drawing/2014/main" id="{988795AC-587E-4310-9E45-F0596AA62F60}"/>
              </a:ext>
            </a:extLst>
          </p:cNvPr>
          <p:cNvPicPr>
            <a:picLocks noChangeAspect="1"/>
          </p:cNvPicPr>
          <p:nvPr/>
        </p:nvPicPr>
        <p:blipFill>
          <a:blip r:embed="rId3"/>
          <a:stretch>
            <a:fillRect/>
          </a:stretch>
        </p:blipFill>
        <p:spPr>
          <a:xfrm>
            <a:off x="603786" y="1766872"/>
            <a:ext cx="942445" cy="942445"/>
          </a:xfrm>
          <a:prstGeom prst="rect">
            <a:avLst/>
          </a:prstGeom>
        </p:spPr>
      </p:pic>
      <p:sp>
        <p:nvSpPr>
          <p:cNvPr id="18" name="Rectangle 17">
            <a:extLst>
              <a:ext uri="{FF2B5EF4-FFF2-40B4-BE49-F238E27FC236}">
                <a16:creationId xmlns:a16="http://schemas.microsoft.com/office/drawing/2014/main" id="{78A29874-B33B-4DD5-A023-F3EA36533786}"/>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800" dirty="0">
                <a:solidFill>
                  <a:srgbClr val="7030A0"/>
                </a:solidFill>
              </a:rPr>
              <a:t>Cluster</a:t>
            </a:r>
            <a:endParaRPr lang="en-US" sz="2000" dirty="0">
              <a:solidFill>
                <a:srgbClr val="7030A0"/>
              </a:solidFill>
            </a:endParaRPr>
          </a:p>
        </p:txBody>
      </p:sp>
      <p:pic>
        <p:nvPicPr>
          <p:cNvPr id="19" name="Picture 18">
            <a:extLst>
              <a:ext uri="{FF2B5EF4-FFF2-40B4-BE49-F238E27FC236}">
                <a16:creationId xmlns:a16="http://schemas.microsoft.com/office/drawing/2014/main" id="{4B06C87D-74AE-4C14-98A5-0467FD7CF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443" y="1585441"/>
            <a:ext cx="2664183" cy="2225233"/>
          </a:xfrm>
          <a:prstGeom prst="rect">
            <a:avLst/>
          </a:prstGeom>
        </p:spPr>
      </p:pic>
      <p:pic>
        <p:nvPicPr>
          <p:cNvPr id="20" name="Picture 19">
            <a:extLst>
              <a:ext uri="{FF2B5EF4-FFF2-40B4-BE49-F238E27FC236}">
                <a16:creationId xmlns:a16="http://schemas.microsoft.com/office/drawing/2014/main" id="{BDDF8FE1-52B9-4DD3-AA52-0EA6BA9D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293" y="3927945"/>
            <a:ext cx="2664183" cy="2225233"/>
          </a:xfrm>
          <a:prstGeom prst="rect">
            <a:avLst/>
          </a:prstGeom>
        </p:spPr>
      </p:pic>
      <p:pic>
        <p:nvPicPr>
          <p:cNvPr id="21" name="Picture 20">
            <a:extLst>
              <a:ext uri="{FF2B5EF4-FFF2-40B4-BE49-F238E27FC236}">
                <a16:creationId xmlns:a16="http://schemas.microsoft.com/office/drawing/2014/main" id="{1D0FCA33-2AFF-43A0-A83C-D7230FF8C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1" y="3927946"/>
            <a:ext cx="2664183" cy="2225233"/>
          </a:xfrm>
          <a:prstGeom prst="rect">
            <a:avLst/>
          </a:prstGeom>
        </p:spPr>
      </p:pic>
      <p:pic>
        <p:nvPicPr>
          <p:cNvPr id="22" name="Picture 21">
            <a:extLst>
              <a:ext uri="{FF2B5EF4-FFF2-40B4-BE49-F238E27FC236}">
                <a16:creationId xmlns:a16="http://schemas.microsoft.com/office/drawing/2014/main" id="{DC4FB34B-54AC-4BB0-9D11-75906A1CD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2" y="1585440"/>
            <a:ext cx="2664183" cy="2225233"/>
          </a:xfrm>
          <a:prstGeom prst="rect">
            <a:avLst/>
          </a:prstGeom>
        </p:spPr>
      </p:pic>
      <p:pic>
        <p:nvPicPr>
          <p:cNvPr id="23" name="Picture 22">
            <a:extLst>
              <a:ext uri="{FF2B5EF4-FFF2-40B4-BE49-F238E27FC236}">
                <a16:creationId xmlns:a16="http://schemas.microsoft.com/office/drawing/2014/main" id="{EAC03345-C5EA-46E7-878A-0BDF39408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6" y="1585440"/>
            <a:ext cx="2664183" cy="2225233"/>
          </a:xfrm>
          <a:prstGeom prst="rect">
            <a:avLst/>
          </a:prstGeom>
        </p:spPr>
      </p:pic>
      <p:pic>
        <p:nvPicPr>
          <p:cNvPr id="24" name="Picture 23">
            <a:extLst>
              <a:ext uri="{FF2B5EF4-FFF2-40B4-BE49-F238E27FC236}">
                <a16:creationId xmlns:a16="http://schemas.microsoft.com/office/drawing/2014/main" id="{F69A4D22-3358-430A-AE32-F0DA77425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7" y="3927947"/>
            <a:ext cx="2664183" cy="2225233"/>
          </a:xfrm>
          <a:prstGeom prst="rect">
            <a:avLst/>
          </a:prstGeom>
        </p:spPr>
      </p:pic>
      <p:sp>
        <p:nvSpPr>
          <p:cNvPr id="2" name="Title 1">
            <a:extLst>
              <a:ext uri="{FF2B5EF4-FFF2-40B4-BE49-F238E27FC236}">
                <a16:creationId xmlns:a16="http://schemas.microsoft.com/office/drawing/2014/main" id="{EFD80ACD-803E-1803-7EDB-8C85C3CEE081}"/>
              </a:ext>
            </a:extLst>
          </p:cNvPr>
          <p:cNvSpPr>
            <a:spLocks noGrp="1"/>
          </p:cNvSpPr>
          <p:nvPr>
            <p:ph type="title"/>
          </p:nvPr>
        </p:nvSpPr>
        <p:spPr>
          <a:xfrm>
            <a:off x="526875" y="4398"/>
            <a:ext cx="11106937" cy="1325563"/>
          </a:xfrm>
        </p:spPr>
        <p:txBody>
          <a:bodyPr>
            <a:noAutofit/>
          </a:bodyPr>
          <a:lstStyle/>
          <a:p>
            <a:r>
              <a:rPr lang="en-US" sz="4400" dirty="0"/>
              <a:t>Kubernetes is a Container Orchestrator!</a:t>
            </a:r>
          </a:p>
        </p:txBody>
      </p:sp>
    </p:spTree>
    <p:extLst>
      <p:ext uri="{BB962C8B-B14F-4D97-AF65-F5344CB8AC3E}">
        <p14:creationId xmlns:p14="http://schemas.microsoft.com/office/powerpoint/2010/main" val="314881957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B64BB-EC4D-014D-8D10-96CFD95F6388}"/>
              </a:ext>
            </a:extLst>
          </p:cNvPr>
          <p:cNvSpPr>
            <a:spLocks noGrp="1"/>
          </p:cNvSpPr>
          <p:nvPr>
            <p:ph type="title"/>
          </p:nvPr>
        </p:nvSpPr>
        <p:spPr/>
        <p:txBody>
          <a:bodyPr/>
          <a:lstStyle/>
          <a:p>
            <a:r>
              <a:rPr lang="en-US" sz="4800" dirty="0"/>
              <a:t>What is Kubernetes?</a:t>
            </a:r>
          </a:p>
        </p:txBody>
      </p:sp>
      <p:pic>
        <p:nvPicPr>
          <p:cNvPr id="4" name="Picture 3">
            <a:extLst>
              <a:ext uri="{FF2B5EF4-FFF2-40B4-BE49-F238E27FC236}">
                <a16:creationId xmlns:a16="http://schemas.microsoft.com/office/drawing/2014/main" id="{88AD421E-2430-704A-946D-9F79A251D300}"/>
              </a:ext>
            </a:extLst>
          </p:cNvPr>
          <p:cNvPicPr>
            <a:picLocks noChangeAspect="1"/>
          </p:cNvPicPr>
          <p:nvPr/>
        </p:nvPicPr>
        <p:blipFill>
          <a:blip r:embed="rId3"/>
          <a:stretch>
            <a:fillRect/>
          </a:stretch>
        </p:blipFill>
        <p:spPr>
          <a:xfrm>
            <a:off x="8746587" y="4052640"/>
            <a:ext cx="1841500" cy="1841500"/>
          </a:xfrm>
          <a:prstGeom prst="rect">
            <a:avLst/>
          </a:prstGeom>
        </p:spPr>
      </p:pic>
      <p:sp>
        <p:nvSpPr>
          <p:cNvPr id="5" name="Rectangle 4">
            <a:extLst>
              <a:ext uri="{FF2B5EF4-FFF2-40B4-BE49-F238E27FC236}">
                <a16:creationId xmlns:a16="http://schemas.microsoft.com/office/drawing/2014/main" id="{715F3A0A-FA04-0F44-ADE1-04F968F188FF}"/>
              </a:ext>
            </a:extLst>
          </p:cNvPr>
          <p:cNvSpPr/>
          <p:nvPr/>
        </p:nvSpPr>
        <p:spPr>
          <a:xfrm>
            <a:off x="2081842" y="4078258"/>
            <a:ext cx="6096000" cy="1815882"/>
          </a:xfrm>
          <a:prstGeom prst="rect">
            <a:avLst/>
          </a:prstGeom>
        </p:spPr>
        <p:txBody>
          <a:bodyPr>
            <a:spAutoFit/>
          </a:bodyPr>
          <a:lstStyle/>
          <a:p>
            <a:r>
              <a:rPr lang="en-US" sz="2800" b="1" dirty="0"/>
              <a:t>Kubernetes</a:t>
            </a:r>
            <a:r>
              <a:rPr lang="en-US" sz="2800" dirty="0"/>
              <a:t> comes from the Greek word </a:t>
            </a:r>
            <a:r>
              <a:rPr lang="el-GR" sz="2800" b="1" dirty="0"/>
              <a:t>κυβερνήτης:</a:t>
            </a:r>
            <a:r>
              <a:rPr lang="el-GR" sz="2800" dirty="0"/>
              <a:t>, </a:t>
            </a:r>
            <a:r>
              <a:rPr lang="en-US" sz="2800" dirty="0"/>
              <a:t>which means </a:t>
            </a:r>
            <a:r>
              <a:rPr lang="en-US" sz="2800" i="1" dirty="0"/>
              <a:t>helmsman</a:t>
            </a:r>
            <a:r>
              <a:rPr lang="en-US" sz="2800" dirty="0"/>
              <a:t> or </a:t>
            </a:r>
            <a:r>
              <a:rPr lang="en-US" sz="2800" i="1" dirty="0"/>
              <a:t>ship pilot</a:t>
            </a:r>
            <a:r>
              <a:rPr lang="en-US" sz="2800" dirty="0"/>
              <a:t>, </a:t>
            </a:r>
            <a:r>
              <a:rPr lang="en-US" sz="2800" dirty="0" err="1"/>
              <a:t>ie</a:t>
            </a:r>
            <a:r>
              <a:rPr lang="en-US" sz="2800" dirty="0"/>
              <a:t>: the captain of a container ship.</a:t>
            </a:r>
          </a:p>
        </p:txBody>
      </p:sp>
      <p:sp>
        <p:nvSpPr>
          <p:cNvPr id="6" name="Rectangle 5">
            <a:extLst>
              <a:ext uri="{FF2B5EF4-FFF2-40B4-BE49-F238E27FC236}">
                <a16:creationId xmlns:a16="http://schemas.microsoft.com/office/drawing/2014/main" id="{1666B57F-5A79-7344-867A-8CC4F0C86C5C}"/>
              </a:ext>
            </a:extLst>
          </p:cNvPr>
          <p:cNvSpPr/>
          <p:nvPr/>
        </p:nvSpPr>
        <p:spPr>
          <a:xfrm>
            <a:off x="908649" y="1474619"/>
            <a:ext cx="10524825" cy="1754326"/>
          </a:xfrm>
          <a:prstGeom prst="rect">
            <a:avLst/>
          </a:prstGeom>
        </p:spPr>
        <p:txBody>
          <a:bodyPr wrap="square">
            <a:spAutoFit/>
          </a:bodyPr>
          <a:lstStyle/>
          <a:p>
            <a:r>
              <a:rPr lang="en-US" sz="3600" i="1" dirty="0">
                <a:solidFill>
                  <a:srgbClr val="313131"/>
                </a:solidFill>
                <a:latin typeface="Open Sans"/>
              </a:rPr>
              <a:t>"Kubernetes is an open-source system for automating deployment, scaling, and management of containerized applications."</a:t>
            </a:r>
            <a:endParaRPr lang="en-US" sz="3600" dirty="0"/>
          </a:p>
        </p:txBody>
      </p:sp>
    </p:spTree>
    <p:extLst>
      <p:ext uri="{BB962C8B-B14F-4D97-AF65-F5344CB8AC3E}">
        <p14:creationId xmlns:p14="http://schemas.microsoft.com/office/powerpoint/2010/main" val="6389683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344A06-9785-4582-A6BD-47704AF0083C}"/>
              </a:ext>
            </a:extLst>
          </p:cNvPr>
          <p:cNvSpPr/>
          <p:nvPr/>
        </p:nvSpPr>
        <p:spPr bwMode="auto">
          <a:xfrm>
            <a:off x="359280" y="1203587"/>
            <a:ext cx="1431458" cy="3795923"/>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VM</a:t>
            </a:r>
          </a:p>
        </p:txBody>
      </p:sp>
      <p:sp>
        <p:nvSpPr>
          <p:cNvPr id="12" name="Rectangle 11">
            <a:extLst>
              <a:ext uri="{FF2B5EF4-FFF2-40B4-BE49-F238E27FC236}">
                <a16:creationId xmlns:a16="http://schemas.microsoft.com/office/drawing/2014/main" id="{899599E2-6E9D-40EC-A943-E2AE58A0D415}"/>
              </a:ext>
            </a:extLst>
          </p:cNvPr>
          <p:cNvSpPr/>
          <p:nvPr/>
        </p:nvSpPr>
        <p:spPr>
          <a:xfrm>
            <a:off x="341586" y="5973735"/>
            <a:ext cx="1455683" cy="480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Server</a:t>
            </a:r>
          </a:p>
        </p:txBody>
      </p:sp>
      <p:sp>
        <p:nvSpPr>
          <p:cNvPr id="13" name="Rectangle 12">
            <a:extLst>
              <a:ext uri="{FF2B5EF4-FFF2-40B4-BE49-F238E27FC236}">
                <a16:creationId xmlns:a16="http://schemas.microsoft.com/office/drawing/2014/main" id="{0C9A8206-720E-45B9-91AA-3E7573EFA7CC}"/>
              </a:ext>
            </a:extLst>
          </p:cNvPr>
          <p:cNvSpPr/>
          <p:nvPr/>
        </p:nvSpPr>
        <p:spPr>
          <a:xfrm>
            <a:off x="341586" y="5493105"/>
            <a:ext cx="1455683" cy="480630"/>
          </a:xfrm>
          <a:prstGeom prst="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Host OS</a:t>
            </a:r>
          </a:p>
        </p:txBody>
      </p:sp>
      <p:sp>
        <p:nvSpPr>
          <p:cNvPr id="14" name="Rectangle 13">
            <a:extLst>
              <a:ext uri="{FF2B5EF4-FFF2-40B4-BE49-F238E27FC236}">
                <a16:creationId xmlns:a16="http://schemas.microsoft.com/office/drawing/2014/main" id="{BD6900BA-BAFE-4F5B-B17F-F8BDB6684F37}"/>
              </a:ext>
            </a:extLst>
          </p:cNvPr>
          <p:cNvSpPr/>
          <p:nvPr/>
        </p:nvSpPr>
        <p:spPr>
          <a:xfrm>
            <a:off x="341586" y="4999510"/>
            <a:ext cx="1455683" cy="48063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Hypervisor</a:t>
            </a:r>
          </a:p>
        </p:txBody>
      </p:sp>
      <p:sp>
        <p:nvSpPr>
          <p:cNvPr id="15" name="Rectangle 14">
            <a:extLst>
              <a:ext uri="{FF2B5EF4-FFF2-40B4-BE49-F238E27FC236}">
                <a16:creationId xmlns:a16="http://schemas.microsoft.com/office/drawing/2014/main" id="{D0536AF1-848D-4860-900D-79B63D896661}"/>
              </a:ext>
            </a:extLst>
          </p:cNvPr>
          <p:cNvSpPr/>
          <p:nvPr/>
        </p:nvSpPr>
        <p:spPr>
          <a:xfrm>
            <a:off x="532251" y="4345294"/>
            <a:ext cx="1074351" cy="54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Guest OS</a:t>
            </a:r>
          </a:p>
        </p:txBody>
      </p:sp>
      <p:sp>
        <p:nvSpPr>
          <p:cNvPr id="16" name="Rectangle 15">
            <a:extLst>
              <a:ext uri="{FF2B5EF4-FFF2-40B4-BE49-F238E27FC236}">
                <a16:creationId xmlns:a16="http://schemas.microsoft.com/office/drawing/2014/main" id="{2F6D8363-29A2-41FC-9B0C-DD38DE565782}"/>
              </a:ext>
            </a:extLst>
          </p:cNvPr>
          <p:cNvSpPr/>
          <p:nvPr/>
        </p:nvSpPr>
        <p:spPr>
          <a:xfrm>
            <a:off x="526875" y="1726334"/>
            <a:ext cx="1075923" cy="2605995"/>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              Kubernetes </a:t>
            </a:r>
          </a:p>
        </p:txBody>
      </p:sp>
      <p:pic>
        <p:nvPicPr>
          <p:cNvPr id="17" name="Picture 16">
            <a:extLst>
              <a:ext uri="{FF2B5EF4-FFF2-40B4-BE49-F238E27FC236}">
                <a16:creationId xmlns:a16="http://schemas.microsoft.com/office/drawing/2014/main" id="{988795AC-587E-4310-9E45-F0596AA62F60}"/>
              </a:ext>
            </a:extLst>
          </p:cNvPr>
          <p:cNvPicPr>
            <a:picLocks noChangeAspect="1"/>
          </p:cNvPicPr>
          <p:nvPr/>
        </p:nvPicPr>
        <p:blipFill>
          <a:blip r:embed="rId3"/>
          <a:stretch>
            <a:fillRect/>
          </a:stretch>
        </p:blipFill>
        <p:spPr>
          <a:xfrm>
            <a:off x="603786" y="1766872"/>
            <a:ext cx="942445" cy="942445"/>
          </a:xfrm>
          <a:prstGeom prst="rect">
            <a:avLst/>
          </a:prstGeom>
        </p:spPr>
      </p:pic>
      <p:sp>
        <p:nvSpPr>
          <p:cNvPr id="23" name="Rectangle 22">
            <a:extLst>
              <a:ext uri="{FF2B5EF4-FFF2-40B4-BE49-F238E27FC236}">
                <a16:creationId xmlns:a16="http://schemas.microsoft.com/office/drawing/2014/main" id="{DE007B44-4CCF-4A66-9649-2DBC83BE9993}"/>
              </a:ext>
            </a:extLst>
          </p:cNvPr>
          <p:cNvSpPr/>
          <p:nvPr/>
        </p:nvSpPr>
        <p:spPr bwMode="auto">
          <a:xfrm>
            <a:off x="359278" y="1307437"/>
            <a:ext cx="1431459"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Control Plane Node</a:t>
            </a:r>
          </a:p>
        </p:txBody>
      </p:sp>
      <p:sp>
        <p:nvSpPr>
          <p:cNvPr id="24" name="Rectangle 23">
            <a:extLst>
              <a:ext uri="{FF2B5EF4-FFF2-40B4-BE49-F238E27FC236}">
                <a16:creationId xmlns:a16="http://schemas.microsoft.com/office/drawing/2014/main" id="{7109585C-3293-4AF8-ACB7-53C61DDE3AD2}"/>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800" dirty="0">
                <a:solidFill>
                  <a:srgbClr val="7030A0"/>
                </a:solidFill>
              </a:rPr>
              <a:t>Cluster</a:t>
            </a:r>
            <a:endParaRPr lang="en-US" sz="2000" dirty="0">
              <a:solidFill>
                <a:srgbClr val="7030A0"/>
              </a:solidFill>
            </a:endParaRPr>
          </a:p>
        </p:txBody>
      </p:sp>
      <p:pic>
        <p:nvPicPr>
          <p:cNvPr id="25" name="Picture 24">
            <a:extLst>
              <a:ext uri="{FF2B5EF4-FFF2-40B4-BE49-F238E27FC236}">
                <a16:creationId xmlns:a16="http://schemas.microsoft.com/office/drawing/2014/main" id="{C2038718-50C5-48E6-91A7-75E3B3B77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443" y="1585441"/>
            <a:ext cx="2664183" cy="2225233"/>
          </a:xfrm>
          <a:prstGeom prst="rect">
            <a:avLst/>
          </a:prstGeom>
        </p:spPr>
      </p:pic>
      <p:pic>
        <p:nvPicPr>
          <p:cNvPr id="26" name="Picture 25">
            <a:extLst>
              <a:ext uri="{FF2B5EF4-FFF2-40B4-BE49-F238E27FC236}">
                <a16:creationId xmlns:a16="http://schemas.microsoft.com/office/drawing/2014/main" id="{F7C8FB3C-E7A1-46EC-834D-7DB108CF7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293" y="3927945"/>
            <a:ext cx="2664183" cy="2225233"/>
          </a:xfrm>
          <a:prstGeom prst="rect">
            <a:avLst/>
          </a:prstGeom>
        </p:spPr>
      </p:pic>
      <p:pic>
        <p:nvPicPr>
          <p:cNvPr id="27" name="Picture 26">
            <a:extLst>
              <a:ext uri="{FF2B5EF4-FFF2-40B4-BE49-F238E27FC236}">
                <a16:creationId xmlns:a16="http://schemas.microsoft.com/office/drawing/2014/main" id="{CC0233CB-E7B5-4E9C-AF34-8933A448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1" y="3927946"/>
            <a:ext cx="2664183" cy="2225233"/>
          </a:xfrm>
          <a:prstGeom prst="rect">
            <a:avLst/>
          </a:prstGeom>
        </p:spPr>
      </p:pic>
      <p:pic>
        <p:nvPicPr>
          <p:cNvPr id="28" name="Picture 27">
            <a:extLst>
              <a:ext uri="{FF2B5EF4-FFF2-40B4-BE49-F238E27FC236}">
                <a16:creationId xmlns:a16="http://schemas.microsoft.com/office/drawing/2014/main" id="{32578D58-B2A0-4C36-AC73-89F9748F0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2" y="1585440"/>
            <a:ext cx="2664183" cy="2225233"/>
          </a:xfrm>
          <a:prstGeom prst="rect">
            <a:avLst/>
          </a:prstGeom>
        </p:spPr>
      </p:pic>
      <p:pic>
        <p:nvPicPr>
          <p:cNvPr id="29" name="Picture 28">
            <a:extLst>
              <a:ext uri="{FF2B5EF4-FFF2-40B4-BE49-F238E27FC236}">
                <a16:creationId xmlns:a16="http://schemas.microsoft.com/office/drawing/2014/main" id="{043BA93C-8371-4820-BDC9-421BA38AA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6" y="1585440"/>
            <a:ext cx="2664183" cy="2225233"/>
          </a:xfrm>
          <a:prstGeom prst="rect">
            <a:avLst/>
          </a:prstGeom>
        </p:spPr>
      </p:pic>
      <p:pic>
        <p:nvPicPr>
          <p:cNvPr id="30" name="Picture 29">
            <a:extLst>
              <a:ext uri="{FF2B5EF4-FFF2-40B4-BE49-F238E27FC236}">
                <a16:creationId xmlns:a16="http://schemas.microsoft.com/office/drawing/2014/main" id="{E39C9AF0-F373-45BE-8965-B146F7F1F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7" y="3927947"/>
            <a:ext cx="2664183" cy="2225233"/>
          </a:xfrm>
          <a:prstGeom prst="rect">
            <a:avLst/>
          </a:prstGeom>
        </p:spPr>
      </p:pic>
      <p:sp>
        <p:nvSpPr>
          <p:cNvPr id="3" name="Rectangle 2">
            <a:extLst>
              <a:ext uri="{FF2B5EF4-FFF2-40B4-BE49-F238E27FC236}">
                <a16:creationId xmlns:a16="http://schemas.microsoft.com/office/drawing/2014/main" id="{8316A03C-B294-4EB7-A0AA-33EF1605A771}"/>
              </a:ext>
            </a:extLst>
          </p:cNvPr>
          <p:cNvSpPr/>
          <p:nvPr/>
        </p:nvSpPr>
        <p:spPr bwMode="auto">
          <a:xfrm>
            <a:off x="3322001" y="162129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2" name="Rectangle 31">
            <a:extLst>
              <a:ext uri="{FF2B5EF4-FFF2-40B4-BE49-F238E27FC236}">
                <a16:creationId xmlns:a16="http://schemas.microsoft.com/office/drawing/2014/main" id="{1955DBD4-F7AC-4016-BFCE-A1319CF8C8A1}"/>
              </a:ext>
            </a:extLst>
          </p:cNvPr>
          <p:cNvSpPr/>
          <p:nvPr/>
        </p:nvSpPr>
        <p:spPr bwMode="auto">
          <a:xfrm>
            <a:off x="6096969"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3" name="Rectangle 32">
            <a:extLst>
              <a:ext uri="{FF2B5EF4-FFF2-40B4-BE49-F238E27FC236}">
                <a16:creationId xmlns:a16="http://schemas.microsoft.com/office/drawing/2014/main" id="{253794BF-91B6-4F6F-91C2-60B5CA6C0C17}"/>
              </a:ext>
            </a:extLst>
          </p:cNvPr>
          <p:cNvSpPr/>
          <p:nvPr/>
        </p:nvSpPr>
        <p:spPr bwMode="auto">
          <a:xfrm>
            <a:off x="8913184"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4" name="Rectangle 33">
            <a:extLst>
              <a:ext uri="{FF2B5EF4-FFF2-40B4-BE49-F238E27FC236}">
                <a16:creationId xmlns:a16="http://schemas.microsoft.com/office/drawing/2014/main" id="{FE5CBBFB-80E2-404A-84D0-9519631641E6}"/>
              </a:ext>
            </a:extLst>
          </p:cNvPr>
          <p:cNvSpPr/>
          <p:nvPr/>
        </p:nvSpPr>
        <p:spPr bwMode="auto">
          <a:xfrm>
            <a:off x="3322001" y="3984391"/>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5" name="Rectangle 34">
            <a:extLst>
              <a:ext uri="{FF2B5EF4-FFF2-40B4-BE49-F238E27FC236}">
                <a16:creationId xmlns:a16="http://schemas.microsoft.com/office/drawing/2014/main" id="{F4BCF839-0D5B-4960-A9DB-1EA86ED22998}"/>
              </a:ext>
            </a:extLst>
          </p:cNvPr>
          <p:cNvSpPr/>
          <p:nvPr/>
        </p:nvSpPr>
        <p:spPr bwMode="auto">
          <a:xfrm>
            <a:off x="6108663" y="397897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6" name="Rectangle 35">
            <a:extLst>
              <a:ext uri="{FF2B5EF4-FFF2-40B4-BE49-F238E27FC236}">
                <a16:creationId xmlns:a16="http://schemas.microsoft.com/office/drawing/2014/main" id="{5DDA9923-4FB4-4F8E-B7DA-9C82949372FE}"/>
              </a:ext>
            </a:extLst>
          </p:cNvPr>
          <p:cNvSpPr/>
          <p:nvPr/>
        </p:nvSpPr>
        <p:spPr bwMode="auto">
          <a:xfrm>
            <a:off x="8981634" y="3961622"/>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2" name="Title 1">
            <a:extLst>
              <a:ext uri="{FF2B5EF4-FFF2-40B4-BE49-F238E27FC236}">
                <a16:creationId xmlns:a16="http://schemas.microsoft.com/office/drawing/2014/main" id="{3B0C32DE-A313-B531-5D28-032C9EF18D2E}"/>
              </a:ext>
            </a:extLst>
          </p:cNvPr>
          <p:cNvSpPr>
            <a:spLocks noGrp="1"/>
          </p:cNvSpPr>
          <p:nvPr>
            <p:ph type="title"/>
          </p:nvPr>
        </p:nvSpPr>
        <p:spPr>
          <a:xfrm>
            <a:off x="0" y="-50687"/>
            <a:ext cx="12192000" cy="1325563"/>
          </a:xfrm>
        </p:spPr>
        <p:txBody>
          <a:bodyPr>
            <a:noAutofit/>
          </a:bodyPr>
          <a:lstStyle/>
          <a:p>
            <a:r>
              <a:rPr lang="en-US" sz="3600" dirty="0"/>
              <a:t>Kubernetes has a “Control Plane” &amp; Cluster of “Nodes”</a:t>
            </a:r>
          </a:p>
        </p:txBody>
      </p:sp>
    </p:spTree>
    <p:extLst>
      <p:ext uri="{BB962C8B-B14F-4D97-AF65-F5344CB8AC3E}">
        <p14:creationId xmlns:p14="http://schemas.microsoft.com/office/powerpoint/2010/main" val="22125670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B64BB-EC4D-014D-8D10-96CFD95F6388}"/>
              </a:ext>
            </a:extLst>
          </p:cNvPr>
          <p:cNvSpPr>
            <a:spLocks noGrp="1"/>
          </p:cNvSpPr>
          <p:nvPr>
            <p:ph type="title"/>
          </p:nvPr>
        </p:nvSpPr>
        <p:spPr/>
        <p:txBody>
          <a:bodyPr/>
          <a:lstStyle/>
          <a:p>
            <a:r>
              <a:rPr lang="en-US" sz="4800"/>
              <a:t>Azure Kubernetes Service (AKS)</a:t>
            </a:r>
          </a:p>
        </p:txBody>
      </p:sp>
      <p:sp>
        <p:nvSpPr>
          <p:cNvPr id="6" name="Rectangle 5">
            <a:extLst>
              <a:ext uri="{FF2B5EF4-FFF2-40B4-BE49-F238E27FC236}">
                <a16:creationId xmlns:a16="http://schemas.microsoft.com/office/drawing/2014/main" id="{1666B57F-5A79-7344-867A-8CC4F0C86C5C}"/>
              </a:ext>
            </a:extLst>
          </p:cNvPr>
          <p:cNvSpPr/>
          <p:nvPr/>
        </p:nvSpPr>
        <p:spPr>
          <a:xfrm>
            <a:off x="908649" y="1474619"/>
            <a:ext cx="8505807" cy="4524315"/>
          </a:xfrm>
          <a:prstGeom prst="rect">
            <a:avLst/>
          </a:prstGeom>
        </p:spPr>
        <p:txBody>
          <a:bodyPr wrap="square">
            <a:spAutoFit/>
          </a:bodyPr>
          <a:lstStyle/>
          <a:p>
            <a:r>
              <a:rPr lang="en-US" sz="3600" i="1" dirty="0">
                <a:solidFill>
                  <a:srgbClr val="313131"/>
                </a:solidFill>
                <a:latin typeface="Open Sans"/>
              </a:rPr>
              <a:t>AKS reduces the complexity and operational overhead of managing Kubernetes by offloading much of that responsibility to Azure. </a:t>
            </a:r>
          </a:p>
          <a:p>
            <a:endParaRPr lang="en-US" sz="3600" i="1" dirty="0">
              <a:solidFill>
                <a:srgbClr val="313131"/>
              </a:solidFill>
              <a:latin typeface="Open Sans"/>
            </a:endParaRPr>
          </a:p>
          <a:p>
            <a:r>
              <a:rPr lang="en-US" sz="3600" i="1" dirty="0">
                <a:solidFill>
                  <a:srgbClr val="313131"/>
                </a:solidFill>
                <a:latin typeface="Open Sans"/>
              </a:rPr>
              <a:t>You only pay for the agent nodes within your clusters, not for the control plane nodes</a:t>
            </a:r>
            <a:endParaRPr lang="en-US" sz="3600" dirty="0"/>
          </a:p>
        </p:txBody>
      </p:sp>
      <p:pic>
        <p:nvPicPr>
          <p:cNvPr id="2" name="Picture 1">
            <a:extLst>
              <a:ext uri="{FF2B5EF4-FFF2-40B4-BE49-F238E27FC236}">
                <a16:creationId xmlns:a16="http://schemas.microsoft.com/office/drawing/2014/main" id="{51E5F670-A621-7E48-93AF-6C9B87A14548}"/>
              </a:ext>
            </a:extLst>
          </p:cNvPr>
          <p:cNvPicPr>
            <a:picLocks noChangeAspect="1"/>
          </p:cNvPicPr>
          <p:nvPr/>
        </p:nvPicPr>
        <p:blipFill>
          <a:blip r:embed="rId3"/>
          <a:stretch>
            <a:fillRect/>
          </a:stretch>
        </p:blipFill>
        <p:spPr>
          <a:xfrm>
            <a:off x="9574686" y="2284581"/>
            <a:ext cx="2350394" cy="2350394"/>
          </a:xfrm>
          <a:prstGeom prst="rect">
            <a:avLst/>
          </a:prstGeom>
        </p:spPr>
      </p:pic>
    </p:spTree>
    <p:extLst>
      <p:ext uri="{BB962C8B-B14F-4D97-AF65-F5344CB8AC3E}">
        <p14:creationId xmlns:p14="http://schemas.microsoft.com/office/powerpoint/2010/main" val="366950281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5" y="1268251"/>
            <a:ext cx="1075923" cy="361813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                Kubernetes</a:t>
            </a:r>
          </a:p>
        </p:txBody>
      </p:sp>
      <p:pic>
        <p:nvPicPr>
          <p:cNvPr id="25" name="Picture 24">
            <a:extLst>
              <a:ext uri="{FF2B5EF4-FFF2-40B4-BE49-F238E27FC236}">
                <a16:creationId xmlns:a16="http://schemas.microsoft.com/office/drawing/2014/main" id="{BD6E721C-6AB5-42D9-8AA2-2AD0C7839D11}"/>
              </a:ext>
            </a:extLst>
          </p:cNvPr>
          <p:cNvPicPr>
            <a:picLocks noChangeAspect="1"/>
          </p:cNvPicPr>
          <p:nvPr/>
        </p:nvPicPr>
        <p:blipFill>
          <a:blip r:embed="rId3"/>
          <a:stretch>
            <a:fillRect/>
          </a:stretch>
        </p:blipFill>
        <p:spPr>
          <a:xfrm>
            <a:off x="593611" y="1849164"/>
            <a:ext cx="942445" cy="942445"/>
          </a:xfrm>
          <a:prstGeom prst="rect">
            <a:avLst/>
          </a:prstGeom>
        </p:spPr>
      </p:pic>
      <p:sp>
        <p:nvSpPr>
          <p:cNvPr id="4" name="Rectangle 3">
            <a:extLst>
              <a:ext uri="{FF2B5EF4-FFF2-40B4-BE49-F238E27FC236}">
                <a16:creationId xmlns:a16="http://schemas.microsoft.com/office/drawing/2014/main" id="{C7AB5D60-376A-4A4F-BC16-8FE1AB6A7741}"/>
              </a:ext>
            </a:extLst>
          </p:cNvPr>
          <p:cNvSpPr/>
          <p:nvPr/>
        </p:nvSpPr>
        <p:spPr bwMode="auto">
          <a:xfrm>
            <a:off x="526608" y="1379552"/>
            <a:ext cx="1075923" cy="358312"/>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gradFill>
                  <a:gsLst>
                    <a:gs pos="0">
                      <a:srgbClr val="FFFFFF"/>
                    </a:gs>
                    <a:gs pos="100000">
                      <a:srgbClr val="FFFFFF"/>
                    </a:gs>
                  </a:gsLst>
                  <a:lin ang="5400000" scaled="0"/>
                </a:gradFill>
              </a:rPr>
              <a:t>Control Plane</a:t>
            </a:r>
            <a:r>
              <a:rPr lang="en-US" sz="2000" dirty="0">
                <a:gradFill>
                  <a:gsLst>
                    <a:gs pos="0">
                      <a:srgbClr val="FFFFFF"/>
                    </a:gs>
                    <a:gs pos="100000">
                      <a:srgbClr val="FFFFFF"/>
                    </a:gs>
                  </a:gsLst>
                  <a:lin ang="5400000" scaled="0"/>
                </a:gradFill>
              </a:rPr>
              <a:t> </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800" dirty="0">
                <a:solidFill>
                  <a:srgbClr val="7030A0"/>
                </a:solidFill>
              </a:rPr>
              <a:t>Cluster</a:t>
            </a:r>
            <a:endParaRPr lang="en-US" sz="2000" dirty="0">
              <a:solidFill>
                <a:srgbClr val="7030A0"/>
              </a:solidFill>
            </a:endParaRPr>
          </a:p>
        </p:txBody>
      </p:sp>
      <p:pic>
        <p:nvPicPr>
          <p:cNvPr id="28" name="Picture 27">
            <a:extLst>
              <a:ext uri="{FF2B5EF4-FFF2-40B4-BE49-F238E27FC236}">
                <a16:creationId xmlns:a16="http://schemas.microsoft.com/office/drawing/2014/main" id="{7B85E582-CA7D-476F-8CDA-0E3C017F2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443" y="1585441"/>
            <a:ext cx="2664183" cy="2225233"/>
          </a:xfrm>
          <a:prstGeom prst="rect">
            <a:avLst/>
          </a:prstGeom>
        </p:spPr>
      </p:pic>
      <p:pic>
        <p:nvPicPr>
          <p:cNvPr id="29" name="Picture 28">
            <a:extLst>
              <a:ext uri="{FF2B5EF4-FFF2-40B4-BE49-F238E27FC236}">
                <a16:creationId xmlns:a16="http://schemas.microsoft.com/office/drawing/2014/main" id="{DBC6817C-65FD-427C-9770-D44011B84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293" y="3927945"/>
            <a:ext cx="2664183" cy="2225233"/>
          </a:xfrm>
          <a:prstGeom prst="rect">
            <a:avLst/>
          </a:prstGeom>
        </p:spPr>
      </p:pic>
      <p:pic>
        <p:nvPicPr>
          <p:cNvPr id="30" name="Picture 29">
            <a:extLst>
              <a:ext uri="{FF2B5EF4-FFF2-40B4-BE49-F238E27FC236}">
                <a16:creationId xmlns:a16="http://schemas.microsoft.com/office/drawing/2014/main" id="{95B30755-7A8A-4BD7-9941-3C600E4DD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1" y="3927946"/>
            <a:ext cx="2664183" cy="2225233"/>
          </a:xfrm>
          <a:prstGeom prst="rect">
            <a:avLst/>
          </a:prstGeom>
        </p:spPr>
      </p:pic>
      <p:pic>
        <p:nvPicPr>
          <p:cNvPr id="32" name="Picture 31">
            <a:extLst>
              <a:ext uri="{FF2B5EF4-FFF2-40B4-BE49-F238E27FC236}">
                <a16:creationId xmlns:a16="http://schemas.microsoft.com/office/drawing/2014/main" id="{E4585F39-87C9-46A9-B128-957321B48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2" y="1585440"/>
            <a:ext cx="2664183" cy="2225233"/>
          </a:xfrm>
          <a:prstGeom prst="rect">
            <a:avLst/>
          </a:prstGeom>
        </p:spPr>
      </p:pic>
      <p:pic>
        <p:nvPicPr>
          <p:cNvPr id="33" name="Picture 32">
            <a:extLst>
              <a:ext uri="{FF2B5EF4-FFF2-40B4-BE49-F238E27FC236}">
                <a16:creationId xmlns:a16="http://schemas.microsoft.com/office/drawing/2014/main" id="{D11632C2-B06D-4A5D-9E3C-0D29D9A34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6" y="1585440"/>
            <a:ext cx="2664183" cy="2225233"/>
          </a:xfrm>
          <a:prstGeom prst="rect">
            <a:avLst/>
          </a:prstGeom>
        </p:spPr>
      </p:pic>
      <p:pic>
        <p:nvPicPr>
          <p:cNvPr id="34" name="Picture 33">
            <a:extLst>
              <a:ext uri="{FF2B5EF4-FFF2-40B4-BE49-F238E27FC236}">
                <a16:creationId xmlns:a16="http://schemas.microsoft.com/office/drawing/2014/main" id="{411DB839-50A6-4FD0-8852-3F0ED3039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7" y="3927947"/>
            <a:ext cx="2664183" cy="2225233"/>
          </a:xfrm>
          <a:prstGeom prst="rect">
            <a:avLst/>
          </a:prstGeom>
        </p:spPr>
      </p:pic>
      <p:sp>
        <p:nvSpPr>
          <p:cNvPr id="35" name="Rectangle 34">
            <a:extLst>
              <a:ext uri="{FF2B5EF4-FFF2-40B4-BE49-F238E27FC236}">
                <a16:creationId xmlns:a16="http://schemas.microsoft.com/office/drawing/2014/main" id="{22AC4C01-6FDD-46BA-896D-6FC50052F74A}"/>
              </a:ext>
            </a:extLst>
          </p:cNvPr>
          <p:cNvSpPr/>
          <p:nvPr/>
        </p:nvSpPr>
        <p:spPr bwMode="auto">
          <a:xfrm>
            <a:off x="3322001" y="162129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6" name="Rectangle 35">
            <a:extLst>
              <a:ext uri="{FF2B5EF4-FFF2-40B4-BE49-F238E27FC236}">
                <a16:creationId xmlns:a16="http://schemas.microsoft.com/office/drawing/2014/main" id="{9D9A6866-2D85-41FD-B696-BB1A9366F125}"/>
              </a:ext>
            </a:extLst>
          </p:cNvPr>
          <p:cNvSpPr/>
          <p:nvPr/>
        </p:nvSpPr>
        <p:spPr bwMode="auto">
          <a:xfrm>
            <a:off x="6096969"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7" name="Rectangle 36">
            <a:extLst>
              <a:ext uri="{FF2B5EF4-FFF2-40B4-BE49-F238E27FC236}">
                <a16:creationId xmlns:a16="http://schemas.microsoft.com/office/drawing/2014/main" id="{33C47757-75AD-49DB-9CE9-1DA1C53E89A0}"/>
              </a:ext>
            </a:extLst>
          </p:cNvPr>
          <p:cNvSpPr/>
          <p:nvPr/>
        </p:nvSpPr>
        <p:spPr bwMode="auto">
          <a:xfrm>
            <a:off x="8913184"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38" name="Rectangle 37">
            <a:extLst>
              <a:ext uri="{FF2B5EF4-FFF2-40B4-BE49-F238E27FC236}">
                <a16:creationId xmlns:a16="http://schemas.microsoft.com/office/drawing/2014/main" id="{7DD56DE0-2B55-4700-9DFB-9B3F61DC5ECD}"/>
              </a:ext>
            </a:extLst>
          </p:cNvPr>
          <p:cNvSpPr/>
          <p:nvPr/>
        </p:nvSpPr>
        <p:spPr bwMode="auto">
          <a:xfrm>
            <a:off x="3322001" y="3984391"/>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40" name="Rectangle 39">
            <a:extLst>
              <a:ext uri="{FF2B5EF4-FFF2-40B4-BE49-F238E27FC236}">
                <a16:creationId xmlns:a16="http://schemas.microsoft.com/office/drawing/2014/main" id="{1475AD03-842A-49AD-8691-DB8DA0B0D787}"/>
              </a:ext>
            </a:extLst>
          </p:cNvPr>
          <p:cNvSpPr/>
          <p:nvPr/>
        </p:nvSpPr>
        <p:spPr bwMode="auto">
          <a:xfrm>
            <a:off x="6108663" y="397897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42" name="Rectangle 41">
            <a:extLst>
              <a:ext uri="{FF2B5EF4-FFF2-40B4-BE49-F238E27FC236}">
                <a16:creationId xmlns:a16="http://schemas.microsoft.com/office/drawing/2014/main" id="{DFEB7BDD-C81D-42F5-8923-43F00EE79214}"/>
              </a:ext>
            </a:extLst>
          </p:cNvPr>
          <p:cNvSpPr/>
          <p:nvPr/>
        </p:nvSpPr>
        <p:spPr bwMode="auto">
          <a:xfrm>
            <a:off x="8981634" y="3961622"/>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tx1"/>
                </a:solidFill>
              </a:rPr>
              <a:t>Node</a:t>
            </a:r>
          </a:p>
        </p:txBody>
      </p:sp>
      <p:sp>
        <p:nvSpPr>
          <p:cNvPr id="2" name="Title 1">
            <a:extLst>
              <a:ext uri="{FF2B5EF4-FFF2-40B4-BE49-F238E27FC236}">
                <a16:creationId xmlns:a16="http://schemas.microsoft.com/office/drawing/2014/main" id="{3E7E59CC-CEF9-B1BF-B9F4-616DEA8465B9}"/>
              </a:ext>
            </a:extLst>
          </p:cNvPr>
          <p:cNvSpPr>
            <a:spLocks noGrp="1"/>
          </p:cNvSpPr>
          <p:nvPr>
            <p:ph type="title"/>
          </p:nvPr>
        </p:nvSpPr>
        <p:spPr>
          <a:xfrm>
            <a:off x="319489" y="-83738"/>
            <a:ext cx="11578728" cy="1325563"/>
          </a:xfrm>
        </p:spPr>
        <p:txBody>
          <a:bodyPr>
            <a:noAutofit/>
          </a:bodyPr>
          <a:lstStyle/>
          <a:p>
            <a:r>
              <a:rPr lang="en-US" sz="4000" dirty="0"/>
              <a:t>AKS is Kubernetes (Control Plane) as a Service</a:t>
            </a:r>
          </a:p>
        </p:txBody>
      </p:sp>
    </p:spTree>
    <p:extLst>
      <p:ext uri="{BB962C8B-B14F-4D97-AF65-F5344CB8AC3E}">
        <p14:creationId xmlns:p14="http://schemas.microsoft.com/office/powerpoint/2010/main" val="4896886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hlinkClick r:id="rId3" action="ppaction://hlinksldjump"/>
            <a:extLst>
              <a:ext uri="{FF2B5EF4-FFF2-40B4-BE49-F238E27FC236}">
                <a16:creationId xmlns:a16="http://schemas.microsoft.com/office/drawing/2014/main" id="{F97204A8-E435-4990-BB05-43C50ED974D7}"/>
              </a:ext>
            </a:extLst>
          </p:cNvPr>
          <p:cNvSpPr/>
          <p:nvPr/>
        </p:nvSpPr>
        <p:spPr bwMode="auto">
          <a:xfrm>
            <a:off x="265618"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818223" y="505538"/>
            <a:ext cx="8647214" cy="854371"/>
          </a:xfrm>
        </p:spPr>
        <p:txBody>
          <a:bodyPr>
            <a:normAutofit fontScale="90000"/>
          </a:bodyPr>
          <a:lstStyle/>
          <a:p>
            <a:pPr algn="ctr"/>
            <a:r>
              <a:rPr lang="en-US" sz="4705">
                <a:solidFill>
                  <a:schemeClr val="tx1"/>
                </a:solidFill>
              </a:rPr>
              <a:t>Azure Kubernetes Service (AKS)</a:t>
            </a:r>
          </a:p>
        </p:txBody>
      </p:sp>
      <p:sp>
        <p:nvSpPr>
          <p:cNvPr id="4" name="TextBox 3">
            <a:extLst>
              <a:ext uri="{FF2B5EF4-FFF2-40B4-BE49-F238E27FC236}">
                <a16:creationId xmlns:a16="http://schemas.microsoft.com/office/drawing/2014/main" id="{40EC4DB3-70CC-4163-8738-B44091FED9B1}"/>
              </a:ext>
            </a:extLst>
          </p:cNvPr>
          <p:cNvSpPr txBox="1"/>
          <p:nvPr/>
        </p:nvSpPr>
        <p:spPr>
          <a:xfrm>
            <a:off x="3648570" y="1302410"/>
            <a:ext cx="6986510" cy="651728"/>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72C6"/>
                </a:solidFill>
                <a:effectLst/>
                <a:uLnTx/>
                <a:uFillTx/>
                <a:latin typeface="Segoe UI"/>
                <a:ea typeface="+mn-ea"/>
                <a:cs typeface="Segoe UI Semibold" panose="020B0702040204020203" pitchFamily="34" charset="0"/>
              </a:rPr>
              <a:t>Get started easily </a:t>
            </a:r>
          </a:p>
        </p:txBody>
      </p:sp>
      <p:sp>
        <p:nvSpPr>
          <p:cNvPr id="55" name="Text Placeholder 2">
            <a:extLst>
              <a:ext uri="{FF2B5EF4-FFF2-40B4-BE49-F238E27FC236}">
                <a16:creationId xmlns:a16="http://schemas.microsoft.com/office/drawing/2014/main" id="{1C878180-43A7-44D3-8C99-957A2320A9F7}"/>
              </a:ext>
            </a:extLst>
          </p:cNvPr>
          <p:cNvSpPr txBox="1">
            <a:spLocks/>
          </p:cNvSpPr>
          <p:nvPr/>
        </p:nvSpPr>
        <p:spPr>
          <a:xfrm>
            <a:off x="2851945" y="2159082"/>
            <a:ext cx="8579768" cy="407199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Consolas" charset="0"/>
                <a:cs typeface="Consolas" charset="0"/>
              </a:rPr>
              <a:t>aks</a:t>
            </a:r>
            <a:r>
              <a:rPr kumimoji="0" lang="en-US" sz="1568" b="1" i="0" u="none" strike="noStrike" kern="1200" cap="none" spc="0" normalizeH="0" baseline="0" noProof="0" dirty="0">
                <a:ln>
                  <a:noFill/>
                </a:ln>
                <a:solidFill>
                  <a:srgbClr val="0072C6"/>
                </a:solidFill>
                <a:effectLst/>
                <a:uLnTx/>
                <a:uFillTx/>
                <a:latin typeface="Consolas" charset="0"/>
                <a:ea typeface="Consolas" charset="0"/>
                <a:cs typeface="Consolas" charset="0"/>
              </a:rPr>
              <a:t> create</a:t>
            </a:r>
            <a:r>
              <a:rPr kumimoji="0" lang="en-US" sz="1568" b="0" i="0" u="none" strike="noStrike" kern="1200" cap="none" spc="0" normalizeH="0" baseline="0" noProof="0" dirty="0">
                <a:ln>
                  <a:noFill/>
                </a:ln>
                <a:solidFill>
                  <a:srgbClr val="0072C6"/>
                </a:solidFill>
                <a:effectLst/>
                <a:uLnTx/>
                <a:uFillTx/>
                <a:latin typeface="Consolas" charset="0"/>
                <a:ea typeface="Consolas" charset="0"/>
                <a:cs typeface="Consolas" charset="0"/>
              </a:rPr>
              <a:t> </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-g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myResourceGroup</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-n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myCluster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--generate-</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ssh</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-keys</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Running ..</a:t>
            </a: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endPar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mr-IN"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aks</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install-cli</a:t>
            </a: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Downloading client to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usr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/local/bin/</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kubectl</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a:t>
            </a: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endPar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endParaRP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aks</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get-credentials </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-g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myResourceGroup</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-n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myCluster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Merged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charset="0"/>
                <a:ea typeface="Consolas" charset="0"/>
                <a:cs typeface="Consolas" charset="0"/>
              </a:rPr>
              <a:t>myCluster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 as current context ..</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kubectl</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get nodes</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NAME                       STATUS    AGE       VERSION</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aks-mycluster-36851231-0   Ready     4m        v1.8.1</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aks-mycluster-36851231-1   Ready     4m        v1.8.1</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charset="0"/>
                <a:ea typeface="Consolas" charset="0"/>
                <a:cs typeface="Consolas" charset="0"/>
              </a:rPr>
              <a:t>aks-mycluster-36851231-2   Ready     4m        v1.8.1</a:t>
            </a:r>
          </a:p>
        </p:txBody>
      </p:sp>
      <p:cxnSp>
        <p:nvCxnSpPr>
          <p:cNvPr id="23" name="Straight Connector 22">
            <a:extLst>
              <a:ext uri="{FF2B5EF4-FFF2-40B4-BE49-F238E27FC236}">
                <a16:creationId xmlns:a16="http://schemas.microsoft.com/office/drawing/2014/main" id="{4CB9258B-BC3F-42DE-BD46-A07B231B3F72}"/>
              </a:ext>
            </a:extLst>
          </p:cNvPr>
          <p:cNvCxnSpPr/>
          <p:nvPr/>
        </p:nvCxnSpPr>
        <p:spPr>
          <a:xfrm>
            <a:off x="2091658" y="487"/>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DAD1B193-FC6E-44E6-8C1F-E7DB437316F7}"/>
              </a:ext>
            </a:extLst>
          </p:cNvPr>
          <p:cNvSpPr/>
          <p:nvPr/>
        </p:nvSpPr>
        <p:spPr bwMode="auto">
          <a:xfrm>
            <a:off x="379808" y="375301"/>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Azure Kubernetes Service (AKS)</a:t>
            </a:r>
          </a:p>
        </p:txBody>
      </p:sp>
      <p:grpSp>
        <p:nvGrpSpPr>
          <p:cNvPr id="43" name="Group 42">
            <a:extLst>
              <a:ext uri="{FF2B5EF4-FFF2-40B4-BE49-F238E27FC236}">
                <a16:creationId xmlns:a16="http://schemas.microsoft.com/office/drawing/2014/main" id="{CF59D3E3-E52C-4C64-B248-BD10023BB936}"/>
              </a:ext>
            </a:extLst>
          </p:cNvPr>
          <p:cNvGrpSpPr/>
          <p:nvPr/>
        </p:nvGrpSpPr>
        <p:grpSpPr>
          <a:xfrm>
            <a:off x="771839" y="376707"/>
            <a:ext cx="547979" cy="528905"/>
            <a:chOff x="2368476" y="589018"/>
            <a:chExt cx="1012508" cy="977265"/>
          </a:xfrm>
        </p:grpSpPr>
        <p:sp>
          <p:nvSpPr>
            <p:cNvPr id="44" name="Freeform: Shape 43">
              <a:extLst>
                <a:ext uri="{FF2B5EF4-FFF2-40B4-BE49-F238E27FC236}">
                  <a16:creationId xmlns:a16="http://schemas.microsoft.com/office/drawing/2014/main" id="{6FA9473E-6EB1-4F61-A007-8697B73402E1}"/>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E32C07DB-54B8-47B0-9D08-CEE18D42D61E}"/>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0B9F9C8A-7385-405E-99DE-D0422CA17A69}"/>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B42C11F5-8450-4766-A75C-EFFF3A501A3F}"/>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396985EB-4E33-470E-BD23-055D24C67F92}"/>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5ED47564-3466-4A30-AF9E-C408A591120E}"/>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405EDDBE-DA55-4BF0-82B9-358B7BDD82A2}"/>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0E344C30-A40F-4303-A1DB-BB335E256435}"/>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21E9A096-B7E6-432D-BF8C-057C361DF60F}"/>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ED55FE4A-55EB-4043-ADAA-4C28C869B785}"/>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FD4D251C-301B-4674-BA5C-D79EB1D06BC5}"/>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818FD7BD-FD3A-4292-9EE4-C7039188E87C}"/>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7858E7D0-69AB-4993-9560-593063E7CEB0}"/>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A2DA4894-857B-499F-9703-B5D7D2C87AB9}"/>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6CA95B0E-56FF-4678-8B62-F9A023795F41}"/>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0ECE3C86-3310-42F7-B902-0B9330DE8527}"/>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9A46384E-4F6B-48D6-B9B5-F0D817FBB953}"/>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E692C6DC-80F9-4E07-BEAD-28886DFB21B8}"/>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980FD838-6404-4F4F-9687-76F7AE603CDA}"/>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660F5DCB-C6AB-41F8-99A4-E83A6B9957EF}"/>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8A7243D1-E8BD-49E3-927A-C6E6F09EFB2B}"/>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25307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68FE2D-DDC5-BB5C-963A-F8B5C54EF6E0}"/>
              </a:ext>
            </a:extLst>
          </p:cNvPr>
          <p:cNvSpPr>
            <a:spLocks noGrp="1"/>
          </p:cNvSpPr>
          <p:nvPr>
            <p:ph type="title"/>
          </p:nvPr>
        </p:nvSpPr>
        <p:spPr/>
        <p:txBody>
          <a:bodyPr>
            <a:normAutofit/>
          </a:bodyPr>
          <a:lstStyle/>
          <a:p>
            <a:r>
              <a:rPr lang="en-US" dirty="0"/>
              <a:t>Fab Medical App</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idx="1"/>
          </p:nvPr>
        </p:nvSpPr>
        <p:spPr/>
        <p:txBody>
          <a:bodyPr>
            <a:normAutofit lnSpcReduction="10000"/>
          </a:bodyPr>
          <a:lstStyle/>
          <a:p>
            <a:r>
              <a:rPr lang="en-US" sz="3200" dirty="0"/>
              <a:t>Simple Node.js application</a:t>
            </a:r>
          </a:p>
          <a:p>
            <a:r>
              <a:rPr lang="en-US" sz="3200" dirty="0"/>
              <a:t>Two components:</a:t>
            </a:r>
          </a:p>
          <a:p>
            <a:pPr lvl="1"/>
            <a:r>
              <a:rPr lang="en-US" sz="3000" dirty="0"/>
              <a:t>content-Web</a:t>
            </a:r>
          </a:p>
          <a:p>
            <a:pPr lvl="2"/>
            <a:r>
              <a:rPr lang="en-US" sz="2800" dirty="0"/>
              <a:t>Web site with 4 pages (home, sessions, speakers, and stats)</a:t>
            </a:r>
          </a:p>
          <a:p>
            <a:pPr lvl="2"/>
            <a:r>
              <a:rPr lang="en-US" sz="2800" dirty="0"/>
              <a:t>Each page hits a backend API to retrieve its content from a JSON </a:t>
            </a:r>
            <a:r>
              <a:rPr lang="en-US" sz="2800" dirty="0" err="1"/>
              <a:t>datasource</a:t>
            </a:r>
            <a:endParaRPr lang="en-US" sz="2800" dirty="0"/>
          </a:p>
          <a:p>
            <a:pPr lvl="1"/>
            <a:r>
              <a:rPr lang="en-US" sz="3000" dirty="0"/>
              <a:t>content-API</a:t>
            </a:r>
          </a:p>
          <a:p>
            <a:pPr lvl="2"/>
            <a:r>
              <a:rPr lang="en-US" sz="2800" dirty="0"/>
              <a:t>3 functions that return pre-canned JSON data</a:t>
            </a:r>
          </a:p>
          <a:p>
            <a:pPr lvl="2"/>
            <a:r>
              <a:rPr lang="en-US" sz="2800"/>
              <a:t>“</a:t>
            </a:r>
            <a:r>
              <a:rPr lang="en-US" sz="2800" dirty="0"/>
              <a:t>V2” of content-</a:t>
            </a:r>
            <a:r>
              <a:rPr lang="en-US" sz="2800" dirty="0" err="1"/>
              <a:t>api</a:t>
            </a:r>
            <a:r>
              <a:rPr lang="en-US" sz="2800" dirty="0"/>
              <a:t> is also provided where data is stored/retrieved from MongoDB or </a:t>
            </a:r>
            <a:r>
              <a:rPr lang="en-US" sz="2800" dirty="0" err="1"/>
              <a:t>CosmosDB</a:t>
            </a:r>
            <a:r>
              <a:rPr lang="en-US" sz="2800" dirty="0"/>
              <a:t>. </a:t>
            </a:r>
          </a:p>
        </p:txBody>
      </p:sp>
    </p:spTree>
    <p:extLst>
      <p:ext uri="{BB962C8B-B14F-4D97-AF65-F5344CB8AC3E}">
        <p14:creationId xmlns:p14="http://schemas.microsoft.com/office/powerpoint/2010/main" val="967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hlinkClick r:id="rId3" action="ppaction://hlinksldjump"/>
            <a:extLst>
              <a:ext uri="{FF2B5EF4-FFF2-40B4-BE49-F238E27FC236}">
                <a16:creationId xmlns:a16="http://schemas.microsoft.com/office/drawing/2014/main" id="{3F8C8DBF-AA65-4376-8A65-FD2717D7C4EC}"/>
              </a:ext>
            </a:extLst>
          </p:cNvPr>
          <p:cNvSpPr/>
          <p:nvPr/>
        </p:nvSpPr>
        <p:spPr bwMode="auto">
          <a:xfrm>
            <a:off x="265618"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818223" y="505538"/>
            <a:ext cx="8647214" cy="854371"/>
          </a:xfrm>
        </p:spPr>
        <p:txBody>
          <a:bodyPr>
            <a:normAutofit fontScale="90000"/>
          </a:bodyPr>
          <a:lstStyle/>
          <a:p>
            <a:pPr algn="ctr"/>
            <a:r>
              <a:rPr lang="en-US" sz="4705">
                <a:solidFill>
                  <a:schemeClr val="tx1"/>
                </a:solidFill>
              </a:rPr>
              <a:t>Azure Kubernetes Service (AKS)</a:t>
            </a:r>
          </a:p>
        </p:txBody>
      </p:sp>
      <p:sp>
        <p:nvSpPr>
          <p:cNvPr id="4" name="TextBox 3">
            <a:extLst>
              <a:ext uri="{FF2B5EF4-FFF2-40B4-BE49-F238E27FC236}">
                <a16:creationId xmlns:a16="http://schemas.microsoft.com/office/drawing/2014/main" id="{40EC4DB3-70CC-4163-8738-B44091FED9B1}"/>
              </a:ext>
            </a:extLst>
          </p:cNvPr>
          <p:cNvSpPr txBox="1"/>
          <p:nvPr/>
        </p:nvSpPr>
        <p:spPr>
          <a:xfrm>
            <a:off x="3648570" y="1302410"/>
            <a:ext cx="6986510" cy="651728"/>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72C6"/>
                </a:solidFill>
                <a:effectLst/>
                <a:uLnTx/>
                <a:uFillTx/>
                <a:latin typeface="Segoe UI"/>
                <a:ea typeface="+mn-ea"/>
                <a:cs typeface="Segoe UI Semibold" panose="020B0702040204020203" pitchFamily="34" charset="0"/>
              </a:rPr>
              <a:t>Manage an AKS cluster</a:t>
            </a:r>
          </a:p>
        </p:txBody>
      </p:sp>
      <p:sp>
        <p:nvSpPr>
          <p:cNvPr id="55" name="Text Placeholder 2">
            <a:extLst>
              <a:ext uri="{FF2B5EF4-FFF2-40B4-BE49-F238E27FC236}">
                <a16:creationId xmlns:a16="http://schemas.microsoft.com/office/drawing/2014/main" id="{1C878180-43A7-44D3-8C99-957A2320A9F7}"/>
              </a:ext>
            </a:extLst>
          </p:cNvPr>
          <p:cNvSpPr txBox="1">
            <a:spLocks/>
          </p:cNvSpPr>
          <p:nvPr/>
        </p:nvSpPr>
        <p:spPr>
          <a:xfrm>
            <a:off x="2851945" y="2159082"/>
            <a:ext cx="8579768" cy="4071991"/>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mr-IN"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mr-IN"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mr-IN"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mr-IN" sz="1568" b="1" i="0" u="none" strike="noStrike" kern="1200" cap="none" spc="0" normalizeH="0" baseline="0" noProof="0" dirty="0" err="1">
                <a:ln>
                  <a:noFill/>
                </a:ln>
                <a:solidFill>
                  <a:srgbClr val="0072C6"/>
                </a:solidFill>
                <a:effectLst/>
                <a:uLnTx/>
                <a:uFillTx/>
                <a:latin typeface="Consolas" charset="0"/>
                <a:ea typeface="+mn-ea"/>
                <a:cs typeface="+mn-cs"/>
              </a:rPr>
              <a:t>aks</a:t>
            </a:r>
            <a:r>
              <a:rPr kumimoji="0" lang="mr-IN"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mr-IN" sz="1568" b="1" i="0" u="none" strike="noStrike" kern="1200" cap="none" spc="0" normalizeH="0" baseline="0" noProof="0" dirty="0" err="1">
                <a:ln>
                  <a:noFill/>
                </a:ln>
                <a:solidFill>
                  <a:srgbClr val="0072C6"/>
                </a:solidFill>
                <a:effectLst/>
                <a:uLnTx/>
                <a:uFillTx/>
                <a:latin typeface="Consolas" charset="0"/>
                <a:ea typeface="+mn-ea"/>
                <a:cs typeface="+mn-cs"/>
              </a:rPr>
              <a:t>list</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mr-IN"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o table</a:t>
            </a: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Name</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Location</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ResourceGroup</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KubernetesRelease</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ProvisioningState</a:t>
            </a:r>
            <a:endPar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  --------------  -------------------  -------------------</a:t>
            </a:r>
            <a:endPar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myCluster</a:t>
            </a:r>
            <a:r>
              <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    </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westus2     </a:t>
            </a:r>
            <a:r>
              <a:rPr kumimoji="0" lang="en-US"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myResourceGroup</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1.</a:t>
            </a:r>
            <a:r>
              <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7.7</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r>
              <a:rPr kumimoji="0" lang="mr-IN" sz="1176"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Succeeded</a:t>
            </a:r>
            <a:r>
              <a:rPr kumimoji="0" lang="mr-IN"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          </a:t>
            </a:r>
            <a:endPar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endParaRPr kumimoji="0" lang="en-US" sz="1176"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aks</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upgrade </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-g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myResourceGroup</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 -n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myCluster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 </a:t>
            </a:r>
            <a:r>
              <a:rPr kumimoji="0" lang="mr-IN"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charset="0"/>
              </a:rPr>
              <a:t>–</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kubernetes</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-version 1.8.1 </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Running ..</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kubectl</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get nodes</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NAME                       STATUS    AGE       VERSION</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aks-mycluster-36851231-0   Ready     12m       v1.8.1</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aks-mycluster-36851231-1   Ready     8m        v1.8.1</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is-I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aks-mycluster-36851231-2   Ready     3m        v1.8.1</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endParaRPr>
          </a:p>
          <a:p>
            <a:pPr marL="0" marR="0" lvl="0" indent="0" algn="l" defTabSz="896386" rtl="0" eaLnBrk="1" fontAlgn="auto" latinLnBrk="0" hangingPunct="1">
              <a:lnSpc>
                <a:spcPct val="100000"/>
              </a:lnSpc>
              <a:spcBef>
                <a:spcPts val="0"/>
              </a:spcBef>
              <a:spcAft>
                <a:spcPts val="0"/>
              </a:spcAft>
              <a:buClrTx/>
              <a:buSzTx/>
              <a:buFont typeface="Arial" pitchFamily="34" charset="0"/>
              <a:buNone/>
              <a:tabLst/>
              <a:defRPr/>
            </a:pP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az</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a:t>
            </a:r>
            <a:r>
              <a:rPr kumimoji="0" lang="en-US" sz="1568" b="1" i="0" u="none" strike="noStrike" kern="1200" cap="none" spc="0" normalizeH="0" baseline="0" noProof="0" dirty="0" err="1">
                <a:ln>
                  <a:noFill/>
                </a:ln>
                <a:solidFill>
                  <a:srgbClr val="0072C6"/>
                </a:solidFill>
                <a:effectLst/>
                <a:uLnTx/>
                <a:uFillTx/>
                <a:latin typeface="Consolas" charset="0"/>
                <a:ea typeface="+mn-ea"/>
                <a:cs typeface="+mn-cs"/>
              </a:rPr>
              <a:t>aks</a:t>
            </a:r>
            <a:r>
              <a:rPr kumimoji="0" lang="en-US" sz="1568" b="1" i="0" u="none" strike="noStrike" kern="1200" cap="none" spc="0" normalizeH="0" baseline="0" noProof="0" dirty="0">
                <a:ln>
                  <a:noFill/>
                </a:ln>
                <a:solidFill>
                  <a:srgbClr val="0072C6"/>
                </a:solidFill>
                <a:effectLst/>
                <a:uLnTx/>
                <a:uFillTx/>
                <a:latin typeface="Consolas" charset="0"/>
                <a:ea typeface="+mn-ea"/>
                <a:cs typeface="+mn-cs"/>
              </a:rPr>
              <a:t> scale </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-g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myResourceGroup</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 -n </a:t>
            </a:r>
            <a:r>
              <a:rPr kumimoji="0" lang="en-US" sz="1568"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myCluster</a:t>
            </a: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Consolas" charset="0"/>
                <a:cs typeface="Consolas" panose="020B0609020204030204" pitchFamily="49" charset="0"/>
              </a:rPr>
              <a:t> --agent-count 10</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568" b="0" i="0" u="none" strike="noStrike" kern="1200" cap="none" spc="0" normalizeH="0" baseline="0" noProof="0" dirty="0">
                <a:ln>
                  <a:noFill/>
                </a:ln>
                <a:gradFill>
                  <a:gsLst>
                    <a:gs pos="1250">
                      <a:srgbClr val="505050"/>
                    </a:gs>
                    <a:gs pos="100000">
                      <a:srgbClr val="505050"/>
                    </a:gs>
                  </a:gsLst>
                  <a:lin ang="5400000" scaled="0"/>
                </a:gradFill>
                <a:effectLst/>
                <a:uLnTx/>
                <a:uFillTx/>
                <a:latin typeface="Consolas" panose="020B0609020204030204" pitchFamily="49" charset="0"/>
                <a:ea typeface="+mn-ea"/>
                <a:cs typeface="Consolas" panose="020B0609020204030204" pitchFamily="49" charset="0"/>
              </a:rPr>
              <a:t>\ Running ..</a:t>
            </a:r>
          </a:p>
        </p:txBody>
      </p:sp>
      <p:sp>
        <p:nvSpPr>
          <p:cNvPr id="22" name="Rectangle 21">
            <a:extLst>
              <a:ext uri="{FF2B5EF4-FFF2-40B4-BE49-F238E27FC236}">
                <a16:creationId xmlns:a16="http://schemas.microsoft.com/office/drawing/2014/main" id="{2BBF2904-B0FB-4810-904F-4C1C324EFC4A}"/>
              </a:ext>
            </a:extLst>
          </p:cNvPr>
          <p:cNvSpPr/>
          <p:nvPr/>
        </p:nvSpPr>
        <p:spPr bwMode="auto">
          <a:xfrm>
            <a:off x="0" y="487"/>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653FEC33-9BF9-4F8B-955F-C306809F2B09}"/>
              </a:ext>
            </a:extLst>
          </p:cNvPr>
          <p:cNvCxnSpPr/>
          <p:nvPr/>
        </p:nvCxnSpPr>
        <p:spPr>
          <a:xfrm>
            <a:off x="2091658" y="487"/>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0565B754-CBF1-4C6B-B344-3BBD00D3B74B}"/>
              </a:ext>
            </a:extLst>
          </p:cNvPr>
          <p:cNvSpPr/>
          <p:nvPr/>
        </p:nvSpPr>
        <p:spPr bwMode="auto">
          <a:xfrm>
            <a:off x="379808" y="375301"/>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Azure Kubernetes Service (AKS)</a:t>
            </a:r>
          </a:p>
        </p:txBody>
      </p:sp>
      <p:grpSp>
        <p:nvGrpSpPr>
          <p:cNvPr id="43" name="Group 42">
            <a:extLst>
              <a:ext uri="{FF2B5EF4-FFF2-40B4-BE49-F238E27FC236}">
                <a16:creationId xmlns:a16="http://schemas.microsoft.com/office/drawing/2014/main" id="{E102C615-1E88-4F5A-9B28-BA5172C78421}"/>
              </a:ext>
            </a:extLst>
          </p:cNvPr>
          <p:cNvGrpSpPr/>
          <p:nvPr/>
        </p:nvGrpSpPr>
        <p:grpSpPr>
          <a:xfrm>
            <a:off x="771839" y="376707"/>
            <a:ext cx="547979" cy="528905"/>
            <a:chOff x="2368476" y="589018"/>
            <a:chExt cx="1012508" cy="977265"/>
          </a:xfrm>
        </p:grpSpPr>
        <p:sp>
          <p:nvSpPr>
            <p:cNvPr id="44" name="Freeform: Shape 43">
              <a:extLst>
                <a:ext uri="{FF2B5EF4-FFF2-40B4-BE49-F238E27FC236}">
                  <a16:creationId xmlns:a16="http://schemas.microsoft.com/office/drawing/2014/main" id="{D1B1AD9F-4FAD-4BB9-BED2-FD2B3A5B6740}"/>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AF429F92-3899-47BE-85BA-849F4968AC9D}"/>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CE16D173-7F86-4415-BE3D-1C141CF2AA23}"/>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931255D6-5C93-43E1-9265-4993F53723A2}"/>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3D0C4FCB-C98B-4A98-BFCF-1AB81218FDB0}"/>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9FC89684-FBA3-467C-88F7-B7BBE84C25EF}"/>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7D083E25-3A56-4A53-9559-E94EF3113725}"/>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09586EDC-125A-456D-83C8-CAE911716CDE}"/>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1C2767CB-A38D-442C-B285-1C5A23675221}"/>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3AACD9CB-B47F-49CB-8A4A-8C8DAA5697EC}"/>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9FE884A5-49F6-475C-9303-16B6CA9C0255}"/>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7E5C082F-DB7B-4718-8575-ABBC1A5291BF}"/>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14EB79D8-2509-4CC7-9934-303881677478}"/>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D7B4D58F-EC1D-406A-A856-27B28C72B166}"/>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94966518-1E23-4783-9EF4-90821E3AD3A0}"/>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EE90B508-1164-4EFE-B0AD-79930165ED9A}"/>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A296CC60-605A-4FBD-837F-356DF38EE174}"/>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AD6B651A-E695-4BB8-89EC-257E4D0F96D6}"/>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12AD19B9-086B-49B9-9DBA-8060D4C67BE8}"/>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78ED90B4-193F-4E95-BD53-7387BC63A651}"/>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7FE10C85-F35E-4D3C-BF81-2A1F51C9012E}"/>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829957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 name="Rectangle 101">
            <a:hlinkClick r:id="rId3" action="ppaction://hlinksldjump"/>
            <a:extLst>
              <a:ext uri="{FF2B5EF4-FFF2-40B4-BE49-F238E27FC236}">
                <a16:creationId xmlns:a16="http://schemas.microsoft.com/office/drawing/2014/main" id="{1F9E454C-D1D8-4952-808C-B89B2F82D39C}"/>
              </a:ext>
            </a:extLst>
          </p:cNvPr>
          <p:cNvSpPr/>
          <p:nvPr/>
        </p:nvSpPr>
        <p:spPr bwMode="auto">
          <a:xfrm>
            <a:off x="265618"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0" name="Picture 99">
            <a:extLst>
              <a:ext uri="{FF2B5EF4-FFF2-40B4-BE49-F238E27FC236}">
                <a16:creationId xmlns:a16="http://schemas.microsoft.com/office/drawing/2014/main" id="{E96B5217-9066-465C-83A7-39223A0CD8BD}"/>
              </a:ext>
            </a:extLst>
          </p:cNvPr>
          <p:cNvPicPr>
            <a:picLocks noChangeAspect="1"/>
          </p:cNvPicPr>
          <p:nvPr/>
        </p:nvPicPr>
        <p:blipFill>
          <a:blip r:embed="rId4"/>
          <a:stretch>
            <a:fillRect/>
          </a:stretch>
        </p:blipFill>
        <p:spPr>
          <a:xfrm>
            <a:off x="2205846" y="2195432"/>
            <a:ext cx="8582518" cy="4566186"/>
          </a:xfrm>
          <a:prstGeom prst="rect">
            <a:avLst/>
          </a:prstGeom>
          <a:ln w="12700">
            <a:solidFill>
              <a:schemeClr val="bg2"/>
            </a:solidFill>
          </a:ln>
        </p:spPr>
      </p:pic>
      <p:sp>
        <p:nvSpPr>
          <p:cNvPr id="101" name="Rectangle 100">
            <a:extLst>
              <a:ext uri="{FF2B5EF4-FFF2-40B4-BE49-F238E27FC236}">
                <a16:creationId xmlns:a16="http://schemas.microsoft.com/office/drawing/2014/main" id="{2C616CF4-2302-4ECE-A835-11FED71F48CE}"/>
              </a:ext>
            </a:extLst>
          </p:cNvPr>
          <p:cNvSpPr/>
          <p:nvPr/>
        </p:nvSpPr>
        <p:spPr bwMode="auto">
          <a:xfrm>
            <a:off x="5548186" y="5777447"/>
            <a:ext cx="2083876" cy="267682"/>
          </a:xfrm>
          <a:prstGeom prst="rect">
            <a:avLst/>
          </a:prstGeom>
          <a:noFill/>
          <a:ln w="22225">
            <a:solidFill>
              <a:srgbClr val="1ECEFA"/>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818223" y="505538"/>
            <a:ext cx="8647214" cy="854371"/>
          </a:xfrm>
        </p:spPr>
        <p:txBody>
          <a:bodyPr>
            <a:normAutofit fontScale="90000"/>
          </a:bodyPr>
          <a:lstStyle/>
          <a:p>
            <a:pPr algn="ctr"/>
            <a:r>
              <a:rPr lang="en-US" sz="4705">
                <a:solidFill>
                  <a:schemeClr val="tx1"/>
                </a:solidFill>
              </a:rPr>
              <a:t>Azure Kubernetes Service (AKS)</a:t>
            </a:r>
          </a:p>
        </p:txBody>
      </p:sp>
      <p:sp>
        <p:nvSpPr>
          <p:cNvPr id="4" name="TextBox 3">
            <a:extLst>
              <a:ext uri="{FF2B5EF4-FFF2-40B4-BE49-F238E27FC236}">
                <a16:creationId xmlns:a16="http://schemas.microsoft.com/office/drawing/2014/main" id="{40EC4DB3-70CC-4163-8738-B44091FED9B1}"/>
              </a:ext>
            </a:extLst>
          </p:cNvPr>
          <p:cNvSpPr txBox="1"/>
          <p:nvPr/>
        </p:nvSpPr>
        <p:spPr>
          <a:xfrm>
            <a:off x="3648575" y="1233823"/>
            <a:ext cx="6986510" cy="651728"/>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72C6"/>
                </a:solidFill>
                <a:effectLst/>
                <a:uLnTx/>
                <a:uFillTx/>
                <a:latin typeface="Segoe UI"/>
                <a:ea typeface="+mn-ea"/>
                <a:cs typeface="Segoe UI Semibold" panose="020B0702040204020203" pitchFamily="34" charset="0"/>
              </a:rPr>
              <a:t>Create AKS via Portal, Azure CLI, or ARM template</a:t>
            </a:r>
          </a:p>
        </p:txBody>
      </p:sp>
      <p:sp>
        <p:nvSpPr>
          <p:cNvPr id="23" name="Rectangle 22">
            <a:extLst>
              <a:ext uri="{FF2B5EF4-FFF2-40B4-BE49-F238E27FC236}">
                <a16:creationId xmlns:a16="http://schemas.microsoft.com/office/drawing/2014/main" id="{EBC2344D-2E01-4010-A109-3A810D537FE5}"/>
              </a:ext>
            </a:extLst>
          </p:cNvPr>
          <p:cNvSpPr/>
          <p:nvPr/>
        </p:nvSpPr>
        <p:spPr bwMode="auto">
          <a:xfrm>
            <a:off x="0" y="487"/>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75032BD4-6CF4-42A0-9A73-BDB39CBC2F4A}"/>
              </a:ext>
            </a:extLst>
          </p:cNvPr>
          <p:cNvCxnSpPr/>
          <p:nvPr/>
        </p:nvCxnSpPr>
        <p:spPr>
          <a:xfrm>
            <a:off x="2091658" y="487"/>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C537718-43E7-4DCD-A03E-261A8A859160}"/>
              </a:ext>
            </a:extLst>
          </p:cNvPr>
          <p:cNvSpPr/>
          <p:nvPr/>
        </p:nvSpPr>
        <p:spPr bwMode="auto">
          <a:xfrm>
            <a:off x="379808" y="375301"/>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2" rIns="44821"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Azure Kubernetes Service (AKS)</a:t>
            </a:r>
          </a:p>
        </p:txBody>
      </p:sp>
      <p:grpSp>
        <p:nvGrpSpPr>
          <p:cNvPr id="44" name="Group 43">
            <a:extLst>
              <a:ext uri="{FF2B5EF4-FFF2-40B4-BE49-F238E27FC236}">
                <a16:creationId xmlns:a16="http://schemas.microsoft.com/office/drawing/2014/main" id="{4CDAC07C-B0B4-44ED-9F9B-1212F5A8850F}"/>
              </a:ext>
            </a:extLst>
          </p:cNvPr>
          <p:cNvGrpSpPr/>
          <p:nvPr/>
        </p:nvGrpSpPr>
        <p:grpSpPr>
          <a:xfrm>
            <a:off x="771839" y="376707"/>
            <a:ext cx="547979" cy="528905"/>
            <a:chOff x="2368476" y="589018"/>
            <a:chExt cx="1012508" cy="977265"/>
          </a:xfrm>
        </p:grpSpPr>
        <p:sp>
          <p:nvSpPr>
            <p:cNvPr id="45" name="Freeform: Shape 44">
              <a:extLst>
                <a:ext uri="{FF2B5EF4-FFF2-40B4-BE49-F238E27FC236}">
                  <a16:creationId xmlns:a16="http://schemas.microsoft.com/office/drawing/2014/main" id="{895B0CAE-A2EF-4FB1-95FA-F4CC79B7F363}"/>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46" name="Freeform: Shape 45">
              <a:extLst>
                <a:ext uri="{FF2B5EF4-FFF2-40B4-BE49-F238E27FC236}">
                  <a16:creationId xmlns:a16="http://schemas.microsoft.com/office/drawing/2014/main" id="{FBE70609-C099-40B4-A761-CF01D6BAA050}"/>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2381D2DE-35BA-4307-A714-3D2BB34B15D7}"/>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6F14F175-583D-4340-94F4-3C57DACC1404}"/>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DDD563D2-7B76-4191-AC9D-5179A7081F21}"/>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D3B686B0-73B9-4A32-B646-947C4B175336}"/>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308A9D00-E01B-4A9F-9664-EC18F62BF8F8}"/>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2943187B-2E85-43F5-B795-C75D992502B7}"/>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F2B4F236-0DCC-4AD6-8A55-42D969720609}"/>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24EB4111-3F92-408A-8BF6-B0AA68CF4402}"/>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1567A468-5886-4E92-AD7B-551ECBB408B7}"/>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F23FA3EF-B5E5-42B3-A04C-F6E024E98B1C}"/>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B0A6BB66-6B8D-4197-A545-2EBA819B853F}"/>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870E6C18-B717-4DE0-A60D-D9CD15B0F002}"/>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E996E437-D02C-415E-A884-4A61C6EF3BF7}"/>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71415261-A4BB-4BBD-A119-9C7B3F945F0C}"/>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8DDD43DD-69B5-4293-9A08-CA24D360C1ED}"/>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F444C332-B78B-4436-B201-A41D4E6CFEB1}"/>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F6E4E148-5AC1-40E2-8E2F-E9B64296E694}"/>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08237812-512F-42E3-A7BA-DD65FEF84A57}"/>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564BAEA6-128F-4A04-A9AC-B220F0CCE629}"/>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
        <p:nvSpPr>
          <p:cNvPr id="2" name="Rectangle 1">
            <a:extLst>
              <a:ext uri="{FF2B5EF4-FFF2-40B4-BE49-F238E27FC236}">
                <a16:creationId xmlns:a16="http://schemas.microsoft.com/office/drawing/2014/main" id="{B3F2871C-1914-41F0-81DD-6D2285C964CF}"/>
              </a:ext>
            </a:extLst>
          </p:cNvPr>
          <p:cNvSpPr/>
          <p:nvPr/>
        </p:nvSpPr>
        <p:spPr bwMode="auto">
          <a:xfrm>
            <a:off x="7948768" y="3744928"/>
            <a:ext cx="3189646" cy="625630"/>
          </a:xfrm>
          <a:prstGeom prst="rect">
            <a:avLst/>
          </a:prstGeom>
          <a:noFill/>
          <a:ln w="22225">
            <a:solidFill>
              <a:srgbClr val="1ECEFA"/>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7" name="Picture 106">
            <a:extLst>
              <a:ext uri="{FF2B5EF4-FFF2-40B4-BE49-F238E27FC236}">
                <a16:creationId xmlns:a16="http://schemas.microsoft.com/office/drawing/2014/main" id="{2689CB1F-3100-0D4C-AB4C-60298B4813DF}"/>
              </a:ext>
            </a:extLst>
          </p:cNvPr>
          <p:cNvPicPr>
            <a:picLocks noChangeAspect="1"/>
          </p:cNvPicPr>
          <p:nvPr/>
        </p:nvPicPr>
        <p:blipFill>
          <a:blip r:embed="rId5"/>
          <a:stretch>
            <a:fillRect/>
          </a:stretch>
        </p:blipFill>
        <p:spPr>
          <a:xfrm>
            <a:off x="4943302" y="2898648"/>
            <a:ext cx="7248698" cy="3958866"/>
          </a:xfrm>
          <a:prstGeom prst="rect">
            <a:avLst/>
          </a:prstGeom>
        </p:spPr>
      </p:pic>
    </p:spTree>
    <p:extLst>
      <p:ext uri="{BB962C8B-B14F-4D97-AF65-F5344CB8AC3E}">
        <p14:creationId xmlns:p14="http://schemas.microsoft.com/office/powerpoint/2010/main" val="31625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dissolv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Demo</a:t>
            </a:r>
          </a:p>
        </p:txBody>
      </p:sp>
      <p:sp>
        <p:nvSpPr>
          <p:cNvPr id="3" name="Text Placeholder 2">
            <a:extLst>
              <a:ext uri="{FF2B5EF4-FFF2-40B4-BE49-F238E27FC236}">
                <a16:creationId xmlns:a16="http://schemas.microsoft.com/office/drawing/2014/main" id="{32E4AF14-C7C0-53DD-A9E4-65784FD20DFB}"/>
              </a:ext>
            </a:extLst>
          </p:cNvPr>
          <p:cNvSpPr>
            <a:spLocks noGrp="1"/>
          </p:cNvSpPr>
          <p:nvPr>
            <p:ph type="body" idx="1"/>
          </p:nvPr>
        </p:nvSpPr>
        <p:spPr/>
        <p:txBody>
          <a:bodyPr/>
          <a:lstStyle/>
          <a:p>
            <a:r>
              <a:rPr lang="en-US" dirty="0"/>
              <a:t>AKS Cluster Creation</a:t>
            </a:r>
          </a:p>
        </p:txBody>
      </p:sp>
    </p:spTree>
    <p:extLst>
      <p:ext uri="{BB962C8B-B14F-4D97-AF65-F5344CB8AC3E}">
        <p14:creationId xmlns:p14="http://schemas.microsoft.com/office/powerpoint/2010/main" val="3170615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2B0C1-5087-18B0-399F-C9684F83168D}"/>
              </a:ext>
            </a:extLst>
          </p:cNvPr>
          <p:cNvSpPr>
            <a:spLocks noGrp="1"/>
          </p:cNvSpPr>
          <p:nvPr>
            <p:ph type="title"/>
          </p:nvPr>
        </p:nvSpPr>
        <p:spPr/>
        <p:txBody>
          <a:bodyPr/>
          <a:lstStyle/>
          <a:p>
            <a:r>
              <a:rPr lang="en-US" dirty="0"/>
              <a:t>Challenge 3</a:t>
            </a:r>
          </a:p>
        </p:txBody>
      </p:sp>
      <p:sp>
        <p:nvSpPr>
          <p:cNvPr id="4" name="Content Placeholder 3">
            <a:extLst>
              <a:ext uri="{FF2B5EF4-FFF2-40B4-BE49-F238E27FC236}">
                <a16:creationId xmlns:a16="http://schemas.microsoft.com/office/drawing/2014/main" id="{F4C24B55-7666-1565-1A32-90C2E713A81B}"/>
              </a:ext>
            </a:extLst>
          </p:cNvPr>
          <p:cNvSpPr>
            <a:spLocks noGrp="1"/>
          </p:cNvSpPr>
          <p:nvPr>
            <p:ph idx="1"/>
          </p:nvPr>
        </p:nvSpPr>
        <p:spPr/>
        <p:txBody>
          <a:bodyPr>
            <a:normAutofit/>
          </a:bodyPr>
          <a:lstStyle/>
          <a:p>
            <a:r>
              <a:rPr lang="en-US" sz="4000" dirty="0"/>
              <a:t>Get “</a:t>
            </a:r>
            <a:r>
              <a:rPr lang="en-US" sz="4000" dirty="0" err="1"/>
              <a:t>kubectl</a:t>
            </a:r>
            <a:r>
              <a:rPr lang="en-US" sz="4000" dirty="0"/>
              <a:t>” installed</a:t>
            </a:r>
          </a:p>
          <a:p>
            <a:r>
              <a:rPr lang="en-US" sz="4000" dirty="0"/>
              <a:t>Create a new, multi-node AKS cluster from the command line</a:t>
            </a:r>
          </a:p>
          <a:p>
            <a:r>
              <a:rPr lang="en-US" sz="4000" dirty="0"/>
              <a:t>Use </a:t>
            </a:r>
            <a:r>
              <a:rPr lang="en-US" sz="4000" dirty="0" err="1"/>
              <a:t>kubectl</a:t>
            </a:r>
            <a:r>
              <a:rPr lang="en-US" sz="4000" dirty="0"/>
              <a:t> to prove that the cluster is a multi-node cluster and is working</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dirty="0"/>
              <a:t>Your First Kubernetes Cluster</a:t>
            </a:r>
          </a:p>
        </p:txBody>
      </p:sp>
    </p:spTree>
    <p:extLst>
      <p:ext uri="{BB962C8B-B14F-4D97-AF65-F5344CB8AC3E}">
        <p14:creationId xmlns:p14="http://schemas.microsoft.com/office/powerpoint/2010/main" val="3776219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Kubernetes Fundamentals</a:t>
            </a:r>
          </a:p>
        </p:txBody>
      </p:sp>
      <p:sp>
        <p:nvSpPr>
          <p:cNvPr id="3" name="Text Placeholder 2">
            <a:extLst>
              <a:ext uri="{FF2B5EF4-FFF2-40B4-BE49-F238E27FC236}">
                <a16:creationId xmlns:a16="http://schemas.microsoft.com/office/drawing/2014/main" id="{32E4AF14-C7C0-53DD-A9E4-65784FD20DFB}"/>
              </a:ext>
            </a:extLst>
          </p:cNvPr>
          <p:cNvSpPr>
            <a:spLocks noGrp="1"/>
          </p:cNvSpPr>
          <p:nvPr>
            <p:ph type="body" idx="1"/>
          </p:nvPr>
        </p:nvSpPr>
        <p:spPr/>
        <p:txBody>
          <a:bodyPr/>
          <a:lstStyle/>
          <a:p>
            <a:r>
              <a:rPr lang="en-US" dirty="0"/>
              <a:t>Pods, Deployments, Services…. Oh My!</a:t>
            </a:r>
          </a:p>
        </p:txBody>
      </p:sp>
    </p:spTree>
    <p:extLst>
      <p:ext uri="{BB962C8B-B14F-4D97-AF65-F5344CB8AC3E}">
        <p14:creationId xmlns:p14="http://schemas.microsoft.com/office/powerpoint/2010/main" val="292368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5" y="1268251"/>
            <a:ext cx="1075923" cy="3618130"/>
          </a:xfrm>
          <a:prstGeom prst="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                Kubernetes</a:t>
            </a:r>
          </a:p>
        </p:txBody>
      </p:sp>
      <p:pic>
        <p:nvPicPr>
          <p:cNvPr id="25" name="Picture 24">
            <a:extLst>
              <a:ext uri="{FF2B5EF4-FFF2-40B4-BE49-F238E27FC236}">
                <a16:creationId xmlns:a16="http://schemas.microsoft.com/office/drawing/2014/main" id="{BD6E721C-6AB5-42D9-8AA2-2AD0C7839D11}"/>
              </a:ext>
            </a:extLst>
          </p:cNvPr>
          <p:cNvPicPr>
            <a:picLocks noChangeAspect="1"/>
          </p:cNvPicPr>
          <p:nvPr/>
        </p:nvPicPr>
        <p:blipFill>
          <a:blip r:embed="rId3"/>
          <a:stretch>
            <a:fillRect/>
          </a:stretch>
        </p:blipFill>
        <p:spPr>
          <a:xfrm>
            <a:off x="593611" y="1849164"/>
            <a:ext cx="942445" cy="942445"/>
          </a:xfrm>
          <a:prstGeom prst="rect">
            <a:avLst/>
          </a:prstGeom>
        </p:spPr>
      </p:pic>
      <p:sp>
        <p:nvSpPr>
          <p:cNvPr id="4" name="Rectangle 3">
            <a:extLst>
              <a:ext uri="{FF2B5EF4-FFF2-40B4-BE49-F238E27FC236}">
                <a16:creationId xmlns:a16="http://schemas.microsoft.com/office/drawing/2014/main" id="{C7AB5D60-376A-4A4F-BC16-8FE1AB6A7741}"/>
              </a:ext>
            </a:extLst>
          </p:cNvPr>
          <p:cNvSpPr/>
          <p:nvPr/>
        </p:nvSpPr>
        <p:spPr bwMode="auto">
          <a:xfrm>
            <a:off x="526608" y="1379552"/>
            <a:ext cx="1075923" cy="358312"/>
          </a:xfrm>
          <a:prstGeom prst="rect">
            <a:avLst/>
          </a:prstGeom>
          <a:solidFill>
            <a:srgbClr val="9966FF"/>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Control Plane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813125" y="1027356"/>
            <a:ext cx="893422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pic>
        <p:nvPicPr>
          <p:cNvPr id="28" name="Picture 27">
            <a:extLst>
              <a:ext uri="{FF2B5EF4-FFF2-40B4-BE49-F238E27FC236}">
                <a16:creationId xmlns:a16="http://schemas.microsoft.com/office/drawing/2014/main" id="{7B85E582-CA7D-476F-8CDA-0E3C017F2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443" y="1585441"/>
            <a:ext cx="2664183" cy="2225233"/>
          </a:xfrm>
          <a:prstGeom prst="rect">
            <a:avLst/>
          </a:prstGeom>
          <a:ln>
            <a:solidFill>
              <a:schemeClr val="bg1"/>
            </a:solidFill>
          </a:ln>
        </p:spPr>
      </p:pic>
      <p:pic>
        <p:nvPicPr>
          <p:cNvPr id="29" name="Picture 28">
            <a:extLst>
              <a:ext uri="{FF2B5EF4-FFF2-40B4-BE49-F238E27FC236}">
                <a16:creationId xmlns:a16="http://schemas.microsoft.com/office/drawing/2014/main" id="{DBC6817C-65FD-427C-9770-D44011B84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293" y="3927945"/>
            <a:ext cx="2664183" cy="2225233"/>
          </a:xfrm>
          <a:prstGeom prst="rect">
            <a:avLst/>
          </a:prstGeom>
          <a:solidFill>
            <a:schemeClr val="accent4">
              <a:lumMod val="40000"/>
              <a:lumOff val="60000"/>
            </a:schemeClr>
          </a:solidFill>
          <a:ln w="3175">
            <a:noFill/>
            <a:headEnd type="none" w="med" len="med"/>
            <a:tailEnd type="none" w="med" len="med"/>
          </a:ln>
        </p:spPr>
      </p:pic>
      <p:pic>
        <p:nvPicPr>
          <p:cNvPr id="30" name="Picture 29">
            <a:extLst>
              <a:ext uri="{FF2B5EF4-FFF2-40B4-BE49-F238E27FC236}">
                <a16:creationId xmlns:a16="http://schemas.microsoft.com/office/drawing/2014/main" id="{95B30755-7A8A-4BD7-9941-3C600E4DD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1" y="3927946"/>
            <a:ext cx="2664183" cy="2225233"/>
          </a:xfrm>
          <a:prstGeom prst="rect">
            <a:avLst/>
          </a:prstGeom>
          <a:ln>
            <a:solidFill>
              <a:schemeClr val="bg1"/>
            </a:solidFill>
          </a:ln>
        </p:spPr>
      </p:pic>
      <p:pic>
        <p:nvPicPr>
          <p:cNvPr id="32" name="Picture 31">
            <a:extLst>
              <a:ext uri="{FF2B5EF4-FFF2-40B4-BE49-F238E27FC236}">
                <a16:creationId xmlns:a16="http://schemas.microsoft.com/office/drawing/2014/main" id="{E4585F39-87C9-46A9-B128-957321B48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022" y="1585440"/>
            <a:ext cx="2664183" cy="2225233"/>
          </a:xfrm>
          <a:prstGeom prst="rect">
            <a:avLst/>
          </a:prstGeom>
          <a:ln>
            <a:solidFill>
              <a:schemeClr val="bg1"/>
            </a:solidFill>
          </a:ln>
        </p:spPr>
      </p:pic>
      <p:pic>
        <p:nvPicPr>
          <p:cNvPr id="33" name="Picture 32">
            <a:extLst>
              <a:ext uri="{FF2B5EF4-FFF2-40B4-BE49-F238E27FC236}">
                <a16:creationId xmlns:a16="http://schemas.microsoft.com/office/drawing/2014/main" id="{D11632C2-B06D-4A5D-9E3C-0D29D9A34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6" y="1585440"/>
            <a:ext cx="2664183" cy="2225233"/>
          </a:xfrm>
          <a:prstGeom prst="rect">
            <a:avLst/>
          </a:prstGeom>
          <a:ln>
            <a:solidFill>
              <a:schemeClr val="bg1"/>
            </a:solidFill>
          </a:ln>
        </p:spPr>
      </p:pic>
      <p:pic>
        <p:nvPicPr>
          <p:cNvPr id="34" name="Picture 33">
            <a:extLst>
              <a:ext uri="{FF2B5EF4-FFF2-40B4-BE49-F238E27FC236}">
                <a16:creationId xmlns:a16="http://schemas.microsoft.com/office/drawing/2014/main" id="{411DB839-50A6-4FD0-8852-3F0ED3039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137" y="3927947"/>
            <a:ext cx="2664183" cy="2225233"/>
          </a:xfrm>
          <a:prstGeom prst="rect">
            <a:avLst/>
          </a:prstGeom>
          <a:ln>
            <a:solidFill>
              <a:schemeClr val="bg1"/>
            </a:solidFill>
          </a:ln>
        </p:spPr>
      </p:pic>
      <p:sp>
        <p:nvSpPr>
          <p:cNvPr id="35" name="Rectangle 34">
            <a:extLst>
              <a:ext uri="{FF2B5EF4-FFF2-40B4-BE49-F238E27FC236}">
                <a16:creationId xmlns:a16="http://schemas.microsoft.com/office/drawing/2014/main" id="{22AC4C01-6FDD-46BA-896D-6FC50052F74A}"/>
              </a:ext>
            </a:extLst>
          </p:cNvPr>
          <p:cNvSpPr/>
          <p:nvPr/>
        </p:nvSpPr>
        <p:spPr bwMode="auto">
          <a:xfrm>
            <a:off x="3322001" y="162129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Segoe UI"/>
                <a:ea typeface="+mn-ea"/>
                <a:cs typeface="+mn-cs"/>
              </a:rPr>
              <a:t>Node</a:t>
            </a:r>
          </a:p>
        </p:txBody>
      </p:sp>
      <p:sp>
        <p:nvSpPr>
          <p:cNvPr id="36" name="Rectangle 35">
            <a:extLst>
              <a:ext uri="{FF2B5EF4-FFF2-40B4-BE49-F238E27FC236}">
                <a16:creationId xmlns:a16="http://schemas.microsoft.com/office/drawing/2014/main" id="{9D9A6866-2D85-41FD-B696-BB1A9366F125}"/>
              </a:ext>
            </a:extLst>
          </p:cNvPr>
          <p:cNvSpPr/>
          <p:nvPr/>
        </p:nvSpPr>
        <p:spPr bwMode="auto">
          <a:xfrm>
            <a:off x="6096969"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dirty="0">
                <a:solidFill>
                  <a:schemeClr val="tx1"/>
                </a:solidFill>
                <a:latin typeface="Segoe UI"/>
              </a:rPr>
              <a:t>Node</a:t>
            </a:r>
          </a:p>
        </p:txBody>
      </p:sp>
      <p:sp>
        <p:nvSpPr>
          <p:cNvPr id="37" name="Rectangle 36">
            <a:extLst>
              <a:ext uri="{FF2B5EF4-FFF2-40B4-BE49-F238E27FC236}">
                <a16:creationId xmlns:a16="http://schemas.microsoft.com/office/drawing/2014/main" id="{33C47757-75AD-49DB-9CE9-1DA1C53E89A0}"/>
              </a:ext>
            </a:extLst>
          </p:cNvPr>
          <p:cNvSpPr/>
          <p:nvPr/>
        </p:nvSpPr>
        <p:spPr bwMode="auto">
          <a:xfrm>
            <a:off x="8913184" y="1602397"/>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chemeClr val="tx1"/>
                </a:solidFill>
                <a:latin typeface="Segoe UI"/>
              </a:rPr>
              <a:t>Node</a:t>
            </a:r>
          </a:p>
        </p:txBody>
      </p:sp>
      <p:sp>
        <p:nvSpPr>
          <p:cNvPr id="38" name="Rectangle 37">
            <a:extLst>
              <a:ext uri="{FF2B5EF4-FFF2-40B4-BE49-F238E27FC236}">
                <a16:creationId xmlns:a16="http://schemas.microsoft.com/office/drawing/2014/main" id="{7DD56DE0-2B55-4700-9DFB-9B3F61DC5ECD}"/>
              </a:ext>
            </a:extLst>
          </p:cNvPr>
          <p:cNvSpPr/>
          <p:nvPr/>
        </p:nvSpPr>
        <p:spPr bwMode="auto">
          <a:xfrm>
            <a:off x="3322001" y="3984391"/>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dirty="0">
                <a:solidFill>
                  <a:schemeClr val="tx1"/>
                </a:solidFill>
                <a:latin typeface="Segoe UI"/>
              </a:rPr>
              <a:t>Node</a:t>
            </a:r>
          </a:p>
        </p:txBody>
      </p:sp>
      <p:sp>
        <p:nvSpPr>
          <p:cNvPr id="40" name="Rectangle 39">
            <a:extLst>
              <a:ext uri="{FF2B5EF4-FFF2-40B4-BE49-F238E27FC236}">
                <a16:creationId xmlns:a16="http://schemas.microsoft.com/office/drawing/2014/main" id="{1475AD03-842A-49AD-8691-DB8DA0B0D787}"/>
              </a:ext>
            </a:extLst>
          </p:cNvPr>
          <p:cNvSpPr/>
          <p:nvPr/>
        </p:nvSpPr>
        <p:spPr bwMode="auto">
          <a:xfrm>
            <a:off x="6108663" y="3978974"/>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dirty="0">
                <a:solidFill>
                  <a:schemeClr val="tx1"/>
                </a:solidFill>
                <a:latin typeface="Segoe UI"/>
              </a:rPr>
              <a:t>Node</a:t>
            </a:r>
          </a:p>
        </p:txBody>
      </p:sp>
      <p:sp>
        <p:nvSpPr>
          <p:cNvPr id="42" name="Rectangle 41">
            <a:extLst>
              <a:ext uri="{FF2B5EF4-FFF2-40B4-BE49-F238E27FC236}">
                <a16:creationId xmlns:a16="http://schemas.microsoft.com/office/drawing/2014/main" id="{DFEB7BDD-C81D-42F5-8923-43F00EE79214}"/>
              </a:ext>
            </a:extLst>
          </p:cNvPr>
          <p:cNvSpPr/>
          <p:nvPr/>
        </p:nvSpPr>
        <p:spPr bwMode="auto">
          <a:xfrm>
            <a:off x="8981634" y="3961622"/>
            <a:ext cx="2426286" cy="274628"/>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dirty="0">
                <a:solidFill>
                  <a:schemeClr val="tx1"/>
                </a:solidFill>
                <a:latin typeface="Segoe UI"/>
              </a:rPr>
              <a:t>Node</a:t>
            </a:r>
          </a:p>
        </p:txBody>
      </p:sp>
      <p:sp>
        <p:nvSpPr>
          <p:cNvPr id="2" name="Title 1">
            <a:extLst>
              <a:ext uri="{FF2B5EF4-FFF2-40B4-BE49-F238E27FC236}">
                <a16:creationId xmlns:a16="http://schemas.microsoft.com/office/drawing/2014/main" id="{CB73883A-090C-64EC-5846-DBBDECA1A4EC}"/>
              </a:ext>
            </a:extLst>
          </p:cNvPr>
          <p:cNvSpPr>
            <a:spLocks noGrp="1"/>
          </p:cNvSpPr>
          <p:nvPr>
            <p:ph type="title"/>
          </p:nvPr>
        </p:nvSpPr>
        <p:spPr>
          <a:xfrm>
            <a:off x="838200" y="-99777"/>
            <a:ext cx="10515600" cy="1325563"/>
          </a:xfrm>
        </p:spPr>
        <p:txBody>
          <a:bodyPr/>
          <a:lstStyle/>
          <a:p>
            <a:r>
              <a:rPr lang="en-US" dirty="0"/>
              <a:t>Kubernetes @ 10,000ft</a:t>
            </a:r>
          </a:p>
        </p:txBody>
      </p:sp>
    </p:spTree>
    <p:extLst>
      <p:ext uri="{BB962C8B-B14F-4D97-AF65-F5344CB8AC3E}">
        <p14:creationId xmlns:p14="http://schemas.microsoft.com/office/powerpoint/2010/main" val="66113670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6" y="1635162"/>
            <a:ext cx="3060800" cy="4609651"/>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4142905" y="1027356"/>
            <a:ext cx="7604446" cy="5351930"/>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05258" y="1661942"/>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grpSp>
        <p:nvGrpSpPr>
          <p:cNvPr id="48" name="Group 47">
            <a:extLst>
              <a:ext uri="{FF2B5EF4-FFF2-40B4-BE49-F238E27FC236}">
                <a16:creationId xmlns:a16="http://schemas.microsoft.com/office/drawing/2014/main" id="{2801B72E-A66A-4A19-A89D-89B2A790C7B4}"/>
              </a:ext>
            </a:extLst>
          </p:cNvPr>
          <p:cNvGrpSpPr/>
          <p:nvPr/>
        </p:nvGrpSpPr>
        <p:grpSpPr>
          <a:xfrm>
            <a:off x="1142384" y="2320199"/>
            <a:ext cx="1923546" cy="689527"/>
            <a:chOff x="6353717" y="1274010"/>
            <a:chExt cx="5097090" cy="1313374"/>
          </a:xfrm>
        </p:grpSpPr>
        <p:sp>
          <p:nvSpPr>
            <p:cNvPr id="49" name="Rounded Rectangle 4">
              <a:extLst>
                <a:ext uri="{FF2B5EF4-FFF2-40B4-BE49-F238E27FC236}">
                  <a16:creationId xmlns:a16="http://schemas.microsoft.com/office/drawing/2014/main" id="{F342910D-2261-4C7C-A49B-5C4127B4DC45}"/>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0" name="TextBox 49">
              <a:extLst>
                <a:ext uri="{FF2B5EF4-FFF2-40B4-BE49-F238E27FC236}">
                  <a16:creationId xmlns:a16="http://schemas.microsoft.com/office/drawing/2014/main" id="{1C2297E9-972D-4876-B8C0-3FB71A83B604}"/>
                </a:ext>
              </a:extLst>
            </p:cNvPr>
            <p:cNvSpPr txBox="1"/>
            <p:nvPr/>
          </p:nvSpPr>
          <p:spPr>
            <a:xfrm>
              <a:off x="6353717" y="1359901"/>
              <a:ext cx="5097090" cy="712362"/>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err="1">
                  <a:ln>
                    <a:noFill/>
                  </a:ln>
                  <a:solidFill>
                    <a:srgbClr val="FFFFFF"/>
                  </a:solidFill>
                  <a:effectLst/>
                  <a:uLnTx/>
                  <a:uFillTx/>
                  <a:latin typeface="Segoe UI Semilight"/>
                  <a:ea typeface="+mn-ea"/>
                  <a:cs typeface="+mn-cs"/>
                </a:rPr>
                <a:t>api</a:t>
              </a:r>
              <a:r>
                <a:rPr kumimoji="0" lang="en-US" sz="2353" b="0" i="0" u="none" strike="noStrike" kern="0" cap="none" spc="0" normalizeH="0" baseline="0" noProof="0" dirty="0">
                  <a:ln>
                    <a:noFill/>
                  </a:ln>
                  <a:solidFill>
                    <a:srgbClr val="FFFFFF"/>
                  </a:solidFill>
                  <a:effectLst/>
                  <a:uLnTx/>
                  <a:uFillTx/>
                  <a:latin typeface="Segoe UI Semilight"/>
                  <a:ea typeface="+mn-ea"/>
                  <a:cs typeface="+mn-cs"/>
                </a:rPr>
                <a:t>-server</a:t>
              </a:r>
            </a:p>
          </p:txBody>
        </p:sp>
      </p:grpSp>
      <p:grpSp>
        <p:nvGrpSpPr>
          <p:cNvPr id="51" name="Group 50">
            <a:extLst>
              <a:ext uri="{FF2B5EF4-FFF2-40B4-BE49-F238E27FC236}">
                <a16:creationId xmlns:a16="http://schemas.microsoft.com/office/drawing/2014/main" id="{DD70FDE2-3106-4F24-A425-E2A90CBF97B0}"/>
              </a:ext>
            </a:extLst>
          </p:cNvPr>
          <p:cNvGrpSpPr/>
          <p:nvPr/>
        </p:nvGrpSpPr>
        <p:grpSpPr>
          <a:xfrm>
            <a:off x="1064269" y="4161455"/>
            <a:ext cx="2001660" cy="718707"/>
            <a:chOff x="6338671" y="1274010"/>
            <a:chExt cx="5112136" cy="1313374"/>
          </a:xfrm>
        </p:grpSpPr>
        <p:sp>
          <p:nvSpPr>
            <p:cNvPr id="52" name="Rounded Rectangle 7">
              <a:extLst>
                <a:ext uri="{FF2B5EF4-FFF2-40B4-BE49-F238E27FC236}">
                  <a16:creationId xmlns:a16="http://schemas.microsoft.com/office/drawing/2014/main" id="{635AE70E-2EF1-425C-A14C-3A27FE6F3D4C}"/>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3" name="TextBox 52">
              <a:extLst>
                <a:ext uri="{FF2B5EF4-FFF2-40B4-BE49-F238E27FC236}">
                  <a16:creationId xmlns:a16="http://schemas.microsoft.com/office/drawing/2014/main" id="{C37DBBFC-C559-401A-AC7C-42CBE5DEA4B0}"/>
                </a:ext>
              </a:extLst>
            </p:cNvPr>
            <p:cNvSpPr txBox="1"/>
            <p:nvPr/>
          </p:nvSpPr>
          <p:spPr>
            <a:xfrm>
              <a:off x="6338671" y="1346825"/>
              <a:ext cx="5097090" cy="627864"/>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err="1">
                  <a:ln>
                    <a:noFill/>
                  </a:ln>
                  <a:solidFill>
                    <a:srgbClr val="FFFFFF"/>
                  </a:solidFill>
                  <a:effectLst/>
                  <a:uLnTx/>
                  <a:uFillTx/>
                  <a:latin typeface="Segoe UI Semilight"/>
                  <a:ea typeface="+mn-ea"/>
                  <a:cs typeface="+mn-cs"/>
                </a:rPr>
                <a:t>etcd</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4" name="Group 53">
            <a:extLst>
              <a:ext uri="{FF2B5EF4-FFF2-40B4-BE49-F238E27FC236}">
                <a16:creationId xmlns:a16="http://schemas.microsoft.com/office/drawing/2014/main" id="{5179DCFD-1F9A-469E-8724-2FE752FD81FC}"/>
              </a:ext>
            </a:extLst>
          </p:cNvPr>
          <p:cNvGrpSpPr/>
          <p:nvPr/>
        </p:nvGrpSpPr>
        <p:grpSpPr>
          <a:xfrm>
            <a:off x="1102562" y="3169282"/>
            <a:ext cx="1963368" cy="843655"/>
            <a:chOff x="6353714" y="1201097"/>
            <a:chExt cx="5097093" cy="1481318"/>
          </a:xfrm>
        </p:grpSpPr>
        <p:sp>
          <p:nvSpPr>
            <p:cNvPr id="55" name="Rounded Rectangle 13">
              <a:extLst>
                <a:ext uri="{FF2B5EF4-FFF2-40B4-BE49-F238E27FC236}">
                  <a16:creationId xmlns:a16="http://schemas.microsoft.com/office/drawing/2014/main" id="{50C022EF-5650-4F62-BD6C-9D6B8909A6AF}"/>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6" name="TextBox 55">
              <a:extLst>
                <a:ext uri="{FF2B5EF4-FFF2-40B4-BE49-F238E27FC236}">
                  <a16:creationId xmlns:a16="http://schemas.microsoft.com/office/drawing/2014/main" id="{D6FEC082-4BCE-4C91-AEB0-174B3918CAD5}"/>
                </a:ext>
              </a:extLst>
            </p:cNvPr>
            <p:cNvSpPr txBox="1"/>
            <p:nvPr/>
          </p:nvSpPr>
          <p:spPr>
            <a:xfrm>
              <a:off x="6353714" y="1201097"/>
              <a:ext cx="5097090" cy="1481318"/>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light"/>
                  <a:ea typeface="+mn-ea"/>
                  <a:cs typeface="+mn-cs"/>
                </a:rPr>
                <a:t>controller-manager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7" name="Group 56">
            <a:extLst>
              <a:ext uri="{FF2B5EF4-FFF2-40B4-BE49-F238E27FC236}">
                <a16:creationId xmlns:a16="http://schemas.microsoft.com/office/drawing/2014/main" id="{D67D7138-B779-4C88-B0B9-9515B8832133}"/>
              </a:ext>
            </a:extLst>
          </p:cNvPr>
          <p:cNvGrpSpPr/>
          <p:nvPr/>
        </p:nvGrpSpPr>
        <p:grpSpPr>
          <a:xfrm>
            <a:off x="1074345" y="5082803"/>
            <a:ext cx="1995770" cy="718707"/>
            <a:chOff x="6353717" y="1274010"/>
            <a:chExt cx="5116985" cy="1313374"/>
          </a:xfrm>
        </p:grpSpPr>
        <p:sp>
          <p:nvSpPr>
            <p:cNvPr id="58" name="Rounded Rectangle 16">
              <a:extLst>
                <a:ext uri="{FF2B5EF4-FFF2-40B4-BE49-F238E27FC236}">
                  <a16:creationId xmlns:a16="http://schemas.microsoft.com/office/drawing/2014/main" id="{E4A62DC3-DF16-4F0A-BC6A-BEB27955E58C}"/>
                </a:ext>
              </a:extLst>
            </p:cNvPr>
            <p:cNvSpPr/>
            <p:nvPr/>
          </p:nvSpPr>
          <p:spPr bwMode="auto">
            <a:xfrm>
              <a:off x="6373612"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9" name="TextBox 58">
              <a:extLst>
                <a:ext uri="{FF2B5EF4-FFF2-40B4-BE49-F238E27FC236}">
                  <a16:creationId xmlns:a16="http://schemas.microsoft.com/office/drawing/2014/main" id="{A2DA5CA0-F77D-4C26-8AE4-3F86B8A26246}"/>
                </a:ext>
              </a:extLst>
            </p:cNvPr>
            <p:cNvSpPr txBox="1"/>
            <p:nvPr/>
          </p:nvSpPr>
          <p:spPr>
            <a:xfrm>
              <a:off x="6353717" y="1403135"/>
              <a:ext cx="5097090" cy="627864"/>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solidFill>
                    <a:srgbClr val="FFFFFF"/>
                  </a:solidFill>
                  <a:effectLst/>
                  <a:uLnTx/>
                  <a:uFillTx/>
                  <a:latin typeface="Segoe UI Semilight"/>
                  <a:ea typeface="+mn-ea"/>
                  <a:cs typeface="+mn-cs"/>
                </a:rPr>
                <a:t>scheduler</a:t>
              </a:r>
            </a:p>
          </p:txBody>
        </p:sp>
      </p:grpSp>
      <p:sp>
        <p:nvSpPr>
          <p:cNvPr id="3" name="TextBox 2">
            <a:extLst>
              <a:ext uri="{FF2B5EF4-FFF2-40B4-BE49-F238E27FC236}">
                <a16:creationId xmlns:a16="http://schemas.microsoft.com/office/drawing/2014/main" id="{FB6D8D94-A755-4A7A-BFB3-D51AFBD47276}"/>
              </a:ext>
            </a:extLst>
          </p:cNvPr>
          <p:cNvSpPr txBox="1"/>
          <p:nvPr/>
        </p:nvSpPr>
        <p:spPr>
          <a:xfrm>
            <a:off x="1467439" y="5766967"/>
            <a:ext cx="2603351" cy="5724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2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589482" y="2248348"/>
            <a:ext cx="1511449" cy="704626"/>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kern="0" dirty="0" err="1">
                <a:solidFill>
                  <a:srgbClr val="FFFFFF"/>
                </a:solidFill>
                <a:latin typeface="Segoe UI Semilight"/>
                <a:cs typeface="Segoe UI" pitchFamily="34" charset="0"/>
              </a:rPr>
              <a:t>kubelet</a:t>
            </a:r>
            <a:endParaRPr lang="en-US" sz="2353" kern="0" dirty="0">
              <a:solidFill>
                <a:srgbClr val="FFFFFF"/>
              </a:solidFill>
              <a:latin typeface="Segoe UI Semilight"/>
              <a:cs typeface="Segoe UI" pitchFamily="34" charset="0"/>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21557" y="2248348"/>
            <a:ext cx="1511449" cy="704626"/>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000" kern="0" dirty="0" err="1">
                <a:solidFill>
                  <a:srgbClr val="FFFFFF"/>
                </a:solidFill>
                <a:latin typeface="Segoe UI Semilight"/>
                <a:cs typeface="Segoe UI" pitchFamily="34" charset="0"/>
              </a:rPr>
              <a:t>kube</a:t>
            </a:r>
            <a:r>
              <a:rPr lang="en-US" sz="2000" kern="0" dirty="0">
                <a:solidFill>
                  <a:srgbClr val="FFFFFF"/>
                </a:solidFill>
                <a:latin typeface="Segoe UI Semilight"/>
                <a:cs typeface="Segoe UI" pitchFamily="34" charset="0"/>
              </a:rPr>
              <a:t>-proxy</a:t>
            </a: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09650" y="3072457"/>
            <a:ext cx="1511449" cy="704626"/>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kern="0" dirty="0">
                <a:solidFill>
                  <a:srgbClr val="FFFFFF"/>
                </a:solidFill>
                <a:latin typeface="Segoe UI Semilight"/>
                <a:cs typeface="Segoe UI" pitchFamily="34" charset="0"/>
              </a:rPr>
              <a:t>docker</a:t>
            </a: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25987" y="3077486"/>
            <a:ext cx="1511449" cy="704626"/>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kern="0" dirty="0" err="1">
                <a:solidFill>
                  <a:srgbClr val="FFFFFF"/>
                </a:solidFill>
                <a:latin typeface="Segoe UI Semilight"/>
                <a:cs typeface="Segoe UI" pitchFamily="34" charset="0"/>
              </a:rPr>
              <a:t>dns</a:t>
            </a:r>
            <a:endParaRPr lang="en-US" sz="2353" kern="0" dirty="0">
              <a:solidFill>
                <a:srgbClr val="FFFFFF"/>
              </a:solidFill>
              <a:latin typeface="Segoe UI Semilight"/>
              <a:cs typeface="Segoe UI" pitchFamily="34" charset="0"/>
            </a:endParaRPr>
          </a:p>
        </p:txBody>
      </p:sp>
      <p:pic>
        <p:nvPicPr>
          <p:cNvPr id="6" name="Picture 5" descr="A screenshot of a cell phone&#10;&#10;Description generated with high confidence">
            <a:extLst>
              <a:ext uri="{FF2B5EF4-FFF2-40B4-BE49-F238E27FC236}">
                <a16:creationId xmlns:a16="http://schemas.microsoft.com/office/drawing/2014/main" id="{B554EB0D-702A-4456-9E6B-B3A36F0E7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461" y="1743326"/>
            <a:ext cx="1641544" cy="2120210"/>
          </a:xfrm>
          <a:prstGeom prst="rect">
            <a:avLst/>
          </a:prstGeom>
          <a:ln>
            <a:solidFill>
              <a:schemeClr val="bg1"/>
            </a:solidFill>
          </a:ln>
        </p:spPr>
      </p:pic>
      <p:pic>
        <p:nvPicPr>
          <p:cNvPr id="29" name="Picture 28" descr="A screenshot of a cell phone&#10;&#10;Description generated with high confidence">
            <a:extLst>
              <a:ext uri="{FF2B5EF4-FFF2-40B4-BE49-F238E27FC236}">
                <a16:creationId xmlns:a16="http://schemas.microsoft.com/office/drawing/2014/main" id="{53D89344-FF07-42B5-8462-0BAD8E7FD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4630" y="1743326"/>
            <a:ext cx="1641544" cy="2120210"/>
          </a:xfrm>
          <a:prstGeom prst="rect">
            <a:avLst/>
          </a:prstGeom>
          <a:ln>
            <a:solidFill>
              <a:schemeClr val="bg1"/>
            </a:solidFill>
          </a:ln>
        </p:spPr>
      </p:pic>
      <p:pic>
        <p:nvPicPr>
          <p:cNvPr id="30" name="Picture 29" descr="A screenshot of a cell phone&#10;&#10;Description generated with high confidence">
            <a:extLst>
              <a:ext uri="{FF2B5EF4-FFF2-40B4-BE49-F238E27FC236}">
                <a16:creationId xmlns:a16="http://schemas.microsoft.com/office/drawing/2014/main" id="{7F32A5C6-0661-446A-A651-0A551B6A6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267" y="3983019"/>
            <a:ext cx="1641544" cy="2120210"/>
          </a:xfrm>
          <a:prstGeom prst="rect">
            <a:avLst/>
          </a:prstGeom>
          <a:ln>
            <a:solidFill>
              <a:schemeClr val="bg1"/>
            </a:solidFill>
          </a:ln>
        </p:spPr>
      </p:pic>
      <p:pic>
        <p:nvPicPr>
          <p:cNvPr id="32" name="Picture 31" descr="A screenshot of a cell phone&#10;&#10;Description generated with high confidence">
            <a:extLst>
              <a:ext uri="{FF2B5EF4-FFF2-40B4-BE49-F238E27FC236}">
                <a16:creationId xmlns:a16="http://schemas.microsoft.com/office/drawing/2014/main" id="{97087629-2F39-4DA0-A7FB-ABBA435B9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4630" y="3983019"/>
            <a:ext cx="1641544" cy="2120210"/>
          </a:xfrm>
          <a:prstGeom prst="rect">
            <a:avLst/>
          </a:prstGeom>
          <a:ln>
            <a:solidFill>
              <a:schemeClr val="bg1"/>
            </a:solidFill>
          </a:ln>
        </p:spPr>
      </p:pic>
      <p:sp>
        <p:nvSpPr>
          <p:cNvPr id="4" name="Title 3">
            <a:extLst>
              <a:ext uri="{FF2B5EF4-FFF2-40B4-BE49-F238E27FC236}">
                <a16:creationId xmlns:a16="http://schemas.microsoft.com/office/drawing/2014/main" id="{108A1145-AE15-3747-83BF-B3A2F02CD3EA}"/>
              </a:ext>
            </a:extLst>
          </p:cNvPr>
          <p:cNvSpPr>
            <a:spLocks noGrp="1"/>
          </p:cNvSpPr>
          <p:nvPr>
            <p:ph type="title"/>
          </p:nvPr>
        </p:nvSpPr>
        <p:spPr/>
        <p:txBody>
          <a:bodyPr>
            <a:noAutofit/>
          </a:bodyPr>
          <a:lstStyle/>
          <a:p>
            <a:r>
              <a:rPr lang="en-US" sz="4400" dirty="0"/>
              <a:t>Kubernetes Architecture Components</a:t>
            </a:r>
          </a:p>
        </p:txBody>
      </p:sp>
    </p:spTree>
    <p:extLst>
      <p:ext uri="{BB962C8B-B14F-4D97-AF65-F5344CB8AC3E}">
        <p14:creationId xmlns:p14="http://schemas.microsoft.com/office/powerpoint/2010/main" val="280628617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7" y="1635162"/>
            <a:ext cx="1776468" cy="4609651"/>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20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1148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9638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grpSp>
        <p:nvGrpSpPr>
          <p:cNvPr id="48" name="Group 47">
            <a:extLst>
              <a:ext uri="{FF2B5EF4-FFF2-40B4-BE49-F238E27FC236}">
                <a16:creationId xmlns:a16="http://schemas.microsoft.com/office/drawing/2014/main" id="{2801B72E-A66A-4A19-A89D-89B2A790C7B4}"/>
              </a:ext>
            </a:extLst>
          </p:cNvPr>
          <p:cNvGrpSpPr/>
          <p:nvPr/>
        </p:nvGrpSpPr>
        <p:grpSpPr>
          <a:xfrm>
            <a:off x="798756" y="2242098"/>
            <a:ext cx="1260723" cy="544857"/>
            <a:chOff x="6353717" y="1274010"/>
            <a:chExt cx="5097090" cy="1392753"/>
          </a:xfrm>
        </p:grpSpPr>
        <p:sp>
          <p:nvSpPr>
            <p:cNvPr id="49" name="Rounded Rectangle 4">
              <a:extLst>
                <a:ext uri="{FF2B5EF4-FFF2-40B4-BE49-F238E27FC236}">
                  <a16:creationId xmlns:a16="http://schemas.microsoft.com/office/drawing/2014/main" id="{F342910D-2261-4C7C-A49B-5C4127B4DC45}"/>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0" name="TextBox 49">
              <a:extLst>
                <a:ext uri="{FF2B5EF4-FFF2-40B4-BE49-F238E27FC236}">
                  <a16:creationId xmlns:a16="http://schemas.microsoft.com/office/drawing/2014/main" id="{1C2297E9-972D-4876-B8C0-3FB71A83B604}"/>
                </a:ext>
              </a:extLst>
            </p:cNvPr>
            <p:cNvSpPr txBox="1"/>
            <p:nvPr/>
          </p:nvSpPr>
          <p:spPr>
            <a:xfrm>
              <a:off x="6353717" y="1359900"/>
              <a:ext cx="5097090" cy="1306863"/>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api</a:t>
              </a:r>
              <a:r>
                <a:rPr kumimoji="0" lang="en-US" sz="1600" b="0" i="0" u="none" strike="noStrike" kern="0" cap="none" spc="0" normalizeH="0" baseline="0" noProof="0">
                  <a:ln>
                    <a:noFill/>
                  </a:ln>
                  <a:solidFill>
                    <a:srgbClr val="FFFFFF"/>
                  </a:solidFill>
                  <a:effectLst/>
                  <a:uLnTx/>
                  <a:uFillTx/>
                  <a:latin typeface="Segoe UI Semilight"/>
                  <a:ea typeface="+mn-ea"/>
                  <a:cs typeface="+mn-cs"/>
                </a:rPr>
                <a:t>-server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1" name="Group 50">
            <a:extLst>
              <a:ext uri="{FF2B5EF4-FFF2-40B4-BE49-F238E27FC236}">
                <a16:creationId xmlns:a16="http://schemas.microsoft.com/office/drawing/2014/main" id="{DD70FDE2-3106-4F24-A425-E2A90CBF97B0}"/>
              </a:ext>
            </a:extLst>
          </p:cNvPr>
          <p:cNvGrpSpPr/>
          <p:nvPr/>
        </p:nvGrpSpPr>
        <p:grpSpPr>
          <a:xfrm>
            <a:off x="769653" y="3786690"/>
            <a:ext cx="1319691" cy="551939"/>
            <a:chOff x="6338671" y="1274010"/>
            <a:chExt cx="5112136" cy="1313374"/>
          </a:xfrm>
        </p:grpSpPr>
        <p:sp>
          <p:nvSpPr>
            <p:cNvPr id="52" name="Rounded Rectangle 7">
              <a:extLst>
                <a:ext uri="{FF2B5EF4-FFF2-40B4-BE49-F238E27FC236}">
                  <a16:creationId xmlns:a16="http://schemas.microsoft.com/office/drawing/2014/main" id="{635AE70E-2EF1-425C-A14C-3A27FE6F3D4C}"/>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3" name="TextBox 52">
              <a:extLst>
                <a:ext uri="{FF2B5EF4-FFF2-40B4-BE49-F238E27FC236}">
                  <a16:creationId xmlns:a16="http://schemas.microsoft.com/office/drawing/2014/main" id="{C37DBBFC-C559-401A-AC7C-42CBE5DEA4B0}"/>
                </a:ext>
              </a:extLst>
            </p:cNvPr>
            <p:cNvSpPr txBox="1"/>
            <p:nvPr/>
          </p:nvSpPr>
          <p:spPr>
            <a:xfrm>
              <a:off x="6338671" y="1346825"/>
              <a:ext cx="5097091" cy="934275"/>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etcd</a:t>
              </a:r>
              <a:endParaRPr kumimoji="0" lang="en-US" sz="1600"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4" name="Group 53">
            <a:extLst>
              <a:ext uri="{FF2B5EF4-FFF2-40B4-BE49-F238E27FC236}">
                <a16:creationId xmlns:a16="http://schemas.microsoft.com/office/drawing/2014/main" id="{5179DCFD-1F9A-469E-8724-2FE752FD81FC}"/>
              </a:ext>
            </a:extLst>
          </p:cNvPr>
          <p:cNvGrpSpPr/>
          <p:nvPr/>
        </p:nvGrpSpPr>
        <p:grpSpPr>
          <a:xfrm>
            <a:off x="768890" y="2918079"/>
            <a:ext cx="1320454" cy="694252"/>
            <a:chOff x="6353717" y="1141053"/>
            <a:chExt cx="5175121" cy="1652021"/>
          </a:xfrm>
        </p:grpSpPr>
        <p:sp>
          <p:nvSpPr>
            <p:cNvPr id="55" name="Rounded Rectangle 13">
              <a:extLst>
                <a:ext uri="{FF2B5EF4-FFF2-40B4-BE49-F238E27FC236}">
                  <a16:creationId xmlns:a16="http://schemas.microsoft.com/office/drawing/2014/main" id="{50C022EF-5650-4F62-BD6C-9D6B8909A6AF}"/>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6" name="TextBox 55">
              <a:extLst>
                <a:ext uri="{FF2B5EF4-FFF2-40B4-BE49-F238E27FC236}">
                  <a16:creationId xmlns:a16="http://schemas.microsoft.com/office/drawing/2014/main" id="{D6FEC082-4BCE-4C91-AEB0-174B3918CAD5}"/>
                </a:ext>
              </a:extLst>
            </p:cNvPr>
            <p:cNvSpPr txBox="1"/>
            <p:nvPr/>
          </p:nvSpPr>
          <p:spPr>
            <a:xfrm>
              <a:off x="6431749" y="1141053"/>
              <a:ext cx="5097089" cy="1652021"/>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controller-manager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7" name="Group 56">
            <a:extLst>
              <a:ext uri="{FF2B5EF4-FFF2-40B4-BE49-F238E27FC236}">
                <a16:creationId xmlns:a16="http://schemas.microsoft.com/office/drawing/2014/main" id="{D67D7138-B779-4C88-B0B9-9515B8832133}"/>
              </a:ext>
            </a:extLst>
          </p:cNvPr>
          <p:cNvGrpSpPr/>
          <p:nvPr/>
        </p:nvGrpSpPr>
        <p:grpSpPr>
          <a:xfrm>
            <a:off x="764736" y="4575414"/>
            <a:ext cx="1324608" cy="551939"/>
            <a:chOff x="6353717" y="1274010"/>
            <a:chExt cx="5116985" cy="1313374"/>
          </a:xfrm>
        </p:grpSpPr>
        <p:sp>
          <p:nvSpPr>
            <p:cNvPr id="58" name="Rounded Rectangle 16">
              <a:extLst>
                <a:ext uri="{FF2B5EF4-FFF2-40B4-BE49-F238E27FC236}">
                  <a16:creationId xmlns:a16="http://schemas.microsoft.com/office/drawing/2014/main" id="{E4A62DC3-DF16-4F0A-BC6A-BEB27955E58C}"/>
                </a:ext>
              </a:extLst>
            </p:cNvPr>
            <p:cNvSpPr/>
            <p:nvPr/>
          </p:nvSpPr>
          <p:spPr bwMode="auto">
            <a:xfrm>
              <a:off x="6373612"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9" name="TextBox 58">
              <a:extLst>
                <a:ext uri="{FF2B5EF4-FFF2-40B4-BE49-F238E27FC236}">
                  <a16:creationId xmlns:a16="http://schemas.microsoft.com/office/drawing/2014/main" id="{A2DA5CA0-F77D-4C26-8AE4-3F86B8A26246}"/>
                </a:ext>
              </a:extLst>
            </p:cNvPr>
            <p:cNvSpPr txBox="1"/>
            <p:nvPr/>
          </p:nvSpPr>
          <p:spPr>
            <a:xfrm>
              <a:off x="6353717" y="1403135"/>
              <a:ext cx="5097089" cy="883658"/>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scheduler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70077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30086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err="1">
                <a:gradFill>
                  <a:gsLst>
                    <a:gs pos="0">
                      <a:srgbClr val="FFFFFF"/>
                    </a:gs>
                    <a:gs pos="100000">
                      <a:srgbClr val="FFFFFF"/>
                    </a:gs>
                  </a:gsLst>
                  <a:lin ang="5400000" scaled="0"/>
                </a:gradFill>
                <a:latin typeface="Segoe UI"/>
              </a:rPr>
              <a:t>kube</a:t>
            </a:r>
            <a:r>
              <a:rPr lang="en-US" sz="1200">
                <a:gradFill>
                  <a:gsLst>
                    <a:gs pos="0">
                      <a:srgbClr val="FFFFFF"/>
                    </a:gs>
                    <a:gs pos="100000">
                      <a:srgbClr val="FFFFFF"/>
                    </a:gs>
                  </a:gsLst>
                  <a:lin ang="5400000" scaled="0"/>
                </a:gradFill>
                <a:latin typeface="Segoe UI"/>
              </a:rPr>
              <a:t>-proxy</a:t>
            </a: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70077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a:gradFill>
                  <a:gsLst>
                    <a:gs pos="0">
                      <a:srgbClr val="FFFFFF"/>
                    </a:gs>
                    <a:gs pos="100000">
                      <a:srgbClr val="FFFFFF"/>
                    </a:gs>
                  </a:gsLst>
                  <a:lin ang="5400000" scaled="0"/>
                </a:gradFill>
                <a:latin typeface="Segoe UI"/>
              </a:rPr>
              <a:t>docker</a:t>
            </a: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9494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err="1">
                <a:gradFill>
                  <a:gsLst>
                    <a:gs pos="0">
                      <a:srgbClr val="FFFFFF"/>
                    </a:gs>
                    <a:gs pos="100000">
                      <a:srgbClr val="FFFFFF"/>
                    </a:gs>
                  </a:gsLst>
                  <a:lin ang="5400000" scaled="0"/>
                </a:gradFill>
                <a:latin typeface="Segoe UI"/>
              </a:rPr>
              <a:t>dns</a:t>
            </a:r>
            <a:endParaRPr lang="en-US" sz="1200">
              <a:gradFill>
                <a:gsLst>
                  <a:gs pos="0">
                    <a:srgbClr val="FFFFFF"/>
                  </a:gs>
                  <a:gs pos="100000">
                    <a:srgbClr val="FFFFFF"/>
                  </a:gs>
                </a:gsLst>
                <a:lin ang="5400000" scaled="0"/>
              </a:gradFill>
              <a:latin typeface="Segoe UI"/>
            </a:endParaRPr>
          </a:p>
        </p:txBody>
      </p:sp>
      <p:pic>
        <p:nvPicPr>
          <p:cNvPr id="7" name="Picture 6">
            <a:extLst>
              <a:ext uri="{FF2B5EF4-FFF2-40B4-BE49-F238E27FC236}">
                <a16:creationId xmlns:a16="http://schemas.microsoft.com/office/drawing/2014/main" id="{2BE4698E-05E0-427B-AE16-C412F79E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1740327"/>
            <a:ext cx="1637619" cy="2115141"/>
          </a:xfrm>
          <a:prstGeom prst="rect">
            <a:avLst/>
          </a:prstGeom>
        </p:spPr>
      </p:pic>
      <p:pic>
        <p:nvPicPr>
          <p:cNvPr id="89" name="Picture 88">
            <a:extLst>
              <a:ext uri="{FF2B5EF4-FFF2-40B4-BE49-F238E27FC236}">
                <a16:creationId xmlns:a16="http://schemas.microsoft.com/office/drawing/2014/main" id="{34A7C09D-DDDD-4E63-A95F-643A5702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811" y="3974952"/>
            <a:ext cx="1637619" cy="2115141"/>
          </a:xfrm>
          <a:prstGeom prst="rect">
            <a:avLst/>
          </a:prstGeom>
        </p:spPr>
      </p:pic>
      <p:pic>
        <p:nvPicPr>
          <p:cNvPr id="90" name="Picture 89">
            <a:extLst>
              <a:ext uri="{FF2B5EF4-FFF2-40B4-BE49-F238E27FC236}">
                <a16:creationId xmlns:a16="http://schemas.microsoft.com/office/drawing/2014/main" id="{F637658D-B902-420B-9C5C-71DCCFD0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3974951"/>
            <a:ext cx="1637619" cy="2115141"/>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22BB9592-4C4F-4B63-B9C2-FF95E2C93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386" y="1748395"/>
            <a:ext cx="1637619" cy="2115141"/>
          </a:xfrm>
          <a:prstGeom prst="rect">
            <a:avLst/>
          </a:prstGeom>
          <a:ln>
            <a:solidFill>
              <a:schemeClr val="bg1"/>
            </a:solidFill>
          </a:ln>
        </p:spPr>
      </p:pic>
      <p:pic>
        <p:nvPicPr>
          <p:cNvPr id="30" name="Picture 29" descr="A screenshot of a cell phone&#10;&#10;Description generated with very high confidence">
            <a:extLst>
              <a:ext uri="{FF2B5EF4-FFF2-40B4-BE49-F238E27FC236}">
                <a16:creationId xmlns:a16="http://schemas.microsoft.com/office/drawing/2014/main" id="{088F269A-4969-4986-9AD2-74C719F4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810" y="1748548"/>
            <a:ext cx="1637619" cy="2115141"/>
          </a:xfrm>
          <a:prstGeom prst="rect">
            <a:avLst/>
          </a:prstGeom>
          <a:ln>
            <a:solidFill>
              <a:schemeClr val="bg1"/>
            </a:solidFill>
          </a:ln>
        </p:spPr>
      </p:pic>
      <p:pic>
        <p:nvPicPr>
          <p:cNvPr id="32" name="Picture 31" descr="A screenshot of a cell phone&#10;&#10;Description generated with very high confidence">
            <a:extLst>
              <a:ext uri="{FF2B5EF4-FFF2-40B4-BE49-F238E27FC236}">
                <a16:creationId xmlns:a16="http://schemas.microsoft.com/office/drawing/2014/main" id="{7D56CE83-F3B0-4C08-A670-0CA45D408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811" y="4013602"/>
            <a:ext cx="1637619" cy="2115141"/>
          </a:xfrm>
          <a:prstGeom prst="rect">
            <a:avLst/>
          </a:prstGeom>
          <a:ln>
            <a:solidFill>
              <a:schemeClr val="bg1"/>
            </a:solidFill>
          </a:ln>
        </p:spPr>
      </p:pic>
      <p:pic>
        <p:nvPicPr>
          <p:cNvPr id="33" name="Picture 32" descr="A screenshot of a cell phone&#10;&#10;Description generated with very high confidence">
            <a:extLst>
              <a:ext uri="{FF2B5EF4-FFF2-40B4-BE49-F238E27FC236}">
                <a16:creationId xmlns:a16="http://schemas.microsoft.com/office/drawing/2014/main" id="{6EBF012A-E97C-49DA-9778-7539C0FC9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636" y="4009912"/>
            <a:ext cx="1637619" cy="2115141"/>
          </a:xfrm>
          <a:prstGeom prst="rect">
            <a:avLst/>
          </a:prstGeom>
          <a:ln>
            <a:solidFill>
              <a:schemeClr val="bg1"/>
            </a:solidFill>
          </a:ln>
        </p:spPr>
      </p:pic>
      <p:sp>
        <p:nvSpPr>
          <p:cNvPr id="10" name="Rectangle 9">
            <a:extLst>
              <a:ext uri="{FF2B5EF4-FFF2-40B4-BE49-F238E27FC236}">
                <a16:creationId xmlns:a16="http://schemas.microsoft.com/office/drawing/2014/main" id="{6A25682B-EBC9-4659-8F98-11CBFAFE6BBA}"/>
              </a:ext>
            </a:extLst>
          </p:cNvPr>
          <p:cNvSpPr/>
          <p:nvPr/>
        </p:nvSpPr>
        <p:spPr bwMode="auto">
          <a:xfrm>
            <a:off x="720001" y="2174238"/>
            <a:ext cx="1390219" cy="3085355"/>
          </a:xfrm>
          <a:prstGeom prst="rect">
            <a:avLst/>
          </a:prstGeom>
          <a:solidFill>
            <a:schemeClr val="tx1">
              <a:lumMod val="75000"/>
              <a:lumOff val="2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err="1">
                <a:gradFill>
                  <a:gsLst>
                    <a:gs pos="0">
                      <a:srgbClr val="FFFFFF"/>
                    </a:gs>
                    <a:gs pos="100000">
                      <a:srgbClr val="FFFFFF"/>
                    </a:gs>
                  </a:gsLst>
                  <a:lin ang="5400000" scaled="0"/>
                </a:gradFill>
              </a:rPr>
              <a:t>Kube</a:t>
            </a:r>
            <a:r>
              <a:rPr lang="en-US" sz="2000">
                <a:gradFill>
                  <a:gsLst>
                    <a:gs pos="0">
                      <a:srgbClr val="FFFFFF"/>
                    </a:gs>
                    <a:gs pos="100000">
                      <a:srgbClr val="FFFFFF"/>
                    </a:gs>
                  </a:gsLst>
                  <a:lin ang="5400000" scaled="0"/>
                </a:gradFill>
              </a:rPr>
              <a:t> stuff</a:t>
            </a: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652047" y="2147288"/>
            <a:ext cx="3244082" cy="836470"/>
          </a:xfrm>
          <a:prstGeom prst="rect">
            <a:avLst/>
          </a:prstGeom>
          <a:solidFill>
            <a:schemeClr val="tx1">
              <a:lumMod val="75000"/>
              <a:lumOff val="2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err="1">
                <a:gradFill>
                  <a:gsLst>
                    <a:gs pos="0">
                      <a:srgbClr val="FFFFFF"/>
                    </a:gs>
                    <a:gs pos="100000">
                      <a:srgbClr val="FFFFFF"/>
                    </a:gs>
                  </a:gsLst>
                  <a:lin ang="5400000" scaled="0"/>
                </a:gradFill>
              </a:rPr>
              <a:t>Kube</a:t>
            </a:r>
            <a:r>
              <a:rPr lang="en-US" sz="2000">
                <a:gradFill>
                  <a:gsLst>
                    <a:gs pos="0">
                      <a:srgbClr val="FFFFFF"/>
                    </a:gs>
                    <a:gs pos="100000">
                      <a:srgbClr val="FFFFFF"/>
                    </a:gs>
                  </a:gsLst>
                  <a:lin ang="5400000" scaled="0"/>
                </a:gradFill>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8311138" y="2015175"/>
            <a:ext cx="1461875" cy="361100"/>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37" name="Rectangle 36">
            <a:extLst>
              <a:ext uri="{FF2B5EF4-FFF2-40B4-BE49-F238E27FC236}">
                <a16:creationId xmlns:a16="http://schemas.microsoft.com/office/drawing/2014/main" id="{9854E77E-DBDF-45FE-BA15-E486AD8F80F4}"/>
              </a:ext>
            </a:extLst>
          </p:cNvPr>
          <p:cNvSpPr/>
          <p:nvPr/>
        </p:nvSpPr>
        <p:spPr bwMode="auto">
          <a:xfrm>
            <a:off x="10050681" y="2015175"/>
            <a:ext cx="1461875" cy="361100"/>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38" name="Rectangle 37">
            <a:extLst>
              <a:ext uri="{FF2B5EF4-FFF2-40B4-BE49-F238E27FC236}">
                <a16:creationId xmlns:a16="http://schemas.microsoft.com/office/drawing/2014/main" id="{BFA10BD2-671E-4A08-99F3-112C85741D45}"/>
              </a:ext>
            </a:extLst>
          </p:cNvPr>
          <p:cNvSpPr/>
          <p:nvPr/>
        </p:nvSpPr>
        <p:spPr bwMode="auto">
          <a:xfrm>
            <a:off x="8307836" y="4274402"/>
            <a:ext cx="1461875" cy="361100"/>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39" name="Rectangle 38">
            <a:extLst>
              <a:ext uri="{FF2B5EF4-FFF2-40B4-BE49-F238E27FC236}">
                <a16:creationId xmlns:a16="http://schemas.microsoft.com/office/drawing/2014/main" id="{6C7133CD-095B-4F19-97DE-C4D71446E3D8}"/>
              </a:ext>
            </a:extLst>
          </p:cNvPr>
          <p:cNvSpPr/>
          <p:nvPr/>
        </p:nvSpPr>
        <p:spPr bwMode="auto">
          <a:xfrm>
            <a:off x="10037507" y="4246296"/>
            <a:ext cx="1461875" cy="361100"/>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4" name="Title 3">
            <a:extLst>
              <a:ext uri="{FF2B5EF4-FFF2-40B4-BE49-F238E27FC236}">
                <a16:creationId xmlns:a16="http://schemas.microsoft.com/office/drawing/2014/main" id="{5570077D-E97C-182C-2E39-4CACE06BB03A}"/>
              </a:ext>
            </a:extLst>
          </p:cNvPr>
          <p:cNvSpPr>
            <a:spLocks noGrp="1"/>
          </p:cNvSpPr>
          <p:nvPr>
            <p:ph type="title"/>
          </p:nvPr>
        </p:nvSpPr>
        <p:spPr/>
        <p:txBody>
          <a:bodyPr>
            <a:noAutofit/>
          </a:bodyPr>
          <a:lstStyle/>
          <a:p>
            <a:r>
              <a:rPr lang="en-US" sz="4400" dirty="0"/>
              <a:t>Kubernetes Architecture Components</a:t>
            </a:r>
          </a:p>
        </p:txBody>
      </p:sp>
    </p:spTree>
    <p:extLst>
      <p:ext uri="{BB962C8B-B14F-4D97-AF65-F5344CB8AC3E}">
        <p14:creationId xmlns:p14="http://schemas.microsoft.com/office/powerpoint/2010/main" val="159237807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DA7B1C-65B6-4285-9566-3DDFEA89E65B}"/>
              </a:ext>
            </a:extLst>
          </p:cNvPr>
          <p:cNvSpPr/>
          <p:nvPr/>
        </p:nvSpPr>
        <p:spPr bwMode="auto">
          <a:xfrm>
            <a:off x="8467987" y="2472185"/>
            <a:ext cx="1242438"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4" name="Rectangle 13">
            <a:extLst>
              <a:ext uri="{FF2B5EF4-FFF2-40B4-BE49-F238E27FC236}">
                <a16:creationId xmlns:a16="http://schemas.microsoft.com/office/drawing/2014/main" id="{CEDB11AE-3533-4686-B951-219EE8AF0415}"/>
              </a:ext>
            </a:extLst>
          </p:cNvPr>
          <p:cNvSpPr/>
          <p:nvPr/>
        </p:nvSpPr>
        <p:spPr bwMode="auto">
          <a:xfrm>
            <a:off x="5256455" y="2482088"/>
            <a:ext cx="1302124"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5" name="Rectangle 14">
            <a:extLst>
              <a:ext uri="{FF2B5EF4-FFF2-40B4-BE49-F238E27FC236}">
                <a16:creationId xmlns:a16="http://schemas.microsoft.com/office/drawing/2014/main" id="{B5159747-E95A-4C9D-AE42-F69B4DF48799}"/>
              </a:ext>
            </a:extLst>
          </p:cNvPr>
          <p:cNvSpPr/>
          <p:nvPr/>
        </p:nvSpPr>
        <p:spPr bwMode="auto">
          <a:xfrm>
            <a:off x="1984703" y="2472185"/>
            <a:ext cx="1503430"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6" name="Rectangle 15">
            <a:extLst>
              <a:ext uri="{FF2B5EF4-FFF2-40B4-BE49-F238E27FC236}">
                <a16:creationId xmlns:a16="http://schemas.microsoft.com/office/drawing/2014/main" id="{9299B54E-3E6F-4699-A009-7EDDB5C8F7D9}"/>
              </a:ext>
            </a:extLst>
          </p:cNvPr>
          <p:cNvSpPr/>
          <p:nvPr/>
        </p:nvSpPr>
        <p:spPr>
          <a:xfrm>
            <a:off x="5474113" y="4328765"/>
            <a:ext cx="942758" cy="310996"/>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Bins/Libs</a:t>
            </a:r>
          </a:p>
        </p:txBody>
      </p:sp>
      <p:sp>
        <p:nvSpPr>
          <p:cNvPr id="17" name="Rectangle 16">
            <a:extLst>
              <a:ext uri="{FF2B5EF4-FFF2-40B4-BE49-F238E27FC236}">
                <a16:creationId xmlns:a16="http://schemas.microsoft.com/office/drawing/2014/main" id="{1B365FFA-A359-4461-8CC8-0D5B0BF63F0E}"/>
              </a:ext>
            </a:extLst>
          </p:cNvPr>
          <p:cNvSpPr/>
          <p:nvPr/>
        </p:nvSpPr>
        <p:spPr>
          <a:xfrm>
            <a:off x="5474114" y="2896296"/>
            <a:ext cx="932709"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B</a:t>
            </a:r>
          </a:p>
        </p:txBody>
      </p:sp>
      <p:sp>
        <p:nvSpPr>
          <p:cNvPr id="18" name="Rectangle 17">
            <a:extLst>
              <a:ext uri="{FF2B5EF4-FFF2-40B4-BE49-F238E27FC236}">
                <a16:creationId xmlns:a16="http://schemas.microsoft.com/office/drawing/2014/main" id="{2B23A181-08F9-44B5-8F20-17B3C413C5D6}"/>
              </a:ext>
            </a:extLst>
          </p:cNvPr>
          <p:cNvSpPr/>
          <p:nvPr/>
        </p:nvSpPr>
        <p:spPr>
          <a:xfrm>
            <a:off x="8548876" y="2883666"/>
            <a:ext cx="1023301"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C</a:t>
            </a:r>
          </a:p>
        </p:txBody>
      </p:sp>
      <p:sp>
        <p:nvSpPr>
          <p:cNvPr id="19" name="Rectangle 18">
            <a:extLst>
              <a:ext uri="{FF2B5EF4-FFF2-40B4-BE49-F238E27FC236}">
                <a16:creationId xmlns:a16="http://schemas.microsoft.com/office/drawing/2014/main" id="{CA19A303-D619-4DD7-9FBF-C4A825A38EC7}"/>
              </a:ext>
            </a:extLst>
          </p:cNvPr>
          <p:cNvSpPr/>
          <p:nvPr/>
        </p:nvSpPr>
        <p:spPr>
          <a:xfrm>
            <a:off x="2235063" y="4325508"/>
            <a:ext cx="1023304" cy="306280"/>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a:ea typeface="+mn-ea"/>
                <a:cs typeface="+mn-cs"/>
              </a:rPr>
              <a:t>Bins/Libs</a:t>
            </a:r>
          </a:p>
        </p:txBody>
      </p:sp>
      <p:sp>
        <p:nvSpPr>
          <p:cNvPr id="20" name="Rectangle 19">
            <a:extLst>
              <a:ext uri="{FF2B5EF4-FFF2-40B4-BE49-F238E27FC236}">
                <a16:creationId xmlns:a16="http://schemas.microsoft.com/office/drawing/2014/main" id="{83BD89E8-A5C4-484C-9B0B-A65AF0F7A645}"/>
              </a:ext>
            </a:extLst>
          </p:cNvPr>
          <p:cNvSpPr/>
          <p:nvPr/>
        </p:nvSpPr>
        <p:spPr>
          <a:xfrm>
            <a:off x="2235065" y="2893039"/>
            <a:ext cx="1023302"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A</a:t>
            </a:r>
          </a:p>
        </p:txBody>
      </p:sp>
      <p:sp>
        <p:nvSpPr>
          <p:cNvPr id="21" name="Rectangle 20">
            <a:extLst>
              <a:ext uri="{FF2B5EF4-FFF2-40B4-BE49-F238E27FC236}">
                <a16:creationId xmlns:a16="http://schemas.microsoft.com/office/drawing/2014/main" id="{EDDD23A5-BA8D-4F13-8E2A-4E39EFA175BA}"/>
              </a:ext>
            </a:extLst>
          </p:cNvPr>
          <p:cNvSpPr/>
          <p:nvPr/>
        </p:nvSpPr>
        <p:spPr>
          <a:xfrm>
            <a:off x="8549597" y="4327768"/>
            <a:ext cx="1022580" cy="310996"/>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Bins/Libs</a:t>
            </a:r>
          </a:p>
        </p:txBody>
      </p:sp>
      <p:sp>
        <p:nvSpPr>
          <p:cNvPr id="2" name="Title 1">
            <a:extLst>
              <a:ext uri="{FF2B5EF4-FFF2-40B4-BE49-F238E27FC236}">
                <a16:creationId xmlns:a16="http://schemas.microsoft.com/office/drawing/2014/main" id="{F8AFBA73-DA1E-F5DA-FB64-02539273E669}"/>
              </a:ext>
            </a:extLst>
          </p:cNvPr>
          <p:cNvSpPr>
            <a:spLocks noGrp="1"/>
          </p:cNvSpPr>
          <p:nvPr>
            <p:ph type="title"/>
          </p:nvPr>
        </p:nvSpPr>
        <p:spPr/>
        <p:txBody>
          <a:bodyPr>
            <a:normAutofit fontScale="90000"/>
          </a:bodyPr>
          <a:lstStyle/>
          <a:p>
            <a:r>
              <a:rPr lang="en-US" dirty="0"/>
              <a:t>Kubernetes Architecture Components</a:t>
            </a:r>
          </a:p>
        </p:txBody>
      </p:sp>
      <p:sp>
        <p:nvSpPr>
          <p:cNvPr id="4" name="Text Placeholder 3">
            <a:extLst>
              <a:ext uri="{FF2B5EF4-FFF2-40B4-BE49-F238E27FC236}">
                <a16:creationId xmlns:a16="http://schemas.microsoft.com/office/drawing/2014/main" id="{58BAB3FE-6867-C473-C0F0-C842550BF80D}"/>
              </a:ext>
            </a:extLst>
          </p:cNvPr>
          <p:cNvSpPr>
            <a:spLocks noGrp="1"/>
          </p:cNvSpPr>
          <p:nvPr>
            <p:ph type="body" sz="quarter" idx="13"/>
          </p:nvPr>
        </p:nvSpPr>
        <p:spPr/>
        <p:txBody>
          <a:bodyPr/>
          <a:lstStyle/>
          <a:p>
            <a:r>
              <a:rPr lang="en-US" dirty="0"/>
              <a:t>Where do the Containers go?</a:t>
            </a:r>
          </a:p>
        </p:txBody>
      </p:sp>
    </p:spTree>
    <p:extLst>
      <p:ext uri="{BB962C8B-B14F-4D97-AF65-F5344CB8AC3E}">
        <p14:creationId xmlns:p14="http://schemas.microsoft.com/office/powerpoint/2010/main" val="3306724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8E164E-330C-40D9-A522-3206F53FBB1F}"/>
              </a:ext>
            </a:extLst>
          </p:cNvPr>
          <p:cNvSpPr/>
          <p:nvPr/>
        </p:nvSpPr>
        <p:spPr bwMode="auto">
          <a:xfrm>
            <a:off x="7953570" y="1909481"/>
            <a:ext cx="2253727" cy="318964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Pod</a:t>
            </a:r>
          </a:p>
        </p:txBody>
      </p:sp>
      <p:sp>
        <p:nvSpPr>
          <p:cNvPr id="23" name="Rectangle 22">
            <a:extLst>
              <a:ext uri="{FF2B5EF4-FFF2-40B4-BE49-F238E27FC236}">
                <a16:creationId xmlns:a16="http://schemas.microsoft.com/office/drawing/2014/main" id="{881EEB48-6B3C-43CA-9F7B-0674D46C4CB4}"/>
              </a:ext>
            </a:extLst>
          </p:cNvPr>
          <p:cNvSpPr/>
          <p:nvPr/>
        </p:nvSpPr>
        <p:spPr bwMode="auto">
          <a:xfrm>
            <a:off x="4780653" y="1909482"/>
            <a:ext cx="2253727" cy="318964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Pod</a:t>
            </a:r>
          </a:p>
        </p:txBody>
      </p:sp>
      <p:sp>
        <p:nvSpPr>
          <p:cNvPr id="22" name="Rectangle 21">
            <a:extLst>
              <a:ext uri="{FF2B5EF4-FFF2-40B4-BE49-F238E27FC236}">
                <a16:creationId xmlns:a16="http://schemas.microsoft.com/office/drawing/2014/main" id="{ACD3F9F5-3D8C-4E55-9905-90C8DEB5DF73}"/>
              </a:ext>
            </a:extLst>
          </p:cNvPr>
          <p:cNvSpPr/>
          <p:nvPr/>
        </p:nvSpPr>
        <p:spPr bwMode="auto">
          <a:xfrm>
            <a:off x="1619026" y="1909482"/>
            <a:ext cx="2253727" cy="318964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Pod</a:t>
            </a:r>
          </a:p>
        </p:txBody>
      </p:sp>
      <p:sp>
        <p:nvSpPr>
          <p:cNvPr id="13" name="Rectangle 12">
            <a:extLst>
              <a:ext uri="{FF2B5EF4-FFF2-40B4-BE49-F238E27FC236}">
                <a16:creationId xmlns:a16="http://schemas.microsoft.com/office/drawing/2014/main" id="{43DA7B1C-65B6-4285-9566-3DDFEA89E65B}"/>
              </a:ext>
            </a:extLst>
          </p:cNvPr>
          <p:cNvSpPr/>
          <p:nvPr/>
        </p:nvSpPr>
        <p:spPr bwMode="auto">
          <a:xfrm>
            <a:off x="8467987" y="2472185"/>
            <a:ext cx="1242438"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4" name="Rectangle 13">
            <a:extLst>
              <a:ext uri="{FF2B5EF4-FFF2-40B4-BE49-F238E27FC236}">
                <a16:creationId xmlns:a16="http://schemas.microsoft.com/office/drawing/2014/main" id="{CEDB11AE-3533-4686-B951-219EE8AF0415}"/>
              </a:ext>
            </a:extLst>
          </p:cNvPr>
          <p:cNvSpPr/>
          <p:nvPr/>
        </p:nvSpPr>
        <p:spPr bwMode="auto">
          <a:xfrm>
            <a:off x="5256455" y="2482088"/>
            <a:ext cx="1302124"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5" name="Rectangle 14">
            <a:extLst>
              <a:ext uri="{FF2B5EF4-FFF2-40B4-BE49-F238E27FC236}">
                <a16:creationId xmlns:a16="http://schemas.microsoft.com/office/drawing/2014/main" id="{B5159747-E95A-4C9D-AE42-F69B4DF48799}"/>
              </a:ext>
            </a:extLst>
          </p:cNvPr>
          <p:cNvSpPr/>
          <p:nvPr/>
        </p:nvSpPr>
        <p:spPr bwMode="auto">
          <a:xfrm>
            <a:off x="1984703" y="2472185"/>
            <a:ext cx="1503430" cy="2322266"/>
          </a:xfrm>
          <a:prstGeom prst="rect">
            <a:avLst/>
          </a:prstGeom>
          <a:solidFill>
            <a:srgbClr val="002050">
              <a:lumMod val="10000"/>
              <a:lumOff val="90000"/>
            </a:srgbClr>
          </a:solidFill>
          <a:ln w="3175" cap="flat" cmpd="sng" algn="ctr">
            <a:noFill/>
            <a:prstDash val="solid"/>
            <a:headEnd type="none" w="med" len="med"/>
            <a:tailEnd type="none" w="med" len="med"/>
          </a:ln>
          <a:effectLst/>
        </p:spPr>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Container</a:t>
            </a:r>
          </a:p>
        </p:txBody>
      </p:sp>
      <p:sp>
        <p:nvSpPr>
          <p:cNvPr id="16" name="Rectangle 15">
            <a:extLst>
              <a:ext uri="{FF2B5EF4-FFF2-40B4-BE49-F238E27FC236}">
                <a16:creationId xmlns:a16="http://schemas.microsoft.com/office/drawing/2014/main" id="{9299B54E-3E6F-4699-A009-7EDDB5C8F7D9}"/>
              </a:ext>
            </a:extLst>
          </p:cNvPr>
          <p:cNvSpPr/>
          <p:nvPr/>
        </p:nvSpPr>
        <p:spPr>
          <a:xfrm>
            <a:off x="5474113" y="4328765"/>
            <a:ext cx="942758" cy="310996"/>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Bins/Libs</a:t>
            </a:r>
          </a:p>
        </p:txBody>
      </p:sp>
      <p:sp>
        <p:nvSpPr>
          <p:cNvPr id="17" name="Rectangle 16">
            <a:extLst>
              <a:ext uri="{FF2B5EF4-FFF2-40B4-BE49-F238E27FC236}">
                <a16:creationId xmlns:a16="http://schemas.microsoft.com/office/drawing/2014/main" id="{1B365FFA-A359-4461-8CC8-0D5B0BF63F0E}"/>
              </a:ext>
            </a:extLst>
          </p:cNvPr>
          <p:cNvSpPr/>
          <p:nvPr/>
        </p:nvSpPr>
        <p:spPr>
          <a:xfrm>
            <a:off x="5474114" y="2896296"/>
            <a:ext cx="932709"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B</a:t>
            </a:r>
          </a:p>
        </p:txBody>
      </p:sp>
      <p:sp>
        <p:nvSpPr>
          <p:cNvPr id="18" name="Rectangle 17">
            <a:extLst>
              <a:ext uri="{FF2B5EF4-FFF2-40B4-BE49-F238E27FC236}">
                <a16:creationId xmlns:a16="http://schemas.microsoft.com/office/drawing/2014/main" id="{2B23A181-08F9-44B5-8F20-17B3C413C5D6}"/>
              </a:ext>
            </a:extLst>
          </p:cNvPr>
          <p:cNvSpPr/>
          <p:nvPr/>
        </p:nvSpPr>
        <p:spPr>
          <a:xfrm>
            <a:off x="8548876" y="2883666"/>
            <a:ext cx="1023301"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C</a:t>
            </a:r>
          </a:p>
        </p:txBody>
      </p:sp>
      <p:sp>
        <p:nvSpPr>
          <p:cNvPr id="19" name="Rectangle 18">
            <a:extLst>
              <a:ext uri="{FF2B5EF4-FFF2-40B4-BE49-F238E27FC236}">
                <a16:creationId xmlns:a16="http://schemas.microsoft.com/office/drawing/2014/main" id="{CA19A303-D619-4DD7-9FBF-C4A825A38EC7}"/>
              </a:ext>
            </a:extLst>
          </p:cNvPr>
          <p:cNvSpPr/>
          <p:nvPr/>
        </p:nvSpPr>
        <p:spPr>
          <a:xfrm>
            <a:off x="2235063" y="4325508"/>
            <a:ext cx="1023304" cy="306280"/>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a:ea typeface="+mn-ea"/>
                <a:cs typeface="+mn-cs"/>
              </a:rPr>
              <a:t>Bins/Libs</a:t>
            </a:r>
          </a:p>
        </p:txBody>
      </p:sp>
      <p:sp>
        <p:nvSpPr>
          <p:cNvPr id="20" name="Rectangle 19">
            <a:extLst>
              <a:ext uri="{FF2B5EF4-FFF2-40B4-BE49-F238E27FC236}">
                <a16:creationId xmlns:a16="http://schemas.microsoft.com/office/drawing/2014/main" id="{83BD89E8-A5C4-484C-9B0B-A65AF0F7A645}"/>
              </a:ext>
            </a:extLst>
          </p:cNvPr>
          <p:cNvSpPr/>
          <p:nvPr/>
        </p:nvSpPr>
        <p:spPr>
          <a:xfrm>
            <a:off x="2235065" y="2893039"/>
            <a:ext cx="1023302" cy="1427756"/>
          </a:xfrm>
          <a:prstGeom prst="rect">
            <a:avLst/>
          </a:prstGeom>
          <a:solidFill>
            <a:srgbClr val="D2D2D2">
              <a:lumMod val="90000"/>
            </a:srgbClr>
          </a:solidFill>
          <a:ln w="10795" cap="flat" cmpd="sng" algn="ctr">
            <a:solidFill>
              <a:srgbClr val="D83B01">
                <a:shade val="50000"/>
              </a:srgbClr>
            </a:solidFill>
            <a:prstDash val="solid"/>
          </a:ln>
          <a:effectLst/>
        </p:spPr>
        <p:txBody>
          <a:bodyPr vert="vert"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50"/>
                </a:solidFill>
                <a:effectLst/>
                <a:uLnTx/>
                <a:uFillTx/>
                <a:latin typeface="Segoe UI"/>
                <a:ea typeface="+mn-ea"/>
                <a:cs typeface="+mn-cs"/>
              </a:rPr>
              <a:t>App A</a:t>
            </a:r>
          </a:p>
        </p:txBody>
      </p:sp>
      <p:sp>
        <p:nvSpPr>
          <p:cNvPr id="21" name="Rectangle 20">
            <a:extLst>
              <a:ext uri="{FF2B5EF4-FFF2-40B4-BE49-F238E27FC236}">
                <a16:creationId xmlns:a16="http://schemas.microsoft.com/office/drawing/2014/main" id="{EDDD23A5-BA8D-4F13-8E2A-4E39EFA175BA}"/>
              </a:ext>
            </a:extLst>
          </p:cNvPr>
          <p:cNvSpPr/>
          <p:nvPr/>
        </p:nvSpPr>
        <p:spPr>
          <a:xfrm>
            <a:off x="8549597" y="4327768"/>
            <a:ext cx="1022580" cy="310996"/>
          </a:xfrm>
          <a:prstGeom prst="rect">
            <a:avLst/>
          </a:prstGeom>
          <a:solidFill>
            <a:srgbClr val="505050">
              <a:lumMod val="85000"/>
            </a:srgbClr>
          </a:solidFill>
          <a:ln w="10795" cap="flat" cmpd="sng" algn="ctr">
            <a:solidFill>
              <a:srgbClr val="D83B01">
                <a:shade val="50000"/>
              </a:srgbClr>
            </a:solidFill>
            <a:prstDash val="solid"/>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Bins/Libs</a:t>
            </a:r>
          </a:p>
        </p:txBody>
      </p:sp>
      <p:sp>
        <p:nvSpPr>
          <p:cNvPr id="28" name="TextBox 27">
            <a:extLst>
              <a:ext uri="{FF2B5EF4-FFF2-40B4-BE49-F238E27FC236}">
                <a16:creationId xmlns:a16="http://schemas.microsoft.com/office/drawing/2014/main" id="{B6E16196-0206-4083-86D0-E8FC64E81E3F}"/>
              </a:ext>
            </a:extLst>
          </p:cNvPr>
          <p:cNvSpPr txBox="1"/>
          <p:nvPr/>
        </p:nvSpPr>
        <p:spPr>
          <a:xfrm>
            <a:off x="1764254" y="5572461"/>
            <a:ext cx="7767021" cy="7386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Containers go inside Pods!</a:t>
            </a:r>
          </a:p>
        </p:txBody>
      </p:sp>
      <p:sp>
        <p:nvSpPr>
          <p:cNvPr id="2" name="Title 1">
            <a:extLst>
              <a:ext uri="{FF2B5EF4-FFF2-40B4-BE49-F238E27FC236}">
                <a16:creationId xmlns:a16="http://schemas.microsoft.com/office/drawing/2014/main" id="{B3233F2C-EE31-A0BA-2626-5335BF6311E9}"/>
              </a:ext>
            </a:extLst>
          </p:cNvPr>
          <p:cNvSpPr>
            <a:spLocks noGrp="1"/>
          </p:cNvSpPr>
          <p:nvPr>
            <p:ph type="title"/>
          </p:nvPr>
        </p:nvSpPr>
        <p:spPr/>
        <p:txBody>
          <a:bodyPr>
            <a:normAutofit fontScale="90000"/>
          </a:bodyPr>
          <a:lstStyle/>
          <a:p>
            <a:r>
              <a:rPr lang="en-US" dirty="0"/>
              <a:t>Kubernetes Architecture Components</a:t>
            </a:r>
          </a:p>
        </p:txBody>
      </p:sp>
      <p:sp>
        <p:nvSpPr>
          <p:cNvPr id="4" name="Text Placeholder 3">
            <a:extLst>
              <a:ext uri="{FF2B5EF4-FFF2-40B4-BE49-F238E27FC236}">
                <a16:creationId xmlns:a16="http://schemas.microsoft.com/office/drawing/2014/main" id="{E94675B9-D000-3C24-FFFF-92CFC4E11595}"/>
              </a:ext>
            </a:extLst>
          </p:cNvPr>
          <p:cNvSpPr>
            <a:spLocks noGrp="1"/>
          </p:cNvSpPr>
          <p:nvPr>
            <p:ph type="body" sz="quarter" idx="13"/>
          </p:nvPr>
        </p:nvSpPr>
        <p:spPr/>
        <p:txBody>
          <a:bodyPr/>
          <a:lstStyle/>
          <a:p>
            <a:r>
              <a:rPr lang="en-US" dirty="0"/>
              <a:t>Introducing… Pods!</a:t>
            </a:r>
          </a:p>
        </p:txBody>
      </p:sp>
    </p:spTree>
    <p:extLst>
      <p:ext uri="{BB962C8B-B14F-4D97-AF65-F5344CB8AC3E}">
        <p14:creationId xmlns:p14="http://schemas.microsoft.com/office/powerpoint/2010/main" val="279569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272BB-F783-469B-841D-6567A60E41E7}"/>
              </a:ext>
            </a:extLst>
          </p:cNvPr>
          <p:cNvSpPr>
            <a:spLocks noGrp="1"/>
          </p:cNvSpPr>
          <p:nvPr>
            <p:ph type="title"/>
          </p:nvPr>
        </p:nvSpPr>
        <p:spPr/>
        <p:txBody>
          <a:bodyPr/>
          <a:lstStyle/>
          <a:p>
            <a:r>
              <a:rPr lang="en-US" dirty="0"/>
              <a:t>Fab Medical Website</a:t>
            </a:r>
          </a:p>
        </p:txBody>
      </p:sp>
      <p:sp>
        <p:nvSpPr>
          <p:cNvPr id="2" name="Text Placeholder 1">
            <a:extLst>
              <a:ext uri="{FF2B5EF4-FFF2-40B4-BE49-F238E27FC236}">
                <a16:creationId xmlns:a16="http://schemas.microsoft.com/office/drawing/2014/main" id="{AFA58865-E52C-446B-B5AD-2CF941E1EF6C}"/>
              </a:ext>
            </a:extLst>
          </p:cNvPr>
          <p:cNvSpPr>
            <a:spLocks noGrp="1"/>
          </p:cNvSpPr>
          <p:nvPr>
            <p:ph idx="1"/>
          </p:nvPr>
        </p:nvSpPr>
        <p:spPr/>
        <p:txBody>
          <a:bodyPr/>
          <a:lstStyle/>
          <a:p>
            <a:r>
              <a:rPr lang="en-US" dirty="0" err="1"/>
              <a:t>Index.html</a:t>
            </a:r>
            <a:endParaRPr lang="en-US" dirty="0"/>
          </a:p>
          <a:p>
            <a:r>
              <a:rPr lang="en-US" dirty="0" err="1"/>
              <a:t>Sessions.html</a:t>
            </a:r>
            <a:endParaRPr lang="en-US" dirty="0"/>
          </a:p>
          <a:p>
            <a:r>
              <a:rPr lang="en-US" dirty="0" err="1"/>
              <a:t>Speakers.html</a:t>
            </a:r>
            <a:endParaRPr lang="en-US" dirty="0"/>
          </a:p>
          <a:p>
            <a:r>
              <a:rPr lang="en-US" dirty="0" err="1"/>
              <a:t>Stats.html</a:t>
            </a:r>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21ACA441-EFD2-4F23-875B-0F09430FD0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891" y="1026019"/>
            <a:ext cx="4039481" cy="2609433"/>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id="{68D4189A-2360-48CB-B9D1-56938E1960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6650" y="1026019"/>
            <a:ext cx="4066110" cy="2609432"/>
          </a:xfrm>
          <a:prstGeom prst="rect">
            <a:avLst/>
          </a:prstGeom>
        </p:spPr>
      </p:pic>
      <p:pic>
        <p:nvPicPr>
          <p:cNvPr id="9" name="Picture 8" descr="A screenshot of a social media post&#10;&#10;Description generated with very high confidence">
            <a:extLst>
              <a:ext uri="{FF2B5EF4-FFF2-40B4-BE49-F238E27FC236}">
                <a16:creationId xmlns:a16="http://schemas.microsoft.com/office/drawing/2014/main" id="{E76405A0-BA40-4210-ABB2-FDB227A599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6262" y="3908695"/>
            <a:ext cx="4066110" cy="2596540"/>
          </a:xfrm>
          <a:prstGeom prst="rect">
            <a:avLst/>
          </a:prstGeom>
        </p:spPr>
      </p:pic>
      <p:pic>
        <p:nvPicPr>
          <p:cNvPr id="13" name="Picture 12" descr="A screenshot of a cell phone&#10;&#10;Description generated with very high confidence">
            <a:extLst>
              <a:ext uri="{FF2B5EF4-FFF2-40B4-BE49-F238E27FC236}">
                <a16:creationId xmlns:a16="http://schemas.microsoft.com/office/drawing/2014/main" id="{22C54ECF-0EED-4D0D-9D72-7C3083E565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6650" y="3779831"/>
            <a:ext cx="4105971" cy="2645788"/>
          </a:xfrm>
          <a:prstGeom prst="rect">
            <a:avLst/>
          </a:prstGeom>
        </p:spPr>
      </p:pic>
    </p:spTree>
    <p:extLst>
      <p:ext uri="{BB962C8B-B14F-4D97-AF65-F5344CB8AC3E}">
        <p14:creationId xmlns:p14="http://schemas.microsoft.com/office/powerpoint/2010/main" val="11791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7" y="1635162"/>
            <a:ext cx="1776468" cy="4609651"/>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20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1148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9638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grpSp>
        <p:nvGrpSpPr>
          <p:cNvPr id="48" name="Group 47">
            <a:extLst>
              <a:ext uri="{FF2B5EF4-FFF2-40B4-BE49-F238E27FC236}">
                <a16:creationId xmlns:a16="http://schemas.microsoft.com/office/drawing/2014/main" id="{2801B72E-A66A-4A19-A89D-89B2A790C7B4}"/>
              </a:ext>
            </a:extLst>
          </p:cNvPr>
          <p:cNvGrpSpPr/>
          <p:nvPr/>
        </p:nvGrpSpPr>
        <p:grpSpPr>
          <a:xfrm>
            <a:off x="798756" y="2242098"/>
            <a:ext cx="1260723" cy="544857"/>
            <a:chOff x="6353717" y="1274010"/>
            <a:chExt cx="5097090" cy="1392753"/>
          </a:xfrm>
        </p:grpSpPr>
        <p:sp>
          <p:nvSpPr>
            <p:cNvPr id="49" name="Rounded Rectangle 4">
              <a:extLst>
                <a:ext uri="{FF2B5EF4-FFF2-40B4-BE49-F238E27FC236}">
                  <a16:creationId xmlns:a16="http://schemas.microsoft.com/office/drawing/2014/main" id="{F342910D-2261-4C7C-A49B-5C4127B4DC45}"/>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0" name="TextBox 49">
              <a:extLst>
                <a:ext uri="{FF2B5EF4-FFF2-40B4-BE49-F238E27FC236}">
                  <a16:creationId xmlns:a16="http://schemas.microsoft.com/office/drawing/2014/main" id="{1C2297E9-972D-4876-B8C0-3FB71A83B604}"/>
                </a:ext>
              </a:extLst>
            </p:cNvPr>
            <p:cNvSpPr txBox="1"/>
            <p:nvPr/>
          </p:nvSpPr>
          <p:spPr>
            <a:xfrm>
              <a:off x="6353717" y="1359900"/>
              <a:ext cx="5097090" cy="1306863"/>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api</a:t>
              </a:r>
              <a:r>
                <a:rPr kumimoji="0" lang="en-US" sz="1600" b="0" i="0" u="none" strike="noStrike" kern="0" cap="none" spc="0" normalizeH="0" baseline="0" noProof="0">
                  <a:ln>
                    <a:noFill/>
                  </a:ln>
                  <a:solidFill>
                    <a:srgbClr val="FFFFFF"/>
                  </a:solidFill>
                  <a:effectLst/>
                  <a:uLnTx/>
                  <a:uFillTx/>
                  <a:latin typeface="Segoe UI Semilight"/>
                  <a:ea typeface="+mn-ea"/>
                  <a:cs typeface="+mn-cs"/>
                </a:rPr>
                <a:t>-server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1" name="Group 50">
            <a:extLst>
              <a:ext uri="{FF2B5EF4-FFF2-40B4-BE49-F238E27FC236}">
                <a16:creationId xmlns:a16="http://schemas.microsoft.com/office/drawing/2014/main" id="{DD70FDE2-3106-4F24-A425-E2A90CBF97B0}"/>
              </a:ext>
            </a:extLst>
          </p:cNvPr>
          <p:cNvGrpSpPr/>
          <p:nvPr/>
        </p:nvGrpSpPr>
        <p:grpSpPr>
          <a:xfrm>
            <a:off x="769653" y="3786690"/>
            <a:ext cx="1319691" cy="551939"/>
            <a:chOff x="6338671" y="1274010"/>
            <a:chExt cx="5112136" cy="1313374"/>
          </a:xfrm>
        </p:grpSpPr>
        <p:sp>
          <p:nvSpPr>
            <p:cNvPr id="52" name="Rounded Rectangle 7">
              <a:extLst>
                <a:ext uri="{FF2B5EF4-FFF2-40B4-BE49-F238E27FC236}">
                  <a16:creationId xmlns:a16="http://schemas.microsoft.com/office/drawing/2014/main" id="{635AE70E-2EF1-425C-A14C-3A27FE6F3D4C}"/>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3" name="TextBox 52">
              <a:extLst>
                <a:ext uri="{FF2B5EF4-FFF2-40B4-BE49-F238E27FC236}">
                  <a16:creationId xmlns:a16="http://schemas.microsoft.com/office/drawing/2014/main" id="{C37DBBFC-C559-401A-AC7C-42CBE5DEA4B0}"/>
                </a:ext>
              </a:extLst>
            </p:cNvPr>
            <p:cNvSpPr txBox="1"/>
            <p:nvPr/>
          </p:nvSpPr>
          <p:spPr>
            <a:xfrm>
              <a:off x="6338671" y="1346825"/>
              <a:ext cx="5097091" cy="934275"/>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etcd</a:t>
              </a:r>
              <a:endParaRPr kumimoji="0" lang="en-US" sz="1600"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4" name="Group 53">
            <a:extLst>
              <a:ext uri="{FF2B5EF4-FFF2-40B4-BE49-F238E27FC236}">
                <a16:creationId xmlns:a16="http://schemas.microsoft.com/office/drawing/2014/main" id="{5179DCFD-1F9A-469E-8724-2FE752FD81FC}"/>
              </a:ext>
            </a:extLst>
          </p:cNvPr>
          <p:cNvGrpSpPr/>
          <p:nvPr/>
        </p:nvGrpSpPr>
        <p:grpSpPr>
          <a:xfrm>
            <a:off x="768890" y="2918079"/>
            <a:ext cx="1320454" cy="694252"/>
            <a:chOff x="6353717" y="1141053"/>
            <a:chExt cx="5175121" cy="1652021"/>
          </a:xfrm>
        </p:grpSpPr>
        <p:sp>
          <p:nvSpPr>
            <p:cNvPr id="55" name="Rounded Rectangle 13">
              <a:extLst>
                <a:ext uri="{FF2B5EF4-FFF2-40B4-BE49-F238E27FC236}">
                  <a16:creationId xmlns:a16="http://schemas.microsoft.com/office/drawing/2014/main" id="{50C022EF-5650-4F62-BD6C-9D6B8909A6AF}"/>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6" name="TextBox 55">
              <a:extLst>
                <a:ext uri="{FF2B5EF4-FFF2-40B4-BE49-F238E27FC236}">
                  <a16:creationId xmlns:a16="http://schemas.microsoft.com/office/drawing/2014/main" id="{D6FEC082-4BCE-4C91-AEB0-174B3918CAD5}"/>
                </a:ext>
              </a:extLst>
            </p:cNvPr>
            <p:cNvSpPr txBox="1"/>
            <p:nvPr/>
          </p:nvSpPr>
          <p:spPr>
            <a:xfrm>
              <a:off x="6431749" y="1141053"/>
              <a:ext cx="5097089" cy="1652021"/>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controller-manager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7" name="Group 56">
            <a:extLst>
              <a:ext uri="{FF2B5EF4-FFF2-40B4-BE49-F238E27FC236}">
                <a16:creationId xmlns:a16="http://schemas.microsoft.com/office/drawing/2014/main" id="{D67D7138-B779-4C88-B0B9-9515B8832133}"/>
              </a:ext>
            </a:extLst>
          </p:cNvPr>
          <p:cNvGrpSpPr/>
          <p:nvPr/>
        </p:nvGrpSpPr>
        <p:grpSpPr>
          <a:xfrm>
            <a:off x="764736" y="4575414"/>
            <a:ext cx="1324608" cy="551939"/>
            <a:chOff x="6353717" y="1274010"/>
            <a:chExt cx="5116985" cy="1313374"/>
          </a:xfrm>
        </p:grpSpPr>
        <p:sp>
          <p:nvSpPr>
            <p:cNvPr id="58" name="Rounded Rectangle 16">
              <a:extLst>
                <a:ext uri="{FF2B5EF4-FFF2-40B4-BE49-F238E27FC236}">
                  <a16:creationId xmlns:a16="http://schemas.microsoft.com/office/drawing/2014/main" id="{E4A62DC3-DF16-4F0A-BC6A-BEB27955E58C}"/>
                </a:ext>
              </a:extLst>
            </p:cNvPr>
            <p:cNvSpPr/>
            <p:nvPr/>
          </p:nvSpPr>
          <p:spPr bwMode="auto">
            <a:xfrm>
              <a:off x="6373612"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9" name="TextBox 58">
              <a:extLst>
                <a:ext uri="{FF2B5EF4-FFF2-40B4-BE49-F238E27FC236}">
                  <a16:creationId xmlns:a16="http://schemas.microsoft.com/office/drawing/2014/main" id="{A2DA5CA0-F77D-4C26-8AE4-3F86B8A26246}"/>
                </a:ext>
              </a:extLst>
            </p:cNvPr>
            <p:cNvSpPr txBox="1"/>
            <p:nvPr/>
          </p:nvSpPr>
          <p:spPr>
            <a:xfrm>
              <a:off x="6353717" y="1403135"/>
              <a:ext cx="5097089" cy="883658"/>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scheduler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70077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30086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70077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9494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7" name="Picture 6">
            <a:extLst>
              <a:ext uri="{FF2B5EF4-FFF2-40B4-BE49-F238E27FC236}">
                <a16:creationId xmlns:a16="http://schemas.microsoft.com/office/drawing/2014/main" id="{2BE4698E-05E0-427B-AE16-C412F79E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1740327"/>
            <a:ext cx="1637619" cy="2115141"/>
          </a:xfrm>
          <a:prstGeom prst="rect">
            <a:avLst/>
          </a:prstGeom>
        </p:spPr>
      </p:pic>
      <p:pic>
        <p:nvPicPr>
          <p:cNvPr id="89" name="Picture 88">
            <a:extLst>
              <a:ext uri="{FF2B5EF4-FFF2-40B4-BE49-F238E27FC236}">
                <a16:creationId xmlns:a16="http://schemas.microsoft.com/office/drawing/2014/main" id="{34A7C09D-DDDD-4E63-A95F-643A5702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811" y="3974952"/>
            <a:ext cx="1637619" cy="2115141"/>
          </a:xfrm>
          <a:prstGeom prst="rect">
            <a:avLst/>
          </a:prstGeom>
        </p:spPr>
      </p:pic>
      <p:pic>
        <p:nvPicPr>
          <p:cNvPr id="90" name="Picture 89">
            <a:extLst>
              <a:ext uri="{FF2B5EF4-FFF2-40B4-BE49-F238E27FC236}">
                <a16:creationId xmlns:a16="http://schemas.microsoft.com/office/drawing/2014/main" id="{F637658D-B902-420B-9C5C-71DCCFD0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3974951"/>
            <a:ext cx="1637619" cy="2115141"/>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22BB9592-4C4F-4B63-B9C2-FF95E2C93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386" y="1748395"/>
            <a:ext cx="1637619" cy="2115141"/>
          </a:xfrm>
          <a:prstGeom prst="rect">
            <a:avLst/>
          </a:prstGeom>
          <a:ln>
            <a:solidFill>
              <a:schemeClr val="bg1"/>
            </a:solidFill>
          </a:ln>
        </p:spPr>
      </p:pic>
      <p:pic>
        <p:nvPicPr>
          <p:cNvPr id="30" name="Picture 29" descr="A screenshot of a cell phone&#10;&#10;Description generated with very high confidence">
            <a:extLst>
              <a:ext uri="{FF2B5EF4-FFF2-40B4-BE49-F238E27FC236}">
                <a16:creationId xmlns:a16="http://schemas.microsoft.com/office/drawing/2014/main" id="{088F269A-4969-4986-9AD2-74C719F4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810" y="1748548"/>
            <a:ext cx="1637619" cy="2115141"/>
          </a:xfrm>
          <a:prstGeom prst="rect">
            <a:avLst/>
          </a:prstGeom>
          <a:ln>
            <a:solidFill>
              <a:schemeClr val="bg1"/>
            </a:solidFill>
          </a:ln>
        </p:spPr>
      </p:pic>
      <p:pic>
        <p:nvPicPr>
          <p:cNvPr id="32" name="Picture 31" descr="A screenshot of a cell phone&#10;&#10;Description generated with very high confidence">
            <a:extLst>
              <a:ext uri="{FF2B5EF4-FFF2-40B4-BE49-F238E27FC236}">
                <a16:creationId xmlns:a16="http://schemas.microsoft.com/office/drawing/2014/main" id="{7D56CE83-F3B0-4C08-A670-0CA45D408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811" y="4013602"/>
            <a:ext cx="1637619" cy="2115141"/>
          </a:xfrm>
          <a:prstGeom prst="rect">
            <a:avLst/>
          </a:prstGeom>
          <a:ln>
            <a:solidFill>
              <a:schemeClr val="bg1"/>
            </a:solidFill>
          </a:ln>
        </p:spPr>
      </p:pic>
      <p:pic>
        <p:nvPicPr>
          <p:cNvPr id="33" name="Picture 32" descr="A screenshot of a cell phone&#10;&#10;Description generated with very high confidence">
            <a:extLst>
              <a:ext uri="{FF2B5EF4-FFF2-40B4-BE49-F238E27FC236}">
                <a16:creationId xmlns:a16="http://schemas.microsoft.com/office/drawing/2014/main" id="{6EBF012A-E97C-49DA-9778-7539C0FC9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636" y="4009912"/>
            <a:ext cx="1637619" cy="2115141"/>
          </a:xfrm>
          <a:prstGeom prst="rect">
            <a:avLst/>
          </a:prstGeom>
          <a:ln>
            <a:solidFill>
              <a:schemeClr val="bg1"/>
            </a:solidFill>
          </a:ln>
        </p:spPr>
      </p:pic>
      <p:sp>
        <p:nvSpPr>
          <p:cNvPr id="10" name="Rectangle 9">
            <a:extLst>
              <a:ext uri="{FF2B5EF4-FFF2-40B4-BE49-F238E27FC236}">
                <a16:creationId xmlns:a16="http://schemas.microsoft.com/office/drawing/2014/main" id="{6A25682B-EBC9-4659-8F98-11CBFAFE6BBA}"/>
              </a:ext>
            </a:extLst>
          </p:cNvPr>
          <p:cNvSpPr/>
          <p:nvPr/>
        </p:nvSpPr>
        <p:spPr bwMode="auto">
          <a:xfrm>
            <a:off x="715572" y="2238890"/>
            <a:ext cx="1390219" cy="3085355"/>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648215" y="2152923"/>
            <a:ext cx="3244082" cy="836470"/>
          </a:xfrm>
          <a:prstGeom prst="rect">
            <a:avLst/>
          </a:prstGeom>
          <a:solidFill>
            <a:schemeClr val="tx1">
              <a:lumMod val="75000"/>
              <a:lumOff val="2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8311138" y="2015175"/>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7" name="Rectangle 36">
            <a:extLst>
              <a:ext uri="{FF2B5EF4-FFF2-40B4-BE49-F238E27FC236}">
                <a16:creationId xmlns:a16="http://schemas.microsoft.com/office/drawing/2014/main" id="{9854E77E-DBDF-45FE-BA15-E486AD8F80F4}"/>
              </a:ext>
            </a:extLst>
          </p:cNvPr>
          <p:cNvSpPr/>
          <p:nvPr/>
        </p:nvSpPr>
        <p:spPr bwMode="auto">
          <a:xfrm>
            <a:off x="10050681" y="2015175"/>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8" name="Rectangle 37">
            <a:extLst>
              <a:ext uri="{FF2B5EF4-FFF2-40B4-BE49-F238E27FC236}">
                <a16:creationId xmlns:a16="http://schemas.microsoft.com/office/drawing/2014/main" id="{BFA10BD2-671E-4A08-99F3-112C85741D45}"/>
              </a:ext>
            </a:extLst>
          </p:cNvPr>
          <p:cNvSpPr/>
          <p:nvPr/>
        </p:nvSpPr>
        <p:spPr bwMode="auto">
          <a:xfrm>
            <a:off x="8307836" y="4274402"/>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9" name="Rectangle 38">
            <a:extLst>
              <a:ext uri="{FF2B5EF4-FFF2-40B4-BE49-F238E27FC236}">
                <a16:creationId xmlns:a16="http://schemas.microsoft.com/office/drawing/2014/main" id="{6C7133CD-095B-4F19-97DE-C4D71446E3D8}"/>
              </a:ext>
            </a:extLst>
          </p:cNvPr>
          <p:cNvSpPr/>
          <p:nvPr/>
        </p:nvSpPr>
        <p:spPr bwMode="auto">
          <a:xfrm>
            <a:off x="10037507" y="4246296"/>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4685218" y="3363825"/>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A</a:t>
            </a:r>
          </a:p>
        </p:txBody>
      </p:sp>
      <p:sp>
        <p:nvSpPr>
          <p:cNvPr id="40" name="Rectangle 39">
            <a:extLst>
              <a:ext uri="{FF2B5EF4-FFF2-40B4-BE49-F238E27FC236}">
                <a16:creationId xmlns:a16="http://schemas.microsoft.com/office/drawing/2014/main" id="{39FC5465-92F1-4B80-A06E-FE2F77F82631}"/>
              </a:ext>
            </a:extLst>
          </p:cNvPr>
          <p:cNvSpPr/>
          <p:nvPr/>
        </p:nvSpPr>
        <p:spPr bwMode="auto">
          <a:xfrm>
            <a:off x="5795676" y="3361879"/>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B</a:t>
            </a:r>
          </a:p>
        </p:txBody>
      </p:sp>
      <p:sp>
        <p:nvSpPr>
          <p:cNvPr id="41" name="Rectangle 40">
            <a:extLst>
              <a:ext uri="{FF2B5EF4-FFF2-40B4-BE49-F238E27FC236}">
                <a16:creationId xmlns:a16="http://schemas.microsoft.com/office/drawing/2014/main" id="{42806A8B-71E9-414A-B1B3-0170B4E76C88}"/>
              </a:ext>
            </a:extLst>
          </p:cNvPr>
          <p:cNvSpPr/>
          <p:nvPr/>
        </p:nvSpPr>
        <p:spPr bwMode="auto">
          <a:xfrm>
            <a:off x="6915952" y="3361879"/>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C</a:t>
            </a:r>
          </a:p>
        </p:txBody>
      </p:sp>
      <p:sp>
        <p:nvSpPr>
          <p:cNvPr id="6" name="Title 5">
            <a:extLst>
              <a:ext uri="{FF2B5EF4-FFF2-40B4-BE49-F238E27FC236}">
                <a16:creationId xmlns:a16="http://schemas.microsoft.com/office/drawing/2014/main" id="{A5DEFC42-23E5-003C-1CDC-26E668B389A5}"/>
              </a:ext>
            </a:extLst>
          </p:cNvPr>
          <p:cNvSpPr>
            <a:spLocks noGrp="1"/>
          </p:cNvSpPr>
          <p:nvPr>
            <p:ph type="title"/>
          </p:nvPr>
        </p:nvSpPr>
        <p:spPr/>
        <p:txBody>
          <a:bodyPr>
            <a:normAutofit fontScale="90000"/>
          </a:bodyPr>
          <a:lstStyle/>
          <a:p>
            <a:r>
              <a:rPr lang="en-US" dirty="0"/>
              <a:t>Kubernetes Architecture Components</a:t>
            </a:r>
          </a:p>
        </p:txBody>
      </p:sp>
      <p:sp>
        <p:nvSpPr>
          <p:cNvPr id="13" name="Text Placeholder 12">
            <a:extLst>
              <a:ext uri="{FF2B5EF4-FFF2-40B4-BE49-F238E27FC236}">
                <a16:creationId xmlns:a16="http://schemas.microsoft.com/office/drawing/2014/main" id="{E0460A50-EC16-46E0-9632-135B302BA9F3}"/>
              </a:ext>
            </a:extLst>
          </p:cNvPr>
          <p:cNvSpPr>
            <a:spLocks noGrp="1"/>
          </p:cNvSpPr>
          <p:nvPr>
            <p:ph type="body" sz="quarter" idx="13"/>
          </p:nvPr>
        </p:nvSpPr>
        <p:spPr/>
        <p:txBody>
          <a:bodyPr/>
          <a:lstStyle/>
          <a:p>
            <a:r>
              <a:rPr lang="en-US" dirty="0"/>
              <a:t>Pods</a:t>
            </a:r>
          </a:p>
        </p:txBody>
      </p:sp>
    </p:spTree>
    <p:extLst>
      <p:ext uri="{BB962C8B-B14F-4D97-AF65-F5344CB8AC3E}">
        <p14:creationId xmlns:p14="http://schemas.microsoft.com/office/powerpoint/2010/main" val="101490857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7" y="1635162"/>
            <a:ext cx="1776468" cy="4609651"/>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20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1148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9638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grpSp>
        <p:nvGrpSpPr>
          <p:cNvPr id="48" name="Group 47">
            <a:extLst>
              <a:ext uri="{FF2B5EF4-FFF2-40B4-BE49-F238E27FC236}">
                <a16:creationId xmlns:a16="http://schemas.microsoft.com/office/drawing/2014/main" id="{2801B72E-A66A-4A19-A89D-89B2A790C7B4}"/>
              </a:ext>
            </a:extLst>
          </p:cNvPr>
          <p:cNvGrpSpPr/>
          <p:nvPr/>
        </p:nvGrpSpPr>
        <p:grpSpPr>
          <a:xfrm>
            <a:off x="798756" y="2242098"/>
            <a:ext cx="1260723" cy="544857"/>
            <a:chOff x="6353717" y="1274010"/>
            <a:chExt cx="5097090" cy="1392753"/>
          </a:xfrm>
        </p:grpSpPr>
        <p:sp>
          <p:nvSpPr>
            <p:cNvPr id="49" name="Rounded Rectangle 4">
              <a:extLst>
                <a:ext uri="{FF2B5EF4-FFF2-40B4-BE49-F238E27FC236}">
                  <a16:creationId xmlns:a16="http://schemas.microsoft.com/office/drawing/2014/main" id="{F342910D-2261-4C7C-A49B-5C4127B4DC45}"/>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0" name="TextBox 49">
              <a:extLst>
                <a:ext uri="{FF2B5EF4-FFF2-40B4-BE49-F238E27FC236}">
                  <a16:creationId xmlns:a16="http://schemas.microsoft.com/office/drawing/2014/main" id="{1C2297E9-972D-4876-B8C0-3FB71A83B604}"/>
                </a:ext>
              </a:extLst>
            </p:cNvPr>
            <p:cNvSpPr txBox="1"/>
            <p:nvPr/>
          </p:nvSpPr>
          <p:spPr>
            <a:xfrm>
              <a:off x="6353717" y="1359900"/>
              <a:ext cx="5097090" cy="1306863"/>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api</a:t>
              </a:r>
              <a:r>
                <a:rPr kumimoji="0" lang="en-US" sz="1600" b="0" i="0" u="none" strike="noStrike" kern="0" cap="none" spc="0" normalizeH="0" baseline="0" noProof="0">
                  <a:ln>
                    <a:noFill/>
                  </a:ln>
                  <a:solidFill>
                    <a:srgbClr val="FFFFFF"/>
                  </a:solidFill>
                  <a:effectLst/>
                  <a:uLnTx/>
                  <a:uFillTx/>
                  <a:latin typeface="Segoe UI Semilight"/>
                  <a:ea typeface="+mn-ea"/>
                  <a:cs typeface="+mn-cs"/>
                </a:rPr>
                <a:t>-server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1" name="Group 50">
            <a:extLst>
              <a:ext uri="{FF2B5EF4-FFF2-40B4-BE49-F238E27FC236}">
                <a16:creationId xmlns:a16="http://schemas.microsoft.com/office/drawing/2014/main" id="{DD70FDE2-3106-4F24-A425-E2A90CBF97B0}"/>
              </a:ext>
            </a:extLst>
          </p:cNvPr>
          <p:cNvGrpSpPr/>
          <p:nvPr/>
        </p:nvGrpSpPr>
        <p:grpSpPr>
          <a:xfrm>
            <a:off x="769653" y="3786690"/>
            <a:ext cx="1319691" cy="551939"/>
            <a:chOff x="6338671" y="1274010"/>
            <a:chExt cx="5112136" cy="1313374"/>
          </a:xfrm>
        </p:grpSpPr>
        <p:sp>
          <p:nvSpPr>
            <p:cNvPr id="52" name="Rounded Rectangle 7">
              <a:extLst>
                <a:ext uri="{FF2B5EF4-FFF2-40B4-BE49-F238E27FC236}">
                  <a16:creationId xmlns:a16="http://schemas.microsoft.com/office/drawing/2014/main" id="{635AE70E-2EF1-425C-A14C-3A27FE6F3D4C}"/>
                </a:ext>
              </a:extLst>
            </p:cNvPr>
            <p:cNvSpPr/>
            <p:nvPr/>
          </p:nvSpPr>
          <p:spPr bwMode="auto">
            <a:xfrm>
              <a:off x="6353717"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3" name="TextBox 52">
              <a:extLst>
                <a:ext uri="{FF2B5EF4-FFF2-40B4-BE49-F238E27FC236}">
                  <a16:creationId xmlns:a16="http://schemas.microsoft.com/office/drawing/2014/main" id="{C37DBBFC-C559-401A-AC7C-42CBE5DEA4B0}"/>
                </a:ext>
              </a:extLst>
            </p:cNvPr>
            <p:cNvSpPr txBox="1"/>
            <p:nvPr/>
          </p:nvSpPr>
          <p:spPr>
            <a:xfrm>
              <a:off x="6338671" y="1346825"/>
              <a:ext cx="5097091" cy="934275"/>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Segoe UI Semilight"/>
                  <a:ea typeface="+mn-ea"/>
                  <a:cs typeface="+mn-cs"/>
                </a:rPr>
                <a:t>etcd</a:t>
              </a:r>
              <a:endParaRPr kumimoji="0" lang="en-US" sz="1600"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4" name="Group 53">
            <a:extLst>
              <a:ext uri="{FF2B5EF4-FFF2-40B4-BE49-F238E27FC236}">
                <a16:creationId xmlns:a16="http://schemas.microsoft.com/office/drawing/2014/main" id="{5179DCFD-1F9A-469E-8724-2FE752FD81FC}"/>
              </a:ext>
            </a:extLst>
          </p:cNvPr>
          <p:cNvGrpSpPr/>
          <p:nvPr/>
        </p:nvGrpSpPr>
        <p:grpSpPr>
          <a:xfrm>
            <a:off x="768890" y="2918079"/>
            <a:ext cx="1320454" cy="694252"/>
            <a:chOff x="6353717" y="1141053"/>
            <a:chExt cx="5175121" cy="1652021"/>
          </a:xfrm>
        </p:grpSpPr>
        <p:sp>
          <p:nvSpPr>
            <p:cNvPr id="55" name="Rounded Rectangle 13">
              <a:extLst>
                <a:ext uri="{FF2B5EF4-FFF2-40B4-BE49-F238E27FC236}">
                  <a16:creationId xmlns:a16="http://schemas.microsoft.com/office/drawing/2014/main" id="{50C022EF-5650-4F62-BD6C-9D6B8909A6AF}"/>
                </a:ext>
              </a:extLst>
            </p:cNvPr>
            <p:cNvSpPr/>
            <p:nvPr/>
          </p:nvSpPr>
          <p:spPr bwMode="auto">
            <a:xfrm>
              <a:off x="6353717" y="1274010"/>
              <a:ext cx="5097090" cy="1313374"/>
            </a:xfrm>
            <a:prstGeom prst="roundRect">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6" name="TextBox 55">
              <a:extLst>
                <a:ext uri="{FF2B5EF4-FFF2-40B4-BE49-F238E27FC236}">
                  <a16:creationId xmlns:a16="http://schemas.microsoft.com/office/drawing/2014/main" id="{D6FEC082-4BCE-4C91-AEB0-174B3918CAD5}"/>
                </a:ext>
              </a:extLst>
            </p:cNvPr>
            <p:cNvSpPr txBox="1"/>
            <p:nvPr/>
          </p:nvSpPr>
          <p:spPr>
            <a:xfrm>
              <a:off x="6431749" y="1141053"/>
              <a:ext cx="5097089" cy="1652021"/>
            </a:xfrm>
            <a:prstGeom prst="rect">
              <a:avLst/>
            </a:prstGeom>
            <a:noFill/>
            <a:ln>
              <a:no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controller-manager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57" name="Group 56">
            <a:extLst>
              <a:ext uri="{FF2B5EF4-FFF2-40B4-BE49-F238E27FC236}">
                <a16:creationId xmlns:a16="http://schemas.microsoft.com/office/drawing/2014/main" id="{D67D7138-B779-4C88-B0B9-9515B8832133}"/>
              </a:ext>
            </a:extLst>
          </p:cNvPr>
          <p:cNvGrpSpPr/>
          <p:nvPr/>
        </p:nvGrpSpPr>
        <p:grpSpPr>
          <a:xfrm>
            <a:off x="764736" y="4575414"/>
            <a:ext cx="1324608" cy="551939"/>
            <a:chOff x="6353717" y="1274010"/>
            <a:chExt cx="5116985" cy="1313374"/>
          </a:xfrm>
        </p:grpSpPr>
        <p:sp>
          <p:nvSpPr>
            <p:cNvPr id="58" name="Rounded Rectangle 16">
              <a:extLst>
                <a:ext uri="{FF2B5EF4-FFF2-40B4-BE49-F238E27FC236}">
                  <a16:creationId xmlns:a16="http://schemas.microsoft.com/office/drawing/2014/main" id="{E4A62DC3-DF16-4F0A-BC6A-BEB27955E58C}"/>
                </a:ext>
              </a:extLst>
            </p:cNvPr>
            <p:cNvSpPr/>
            <p:nvPr/>
          </p:nvSpPr>
          <p:spPr bwMode="auto">
            <a:xfrm>
              <a:off x="6373612" y="1274010"/>
              <a:ext cx="5097090" cy="1313374"/>
            </a:xfrm>
            <a:prstGeom prst="roundRect">
              <a:avLst/>
            </a:prstGeom>
            <a:solidFill>
              <a:srgbClr val="0078D7"/>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solidFill>
                <a:effectLst/>
                <a:uLnTx/>
                <a:uFillTx/>
                <a:latin typeface="Segoe UI Semilight"/>
                <a:ea typeface="Segoe UI" pitchFamily="34" charset="0"/>
                <a:cs typeface="Segoe UI" pitchFamily="34" charset="0"/>
              </a:endParaRPr>
            </a:p>
          </p:txBody>
        </p:sp>
        <p:sp>
          <p:nvSpPr>
            <p:cNvPr id="59" name="TextBox 58">
              <a:extLst>
                <a:ext uri="{FF2B5EF4-FFF2-40B4-BE49-F238E27FC236}">
                  <a16:creationId xmlns:a16="http://schemas.microsoft.com/office/drawing/2014/main" id="{A2DA5CA0-F77D-4C26-8AE4-3F86B8A26246}"/>
                </a:ext>
              </a:extLst>
            </p:cNvPr>
            <p:cNvSpPr txBox="1"/>
            <p:nvPr/>
          </p:nvSpPr>
          <p:spPr>
            <a:xfrm>
              <a:off x="6353717" y="1403135"/>
              <a:ext cx="5097089" cy="883658"/>
            </a:xfrm>
            <a:prstGeom prst="rect">
              <a:avLst/>
            </a:prstGeom>
            <a:noFill/>
            <a:ln>
              <a:solidFill>
                <a:srgbClr val="0078D7"/>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scheduler</a:t>
              </a: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70077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30086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70077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9494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7" name="Picture 6">
            <a:extLst>
              <a:ext uri="{FF2B5EF4-FFF2-40B4-BE49-F238E27FC236}">
                <a16:creationId xmlns:a16="http://schemas.microsoft.com/office/drawing/2014/main" id="{2BE4698E-05E0-427B-AE16-C412F79E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1740327"/>
            <a:ext cx="1637619" cy="2115141"/>
          </a:xfrm>
          <a:prstGeom prst="rect">
            <a:avLst/>
          </a:prstGeom>
        </p:spPr>
      </p:pic>
      <p:pic>
        <p:nvPicPr>
          <p:cNvPr id="89" name="Picture 88">
            <a:extLst>
              <a:ext uri="{FF2B5EF4-FFF2-40B4-BE49-F238E27FC236}">
                <a16:creationId xmlns:a16="http://schemas.microsoft.com/office/drawing/2014/main" id="{34A7C09D-DDDD-4E63-A95F-643A5702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811" y="3974952"/>
            <a:ext cx="1637619" cy="2115141"/>
          </a:xfrm>
          <a:prstGeom prst="rect">
            <a:avLst/>
          </a:prstGeom>
        </p:spPr>
      </p:pic>
      <p:pic>
        <p:nvPicPr>
          <p:cNvPr id="90" name="Picture 89">
            <a:extLst>
              <a:ext uri="{FF2B5EF4-FFF2-40B4-BE49-F238E27FC236}">
                <a16:creationId xmlns:a16="http://schemas.microsoft.com/office/drawing/2014/main" id="{F637658D-B902-420B-9C5C-71DCCFD0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86" y="3974951"/>
            <a:ext cx="1637619" cy="2115141"/>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22BB9592-4C4F-4B63-B9C2-FF95E2C93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386" y="1748395"/>
            <a:ext cx="1637619" cy="2115141"/>
          </a:xfrm>
          <a:prstGeom prst="rect">
            <a:avLst/>
          </a:prstGeom>
          <a:ln>
            <a:solidFill>
              <a:schemeClr val="bg1"/>
            </a:solidFill>
          </a:ln>
        </p:spPr>
      </p:pic>
      <p:pic>
        <p:nvPicPr>
          <p:cNvPr id="30" name="Picture 29" descr="A screenshot of a cell phone&#10;&#10;Description generated with very high confidence">
            <a:extLst>
              <a:ext uri="{FF2B5EF4-FFF2-40B4-BE49-F238E27FC236}">
                <a16:creationId xmlns:a16="http://schemas.microsoft.com/office/drawing/2014/main" id="{088F269A-4969-4986-9AD2-74C719F4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810" y="1748548"/>
            <a:ext cx="1637619" cy="2115141"/>
          </a:xfrm>
          <a:prstGeom prst="rect">
            <a:avLst/>
          </a:prstGeom>
          <a:ln>
            <a:solidFill>
              <a:schemeClr val="bg1"/>
            </a:solidFill>
          </a:ln>
        </p:spPr>
      </p:pic>
      <p:pic>
        <p:nvPicPr>
          <p:cNvPr id="32" name="Picture 31" descr="A screenshot of a cell phone&#10;&#10;Description generated with very high confidence">
            <a:extLst>
              <a:ext uri="{FF2B5EF4-FFF2-40B4-BE49-F238E27FC236}">
                <a16:creationId xmlns:a16="http://schemas.microsoft.com/office/drawing/2014/main" id="{7D56CE83-F3B0-4C08-A670-0CA45D408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811" y="4013602"/>
            <a:ext cx="1637619" cy="2115141"/>
          </a:xfrm>
          <a:prstGeom prst="rect">
            <a:avLst/>
          </a:prstGeom>
          <a:ln>
            <a:solidFill>
              <a:schemeClr val="bg1"/>
            </a:solidFill>
          </a:ln>
        </p:spPr>
      </p:pic>
      <p:pic>
        <p:nvPicPr>
          <p:cNvPr id="33" name="Picture 32" descr="A screenshot of a cell phone&#10;&#10;Description generated with very high confidence">
            <a:extLst>
              <a:ext uri="{FF2B5EF4-FFF2-40B4-BE49-F238E27FC236}">
                <a16:creationId xmlns:a16="http://schemas.microsoft.com/office/drawing/2014/main" id="{6EBF012A-E97C-49DA-9778-7539C0FC9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636" y="4009912"/>
            <a:ext cx="1637619" cy="2115141"/>
          </a:xfrm>
          <a:prstGeom prst="rect">
            <a:avLst/>
          </a:prstGeom>
          <a:ln>
            <a:solidFill>
              <a:schemeClr val="bg1"/>
            </a:solidFill>
          </a:ln>
        </p:spPr>
      </p:pic>
      <p:sp>
        <p:nvSpPr>
          <p:cNvPr id="10" name="Rectangle 9">
            <a:extLst>
              <a:ext uri="{FF2B5EF4-FFF2-40B4-BE49-F238E27FC236}">
                <a16:creationId xmlns:a16="http://schemas.microsoft.com/office/drawing/2014/main" id="{6A25682B-EBC9-4659-8F98-11CBFAFE6BBA}"/>
              </a:ext>
            </a:extLst>
          </p:cNvPr>
          <p:cNvSpPr/>
          <p:nvPr/>
        </p:nvSpPr>
        <p:spPr bwMode="auto">
          <a:xfrm>
            <a:off x="716863" y="2242413"/>
            <a:ext cx="1390219" cy="3085355"/>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648147" y="2145502"/>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8311138" y="2015175"/>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7" name="Rectangle 36">
            <a:extLst>
              <a:ext uri="{FF2B5EF4-FFF2-40B4-BE49-F238E27FC236}">
                <a16:creationId xmlns:a16="http://schemas.microsoft.com/office/drawing/2014/main" id="{9854E77E-DBDF-45FE-BA15-E486AD8F80F4}"/>
              </a:ext>
            </a:extLst>
          </p:cNvPr>
          <p:cNvSpPr/>
          <p:nvPr/>
        </p:nvSpPr>
        <p:spPr bwMode="auto">
          <a:xfrm>
            <a:off x="10050681" y="2015175"/>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8" name="Rectangle 37">
            <a:extLst>
              <a:ext uri="{FF2B5EF4-FFF2-40B4-BE49-F238E27FC236}">
                <a16:creationId xmlns:a16="http://schemas.microsoft.com/office/drawing/2014/main" id="{BFA10BD2-671E-4A08-99F3-112C85741D45}"/>
              </a:ext>
            </a:extLst>
          </p:cNvPr>
          <p:cNvSpPr/>
          <p:nvPr/>
        </p:nvSpPr>
        <p:spPr bwMode="auto">
          <a:xfrm>
            <a:off x="8307836" y="4274402"/>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9" name="Rectangle 38">
            <a:extLst>
              <a:ext uri="{FF2B5EF4-FFF2-40B4-BE49-F238E27FC236}">
                <a16:creationId xmlns:a16="http://schemas.microsoft.com/office/drawing/2014/main" id="{6C7133CD-095B-4F19-97DE-C4D71446E3D8}"/>
              </a:ext>
            </a:extLst>
          </p:cNvPr>
          <p:cNvSpPr/>
          <p:nvPr/>
        </p:nvSpPr>
        <p:spPr bwMode="auto">
          <a:xfrm>
            <a:off x="10037507" y="4246296"/>
            <a:ext cx="1461875" cy="361100"/>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4685218" y="3363825"/>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A</a:t>
            </a:r>
          </a:p>
        </p:txBody>
      </p:sp>
      <p:sp>
        <p:nvSpPr>
          <p:cNvPr id="40" name="Rectangle 39">
            <a:extLst>
              <a:ext uri="{FF2B5EF4-FFF2-40B4-BE49-F238E27FC236}">
                <a16:creationId xmlns:a16="http://schemas.microsoft.com/office/drawing/2014/main" id="{39FC5465-92F1-4B80-A06E-FE2F77F82631}"/>
              </a:ext>
            </a:extLst>
          </p:cNvPr>
          <p:cNvSpPr/>
          <p:nvPr/>
        </p:nvSpPr>
        <p:spPr bwMode="auto">
          <a:xfrm>
            <a:off x="5795676" y="3361879"/>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B</a:t>
            </a:r>
          </a:p>
        </p:txBody>
      </p:sp>
      <p:sp>
        <p:nvSpPr>
          <p:cNvPr id="41" name="Rectangle 40">
            <a:extLst>
              <a:ext uri="{FF2B5EF4-FFF2-40B4-BE49-F238E27FC236}">
                <a16:creationId xmlns:a16="http://schemas.microsoft.com/office/drawing/2014/main" id="{42806A8B-71E9-414A-B1B3-0170B4E76C88}"/>
              </a:ext>
            </a:extLst>
          </p:cNvPr>
          <p:cNvSpPr/>
          <p:nvPr/>
        </p:nvSpPr>
        <p:spPr bwMode="auto">
          <a:xfrm>
            <a:off x="6915952" y="3361879"/>
            <a:ext cx="980177" cy="161869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C</a:t>
            </a:r>
          </a:p>
        </p:txBody>
      </p:sp>
      <p:sp>
        <p:nvSpPr>
          <p:cNvPr id="42" name="Rectangle 41">
            <a:extLst>
              <a:ext uri="{FF2B5EF4-FFF2-40B4-BE49-F238E27FC236}">
                <a16:creationId xmlns:a16="http://schemas.microsoft.com/office/drawing/2014/main" id="{52659E53-C4B2-45A6-AA4F-A28DCC6A8105}"/>
              </a:ext>
            </a:extLst>
          </p:cNvPr>
          <p:cNvSpPr/>
          <p:nvPr/>
        </p:nvSpPr>
        <p:spPr bwMode="auto">
          <a:xfrm>
            <a:off x="8380984" y="2534409"/>
            <a:ext cx="644497"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A</a:t>
            </a:r>
          </a:p>
        </p:txBody>
      </p:sp>
      <p:sp>
        <p:nvSpPr>
          <p:cNvPr id="43" name="Rectangle 42">
            <a:extLst>
              <a:ext uri="{FF2B5EF4-FFF2-40B4-BE49-F238E27FC236}">
                <a16:creationId xmlns:a16="http://schemas.microsoft.com/office/drawing/2014/main" id="{99A199BB-B971-4750-A0E7-8D8705E31655}"/>
              </a:ext>
            </a:extLst>
          </p:cNvPr>
          <p:cNvSpPr/>
          <p:nvPr/>
        </p:nvSpPr>
        <p:spPr bwMode="auto">
          <a:xfrm>
            <a:off x="9100283" y="2534408"/>
            <a:ext cx="644497"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B</a:t>
            </a:r>
          </a:p>
        </p:txBody>
      </p:sp>
      <p:sp>
        <p:nvSpPr>
          <p:cNvPr id="44" name="Rectangle 43">
            <a:extLst>
              <a:ext uri="{FF2B5EF4-FFF2-40B4-BE49-F238E27FC236}">
                <a16:creationId xmlns:a16="http://schemas.microsoft.com/office/drawing/2014/main" id="{2C6D220D-797C-4560-A0FC-7DB9A18D262B}"/>
              </a:ext>
            </a:extLst>
          </p:cNvPr>
          <p:cNvSpPr/>
          <p:nvPr/>
        </p:nvSpPr>
        <p:spPr bwMode="auto">
          <a:xfrm>
            <a:off x="8450179" y="4785591"/>
            <a:ext cx="644497"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C</a:t>
            </a:r>
          </a:p>
        </p:txBody>
      </p:sp>
      <p:sp>
        <p:nvSpPr>
          <p:cNvPr id="45" name="Rectangle 44">
            <a:extLst>
              <a:ext uri="{FF2B5EF4-FFF2-40B4-BE49-F238E27FC236}">
                <a16:creationId xmlns:a16="http://schemas.microsoft.com/office/drawing/2014/main" id="{D053F602-7F7B-471E-A43C-BBD4FCABE9C3}"/>
              </a:ext>
            </a:extLst>
          </p:cNvPr>
          <p:cNvSpPr/>
          <p:nvPr/>
        </p:nvSpPr>
        <p:spPr bwMode="auto">
          <a:xfrm>
            <a:off x="10098556" y="4811246"/>
            <a:ext cx="644497"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C</a:t>
            </a:r>
          </a:p>
        </p:txBody>
      </p:sp>
      <p:sp>
        <p:nvSpPr>
          <p:cNvPr id="46" name="Rectangle 45">
            <a:extLst>
              <a:ext uri="{FF2B5EF4-FFF2-40B4-BE49-F238E27FC236}">
                <a16:creationId xmlns:a16="http://schemas.microsoft.com/office/drawing/2014/main" id="{A025A8F4-FFC7-4031-A293-8E365D295398}"/>
              </a:ext>
            </a:extLst>
          </p:cNvPr>
          <p:cNvSpPr/>
          <p:nvPr/>
        </p:nvSpPr>
        <p:spPr bwMode="auto">
          <a:xfrm>
            <a:off x="10815500" y="2551972"/>
            <a:ext cx="644497"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D</a:t>
            </a:r>
          </a:p>
        </p:txBody>
      </p:sp>
      <p:sp>
        <p:nvSpPr>
          <p:cNvPr id="4" name="Title 3">
            <a:extLst>
              <a:ext uri="{FF2B5EF4-FFF2-40B4-BE49-F238E27FC236}">
                <a16:creationId xmlns:a16="http://schemas.microsoft.com/office/drawing/2014/main" id="{F18C6450-C22C-84FD-B366-026867E2344E}"/>
              </a:ext>
            </a:extLst>
          </p:cNvPr>
          <p:cNvSpPr>
            <a:spLocks noGrp="1"/>
          </p:cNvSpPr>
          <p:nvPr>
            <p:ph type="title"/>
          </p:nvPr>
        </p:nvSpPr>
        <p:spPr/>
        <p:txBody>
          <a:bodyPr>
            <a:normAutofit fontScale="90000"/>
          </a:bodyPr>
          <a:lstStyle/>
          <a:p>
            <a:r>
              <a:rPr lang="en-US" dirty="0"/>
              <a:t>Kubernetes Architecture Components</a:t>
            </a:r>
          </a:p>
        </p:txBody>
      </p:sp>
      <p:sp>
        <p:nvSpPr>
          <p:cNvPr id="9" name="Text Placeholder 8">
            <a:extLst>
              <a:ext uri="{FF2B5EF4-FFF2-40B4-BE49-F238E27FC236}">
                <a16:creationId xmlns:a16="http://schemas.microsoft.com/office/drawing/2014/main" id="{CF575E7F-CBCE-5CF9-BADC-3DCE189D241C}"/>
              </a:ext>
            </a:extLst>
          </p:cNvPr>
          <p:cNvSpPr>
            <a:spLocks noGrp="1"/>
          </p:cNvSpPr>
          <p:nvPr>
            <p:ph type="body" sz="quarter" idx="13"/>
          </p:nvPr>
        </p:nvSpPr>
        <p:spPr/>
        <p:txBody>
          <a:bodyPr/>
          <a:lstStyle/>
          <a:p>
            <a:r>
              <a:rPr lang="en-US" dirty="0"/>
              <a:t>Pods</a:t>
            </a:r>
          </a:p>
        </p:txBody>
      </p:sp>
    </p:spTree>
    <p:extLst>
      <p:ext uri="{BB962C8B-B14F-4D97-AF65-F5344CB8AC3E}">
        <p14:creationId xmlns:p14="http://schemas.microsoft.com/office/powerpoint/2010/main" val="40333514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35464-F9F7-4866-8A92-11FD74550615}"/>
              </a:ext>
            </a:extLst>
          </p:cNvPr>
          <p:cNvSpPr/>
          <p:nvPr/>
        </p:nvSpPr>
        <p:spPr bwMode="auto">
          <a:xfrm>
            <a:off x="6749143" y="1786302"/>
            <a:ext cx="4340012" cy="402667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12" name="Table 11">
            <a:extLst>
              <a:ext uri="{FF2B5EF4-FFF2-40B4-BE49-F238E27FC236}">
                <a16:creationId xmlns:a16="http://schemas.microsoft.com/office/drawing/2014/main" id="{9621510A-B8B3-064F-8EA3-AE4260474CA8}"/>
              </a:ext>
            </a:extLst>
          </p:cNvPr>
          <p:cNvGraphicFramePr>
            <a:graphicFrameLocks noGrp="1"/>
          </p:cNvGraphicFramePr>
          <p:nvPr/>
        </p:nvGraphicFramePr>
        <p:xfrm>
          <a:off x="7130263" y="2467430"/>
          <a:ext cx="3577772" cy="2960912"/>
        </p:xfrm>
        <a:graphic>
          <a:graphicData uri="http://schemas.openxmlformats.org/drawingml/2006/table">
            <a:tbl>
              <a:tblPr firstRow="1" bandRow="1">
                <a:tableStyleId>{5C22544A-7EE6-4342-B048-85BDC9FD1C3A}</a:tableStyleId>
              </a:tblPr>
              <a:tblGrid>
                <a:gridCol w="1788886">
                  <a:extLst>
                    <a:ext uri="{9D8B030D-6E8A-4147-A177-3AD203B41FA5}">
                      <a16:colId xmlns:a16="http://schemas.microsoft.com/office/drawing/2014/main" val="2250874072"/>
                    </a:ext>
                  </a:extLst>
                </a:gridCol>
                <a:gridCol w="1788886">
                  <a:extLst>
                    <a:ext uri="{9D8B030D-6E8A-4147-A177-3AD203B41FA5}">
                      <a16:colId xmlns:a16="http://schemas.microsoft.com/office/drawing/2014/main" val="2255722694"/>
                    </a:ext>
                  </a:extLst>
                </a:gridCol>
              </a:tblGrid>
              <a:tr h="451834">
                <a:tc gridSpan="2">
                  <a:txBody>
                    <a:bodyPr/>
                    <a:lstStyle/>
                    <a:p>
                      <a:pPr algn="ctr"/>
                      <a:r>
                        <a:rPr lang="en-US"/>
                        <a:t>ratings-</a:t>
                      </a:r>
                      <a:r>
                        <a:rPr lang="en-US" err="1"/>
                        <a:t>api</a:t>
                      </a:r>
                      <a:endParaRPr lang="en-US"/>
                    </a:p>
                  </a:txBody>
                  <a:tcPr/>
                </a:tc>
                <a:tc hMerge="1">
                  <a:txBody>
                    <a:bodyPr/>
                    <a:lstStyle/>
                    <a:p>
                      <a:endParaRPr lang="en-US"/>
                    </a:p>
                  </a:txBody>
                  <a:tcPr/>
                </a:tc>
                <a:extLst>
                  <a:ext uri="{0D108BD9-81ED-4DB2-BD59-A6C34878D82A}">
                    <a16:rowId xmlns:a16="http://schemas.microsoft.com/office/drawing/2014/main" val="2916704489"/>
                  </a:ext>
                </a:extLst>
              </a:tr>
              <a:tr h="451834">
                <a:tc>
                  <a:txBody>
                    <a:bodyPr/>
                    <a:lstStyle/>
                    <a:p>
                      <a:r>
                        <a:rPr lang="en-US"/>
                        <a:t>Label(s)</a:t>
                      </a:r>
                    </a:p>
                  </a:txBody>
                  <a:tcPr/>
                </a:tc>
                <a:tc>
                  <a:txBody>
                    <a:bodyPr/>
                    <a:lstStyle/>
                    <a:p>
                      <a:r>
                        <a:rPr lang="en-US" sz="1600"/>
                        <a:t>app=ratings-api</a:t>
                      </a:r>
                    </a:p>
                  </a:txBody>
                  <a:tcPr/>
                </a:tc>
                <a:extLst>
                  <a:ext uri="{0D108BD9-81ED-4DB2-BD59-A6C34878D82A}">
                    <a16:rowId xmlns:a16="http://schemas.microsoft.com/office/drawing/2014/main" val="3294689309"/>
                  </a:ext>
                </a:extLst>
              </a:tr>
              <a:tr h="451834">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mn-lt"/>
                          <a:ea typeface="+mn-ea"/>
                          <a:cs typeface="+mn-cs"/>
                        </a:rPr>
                        <a:t>Container-image</a:t>
                      </a:r>
                      <a:endParaRPr lang="en-US"/>
                    </a:p>
                  </a:txBody>
                  <a:tcPr/>
                </a:tc>
                <a:tc>
                  <a:txBody>
                    <a:bodyPr/>
                    <a:lstStyle/>
                    <a:p>
                      <a:r>
                        <a:rPr lang="en-US" sz="1200"/>
                        <a:t>my.azurecr.io/ratings-api</a:t>
                      </a:r>
                      <a:endParaRPr lang="en-US"/>
                    </a:p>
                  </a:txBody>
                  <a:tcPr/>
                </a:tc>
                <a:extLst>
                  <a:ext uri="{0D108BD9-81ED-4DB2-BD59-A6C34878D82A}">
                    <a16:rowId xmlns:a16="http://schemas.microsoft.com/office/drawing/2014/main" val="1026562626"/>
                  </a:ext>
                </a:extLst>
              </a:tr>
              <a:tr h="701742">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53535"/>
                          </a:solidFill>
                          <a:effectLst/>
                          <a:uLnTx/>
                          <a:uFillTx/>
                          <a:latin typeface="+mn-lt"/>
                          <a:ea typeface="+mn-ea"/>
                          <a:cs typeface="+mn-cs"/>
                        </a:rPr>
                        <a:t>Port</a:t>
                      </a:r>
                      <a:endParaRPr lang="en-US" sz="1600"/>
                    </a:p>
                  </a:txBody>
                  <a:tcPr/>
                </a:tc>
                <a:tc>
                  <a:txBody>
                    <a:bodyPr/>
                    <a:lstStyle/>
                    <a:p>
                      <a:r>
                        <a:rPr lang="en-US" sz="1800"/>
                        <a:t>3001</a:t>
                      </a:r>
                    </a:p>
                  </a:txBody>
                  <a:tcPr/>
                </a:tc>
                <a:extLst>
                  <a:ext uri="{0D108BD9-81ED-4DB2-BD59-A6C34878D82A}">
                    <a16:rowId xmlns:a16="http://schemas.microsoft.com/office/drawing/2014/main" val="84918315"/>
                  </a:ext>
                </a:extLst>
              </a:tr>
              <a:tr h="451834">
                <a:tc>
                  <a:txBody>
                    <a:bodyPr/>
                    <a:lstStyle/>
                    <a:p>
                      <a:r>
                        <a:rPr lang="en-US"/>
                        <a:t>(</a:t>
                      </a:r>
                      <a:r>
                        <a:rPr lang="en-US" err="1"/>
                        <a:t>VolumeMount</a:t>
                      </a:r>
                      <a:r>
                        <a:rPr lang="en-US"/>
                        <a:t>)</a:t>
                      </a:r>
                    </a:p>
                  </a:txBody>
                  <a:tcPr/>
                </a:tc>
                <a:tc>
                  <a:txBody>
                    <a:bodyPr/>
                    <a:lstStyle/>
                    <a:p>
                      <a:r>
                        <a:rPr lang="en-US"/>
                        <a:t>/</a:t>
                      </a:r>
                      <a:r>
                        <a:rPr lang="en-US" err="1"/>
                        <a:t>mnt</a:t>
                      </a:r>
                      <a:r>
                        <a:rPr lang="en-US"/>
                        <a:t>/share</a:t>
                      </a:r>
                    </a:p>
                  </a:txBody>
                  <a:tcPr/>
                </a:tc>
                <a:extLst>
                  <a:ext uri="{0D108BD9-81ED-4DB2-BD59-A6C34878D82A}">
                    <a16:rowId xmlns:a16="http://schemas.microsoft.com/office/drawing/2014/main" val="1086959283"/>
                  </a:ext>
                </a:extLst>
              </a:tr>
              <a:tr h="451834">
                <a:tc>
                  <a:txBody>
                    <a:bodyPr/>
                    <a:lstStyle/>
                    <a:p>
                      <a:r>
                        <a:rPr lang="en-US"/>
                        <a:t>(Resources)</a:t>
                      </a:r>
                    </a:p>
                  </a:txBody>
                  <a:tcPr/>
                </a:tc>
                <a:tc>
                  <a:txBody>
                    <a:bodyPr/>
                    <a:lstStyle/>
                    <a:p>
                      <a:r>
                        <a:rPr lang="en-US"/>
                        <a:t>&lt;</a:t>
                      </a:r>
                      <a:r>
                        <a:rPr lang="en-US" err="1"/>
                        <a:t>cpu</a:t>
                      </a:r>
                      <a:r>
                        <a:rPr lang="en-US"/>
                        <a:t>/memory&gt;</a:t>
                      </a:r>
                    </a:p>
                  </a:txBody>
                  <a:tcPr/>
                </a:tc>
                <a:extLst>
                  <a:ext uri="{0D108BD9-81ED-4DB2-BD59-A6C34878D82A}">
                    <a16:rowId xmlns:a16="http://schemas.microsoft.com/office/drawing/2014/main" val="2481315864"/>
                  </a:ext>
                </a:extLst>
              </a:tr>
            </a:tbl>
          </a:graphicData>
        </a:graphic>
      </p:graphicFrame>
      <p:sp>
        <p:nvSpPr>
          <p:cNvPr id="29" name="Rectangle 28">
            <a:extLst>
              <a:ext uri="{FF2B5EF4-FFF2-40B4-BE49-F238E27FC236}">
                <a16:creationId xmlns:a16="http://schemas.microsoft.com/office/drawing/2014/main" id="{195AC226-DE20-4205-817D-5D9573D7B06B}"/>
              </a:ext>
            </a:extLst>
          </p:cNvPr>
          <p:cNvSpPr/>
          <p:nvPr/>
        </p:nvSpPr>
        <p:spPr bwMode="auto">
          <a:xfrm>
            <a:off x="1102845" y="1786302"/>
            <a:ext cx="4340012" cy="402667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11" name="Table 10">
            <a:extLst>
              <a:ext uri="{FF2B5EF4-FFF2-40B4-BE49-F238E27FC236}">
                <a16:creationId xmlns:a16="http://schemas.microsoft.com/office/drawing/2014/main" id="{90CB97A9-FDDE-6D4F-BDC6-1BF877DFE03C}"/>
              </a:ext>
            </a:extLst>
          </p:cNvPr>
          <p:cNvGraphicFramePr>
            <a:graphicFrameLocks noGrp="1"/>
          </p:cNvGraphicFramePr>
          <p:nvPr/>
        </p:nvGraphicFramePr>
        <p:xfrm>
          <a:off x="1483965" y="2467430"/>
          <a:ext cx="3577772" cy="2960912"/>
        </p:xfrm>
        <a:graphic>
          <a:graphicData uri="http://schemas.openxmlformats.org/drawingml/2006/table">
            <a:tbl>
              <a:tblPr firstRow="1" bandRow="1">
                <a:tableStyleId>{5C22544A-7EE6-4342-B048-85BDC9FD1C3A}</a:tableStyleId>
              </a:tblPr>
              <a:tblGrid>
                <a:gridCol w="1788886">
                  <a:extLst>
                    <a:ext uri="{9D8B030D-6E8A-4147-A177-3AD203B41FA5}">
                      <a16:colId xmlns:a16="http://schemas.microsoft.com/office/drawing/2014/main" val="2250874072"/>
                    </a:ext>
                  </a:extLst>
                </a:gridCol>
                <a:gridCol w="1788886">
                  <a:extLst>
                    <a:ext uri="{9D8B030D-6E8A-4147-A177-3AD203B41FA5}">
                      <a16:colId xmlns:a16="http://schemas.microsoft.com/office/drawing/2014/main" val="2255722694"/>
                    </a:ext>
                  </a:extLst>
                </a:gridCol>
              </a:tblGrid>
              <a:tr h="451834">
                <a:tc gridSpan="2">
                  <a:txBody>
                    <a:bodyPr/>
                    <a:lstStyle/>
                    <a:p>
                      <a:pPr algn="ctr"/>
                      <a:r>
                        <a:rPr lang="en-US"/>
                        <a:t>ratings-web</a:t>
                      </a:r>
                    </a:p>
                  </a:txBody>
                  <a:tcPr/>
                </a:tc>
                <a:tc hMerge="1">
                  <a:txBody>
                    <a:bodyPr/>
                    <a:lstStyle/>
                    <a:p>
                      <a:endParaRPr lang="en-US"/>
                    </a:p>
                  </a:txBody>
                  <a:tcPr/>
                </a:tc>
                <a:extLst>
                  <a:ext uri="{0D108BD9-81ED-4DB2-BD59-A6C34878D82A}">
                    <a16:rowId xmlns:a16="http://schemas.microsoft.com/office/drawing/2014/main" val="2916704489"/>
                  </a:ext>
                </a:extLst>
              </a:tr>
              <a:tr h="451834">
                <a:tc>
                  <a:txBody>
                    <a:bodyPr/>
                    <a:lstStyle/>
                    <a:p>
                      <a:r>
                        <a:rPr lang="en-US"/>
                        <a:t>Label(s)</a:t>
                      </a:r>
                    </a:p>
                  </a:txBody>
                  <a:tcPr/>
                </a:tc>
                <a:tc>
                  <a:txBody>
                    <a:bodyPr/>
                    <a:lstStyle/>
                    <a:p>
                      <a:r>
                        <a:rPr lang="en-US" sz="1600"/>
                        <a:t>app=ratings-web</a:t>
                      </a:r>
                    </a:p>
                  </a:txBody>
                  <a:tcPr/>
                </a:tc>
                <a:extLst>
                  <a:ext uri="{0D108BD9-81ED-4DB2-BD59-A6C34878D82A}">
                    <a16:rowId xmlns:a16="http://schemas.microsoft.com/office/drawing/2014/main" val="3294689309"/>
                  </a:ext>
                </a:extLst>
              </a:tr>
              <a:tr h="451834">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mn-lt"/>
                          <a:ea typeface="+mn-ea"/>
                          <a:cs typeface="+mn-cs"/>
                        </a:rPr>
                        <a:t>Container-image</a:t>
                      </a:r>
                      <a:endParaRPr lang="en-US"/>
                    </a:p>
                  </a:txBody>
                  <a:tcPr/>
                </a:tc>
                <a:tc>
                  <a:txBody>
                    <a:bodyPr/>
                    <a:lstStyle/>
                    <a:p>
                      <a:r>
                        <a:rPr lang="en-US" sz="1200"/>
                        <a:t>my.azurecr.io/ratings-web</a:t>
                      </a:r>
                      <a:endParaRPr lang="en-US" sz="1400"/>
                    </a:p>
                  </a:txBody>
                  <a:tcPr/>
                </a:tc>
                <a:extLst>
                  <a:ext uri="{0D108BD9-81ED-4DB2-BD59-A6C34878D82A}">
                    <a16:rowId xmlns:a16="http://schemas.microsoft.com/office/drawing/2014/main" val="1026562626"/>
                  </a:ext>
                </a:extLst>
              </a:tr>
              <a:tr h="701742">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53535"/>
                          </a:solidFill>
                          <a:effectLst/>
                          <a:uLnTx/>
                          <a:uFillTx/>
                          <a:latin typeface="+mn-lt"/>
                          <a:ea typeface="+mn-ea"/>
                          <a:cs typeface="+mn-cs"/>
                        </a:rPr>
                        <a:t>Port</a:t>
                      </a:r>
                      <a:endParaRPr lang="en-US" sz="1600"/>
                    </a:p>
                  </a:txBody>
                  <a:tcPr/>
                </a:tc>
                <a:tc>
                  <a:txBody>
                    <a:bodyPr/>
                    <a:lstStyle/>
                    <a:p>
                      <a:r>
                        <a:rPr lang="en-US" sz="1800"/>
                        <a:t>3000</a:t>
                      </a:r>
                    </a:p>
                  </a:txBody>
                  <a:tcPr/>
                </a:tc>
                <a:extLst>
                  <a:ext uri="{0D108BD9-81ED-4DB2-BD59-A6C34878D82A}">
                    <a16:rowId xmlns:a16="http://schemas.microsoft.com/office/drawing/2014/main" val="84918315"/>
                  </a:ext>
                </a:extLst>
              </a:tr>
              <a:tr h="451834">
                <a:tc>
                  <a:txBody>
                    <a:bodyPr/>
                    <a:lstStyle/>
                    <a:p>
                      <a:r>
                        <a:rPr lang="en-US"/>
                        <a:t>(</a:t>
                      </a:r>
                      <a:r>
                        <a:rPr lang="en-US" err="1"/>
                        <a:t>VolumeMount</a:t>
                      </a:r>
                      <a:r>
                        <a:rPr lang="en-US"/>
                        <a:t>)</a:t>
                      </a:r>
                    </a:p>
                  </a:txBody>
                  <a:tcPr/>
                </a:tc>
                <a:tc>
                  <a:txBody>
                    <a:bodyPr/>
                    <a:lstStyle/>
                    <a:p>
                      <a:r>
                        <a:rPr lang="en-US"/>
                        <a:t>/</a:t>
                      </a:r>
                      <a:r>
                        <a:rPr lang="en-US" err="1"/>
                        <a:t>mnt</a:t>
                      </a:r>
                      <a:r>
                        <a:rPr lang="en-US"/>
                        <a:t>/share</a:t>
                      </a:r>
                    </a:p>
                  </a:txBody>
                  <a:tcPr/>
                </a:tc>
                <a:extLst>
                  <a:ext uri="{0D108BD9-81ED-4DB2-BD59-A6C34878D82A}">
                    <a16:rowId xmlns:a16="http://schemas.microsoft.com/office/drawing/2014/main" val="1086959283"/>
                  </a:ext>
                </a:extLst>
              </a:tr>
              <a:tr h="451834">
                <a:tc>
                  <a:txBody>
                    <a:bodyPr/>
                    <a:lstStyle/>
                    <a:p>
                      <a:r>
                        <a:rPr lang="en-US"/>
                        <a:t>(Resources)</a:t>
                      </a:r>
                    </a:p>
                  </a:txBody>
                  <a:tcPr/>
                </a:tc>
                <a:tc>
                  <a:txBody>
                    <a:bodyPr/>
                    <a:lstStyle/>
                    <a:p>
                      <a:r>
                        <a:rPr lang="en-US"/>
                        <a:t>&lt;</a:t>
                      </a:r>
                      <a:r>
                        <a:rPr lang="en-US" err="1"/>
                        <a:t>cpu</a:t>
                      </a:r>
                      <a:r>
                        <a:rPr lang="en-US"/>
                        <a:t>/memory&gt;</a:t>
                      </a:r>
                    </a:p>
                  </a:txBody>
                  <a:tcPr/>
                </a:tc>
                <a:extLst>
                  <a:ext uri="{0D108BD9-81ED-4DB2-BD59-A6C34878D82A}">
                    <a16:rowId xmlns:a16="http://schemas.microsoft.com/office/drawing/2014/main" val="2481315864"/>
                  </a:ext>
                </a:extLst>
              </a:tr>
            </a:tbl>
          </a:graphicData>
        </a:graphic>
      </p:graphicFrame>
      <p:sp>
        <p:nvSpPr>
          <p:cNvPr id="26" name="TextBox 25">
            <a:extLst>
              <a:ext uri="{FF2B5EF4-FFF2-40B4-BE49-F238E27FC236}">
                <a16:creationId xmlns:a16="http://schemas.microsoft.com/office/drawing/2014/main" id="{F208AEAF-187C-4AE6-A94C-6E0A093A9FAE}"/>
              </a:ext>
            </a:extLst>
          </p:cNvPr>
          <p:cNvSpPr txBox="1"/>
          <p:nvPr/>
        </p:nvSpPr>
        <p:spPr>
          <a:xfrm>
            <a:off x="494825" y="263207"/>
            <a:ext cx="10422341" cy="664797"/>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Pods – What are they?</a:t>
            </a:r>
          </a:p>
        </p:txBody>
      </p:sp>
      <p:sp>
        <p:nvSpPr>
          <p:cNvPr id="31" name="Rectangle 30">
            <a:extLst>
              <a:ext uri="{FF2B5EF4-FFF2-40B4-BE49-F238E27FC236}">
                <a16:creationId xmlns:a16="http://schemas.microsoft.com/office/drawing/2014/main" id="{6D8A5BF9-170C-475F-ADB1-5AF2EB9DCDAB}"/>
              </a:ext>
            </a:extLst>
          </p:cNvPr>
          <p:cNvSpPr/>
          <p:nvPr/>
        </p:nvSpPr>
        <p:spPr bwMode="auto">
          <a:xfrm>
            <a:off x="3925994" y="3429000"/>
            <a:ext cx="4340012" cy="402667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32" name="Table 31">
            <a:extLst>
              <a:ext uri="{FF2B5EF4-FFF2-40B4-BE49-F238E27FC236}">
                <a16:creationId xmlns:a16="http://schemas.microsoft.com/office/drawing/2014/main" id="{D71C1E84-CCA1-4C5D-AEEC-53ADDD2C643A}"/>
              </a:ext>
            </a:extLst>
          </p:cNvPr>
          <p:cNvGraphicFramePr>
            <a:graphicFrameLocks noGrp="1"/>
          </p:cNvGraphicFramePr>
          <p:nvPr/>
        </p:nvGraphicFramePr>
        <p:xfrm>
          <a:off x="4307114" y="4110128"/>
          <a:ext cx="3577772" cy="3027238"/>
        </p:xfrm>
        <a:graphic>
          <a:graphicData uri="http://schemas.openxmlformats.org/drawingml/2006/table">
            <a:tbl>
              <a:tblPr firstRow="1" bandRow="1">
                <a:tableStyleId>{5C22544A-7EE6-4342-B048-85BDC9FD1C3A}</a:tableStyleId>
              </a:tblPr>
              <a:tblGrid>
                <a:gridCol w="1788886">
                  <a:extLst>
                    <a:ext uri="{9D8B030D-6E8A-4147-A177-3AD203B41FA5}">
                      <a16:colId xmlns:a16="http://schemas.microsoft.com/office/drawing/2014/main" val="2250874072"/>
                    </a:ext>
                  </a:extLst>
                </a:gridCol>
                <a:gridCol w="1788886">
                  <a:extLst>
                    <a:ext uri="{9D8B030D-6E8A-4147-A177-3AD203B41FA5}">
                      <a16:colId xmlns:a16="http://schemas.microsoft.com/office/drawing/2014/main" val="2255722694"/>
                    </a:ext>
                  </a:extLst>
                </a:gridCol>
              </a:tblGrid>
              <a:tr h="451834">
                <a:tc gridSpan="2">
                  <a:txBody>
                    <a:bodyPr/>
                    <a:lstStyle/>
                    <a:p>
                      <a:pPr algn="ctr"/>
                      <a:r>
                        <a:rPr lang="en-US" err="1"/>
                        <a:t>otherApp</a:t>
                      </a:r>
                      <a:endParaRPr lang="en-US"/>
                    </a:p>
                  </a:txBody>
                  <a:tcPr/>
                </a:tc>
                <a:tc hMerge="1">
                  <a:txBody>
                    <a:bodyPr/>
                    <a:lstStyle/>
                    <a:p>
                      <a:endParaRPr lang="en-US"/>
                    </a:p>
                  </a:txBody>
                  <a:tcPr/>
                </a:tc>
                <a:extLst>
                  <a:ext uri="{0D108BD9-81ED-4DB2-BD59-A6C34878D82A}">
                    <a16:rowId xmlns:a16="http://schemas.microsoft.com/office/drawing/2014/main" val="2916704489"/>
                  </a:ext>
                </a:extLst>
              </a:tr>
              <a:tr h="451834">
                <a:tc>
                  <a:txBody>
                    <a:bodyPr/>
                    <a:lstStyle/>
                    <a:p>
                      <a:r>
                        <a:rPr lang="en-US"/>
                        <a:t>Label(s)</a:t>
                      </a:r>
                    </a:p>
                  </a:txBody>
                  <a:tcPr/>
                </a:tc>
                <a:tc>
                  <a:txBody>
                    <a:bodyPr/>
                    <a:lstStyle/>
                    <a:p>
                      <a:r>
                        <a:rPr lang="en-US"/>
                        <a:t>app=</a:t>
                      </a:r>
                      <a:r>
                        <a:rPr lang="en-US" err="1"/>
                        <a:t>otherApp</a:t>
                      </a:r>
                      <a:endParaRPr lang="en-US"/>
                    </a:p>
                  </a:txBody>
                  <a:tcPr/>
                </a:tc>
                <a:extLst>
                  <a:ext uri="{0D108BD9-81ED-4DB2-BD59-A6C34878D82A}">
                    <a16:rowId xmlns:a16="http://schemas.microsoft.com/office/drawing/2014/main" val="3294689309"/>
                  </a:ext>
                </a:extLst>
              </a:tr>
              <a:tr h="451834">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mn-lt"/>
                          <a:ea typeface="+mn-ea"/>
                          <a:cs typeface="+mn-cs"/>
                        </a:rPr>
                        <a:t>Container-image</a:t>
                      </a:r>
                      <a:endParaRPr lang="en-US"/>
                    </a:p>
                  </a:txBody>
                  <a:tcPr/>
                </a:tc>
                <a:tc>
                  <a:txBody>
                    <a:bodyPr/>
                    <a:lstStyle/>
                    <a:p>
                      <a:r>
                        <a:rPr lang="en-US" sz="1400"/>
                        <a:t>other.azurecr.io/otherApp</a:t>
                      </a:r>
                      <a:endParaRPr lang="en-US" sz="1600"/>
                    </a:p>
                  </a:txBody>
                  <a:tcPr/>
                </a:tc>
                <a:extLst>
                  <a:ext uri="{0D108BD9-81ED-4DB2-BD59-A6C34878D82A}">
                    <a16:rowId xmlns:a16="http://schemas.microsoft.com/office/drawing/2014/main" val="1026562626"/>
                  </a:ext>
                </a:extLst>
              </a:tr>
              <a:tr h="701742">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53535"/>
                          </a:solidFill>
                          <a:effectLst/>
                          <a:uLnTx/>
                          <a:uFillTx/>
                          <a:latin typeface="+mn-lt"/>
                          <a:ea typeface="+mn-ea"/>
                          <a:cs typeface="+mn-cs"/>
                        </a:rPr>
                        <a:t>Port</a:t>
                      </a:r>
                      <a:endParaRPr lang="en-US" sz="1600"/>
                    </a:p>
                  </a:txBody>
                  <a:tcPr/>
                </a:tc>
                <a:tc>
                  <a:txBody>
                    <a:bodyPr/>
                    <a:lstStyle/>
                    <a:p>
                      <a:r>
                        <a:rPr lang="en-US" sz="1800"/>
                        <a:t>4045</a:t>
                      </a:r>
                    </a:p>
                  </a:txBody>
                  <a:tcPr/>
                </a:tc>
                <a:extLst>
                  <a:ext uri="{0D108BD9-81ED-4DB2-BD59-A6C34878D82A}">
                    <a16:rowId xmlns:a16="http://schemas.microsoft.com/office/drawing/2014/main" val="84918315"/>
                  </a:ext>
                </a:extLst>
              </a:tr>
              <a:tr h="451834">
                <a:tc>
                  <a:txBody>
                    <a:bodyPr/>
                    <a:lstStyle/>
                    <a:p>
                      <a:r>
                        <a:rPr lang="en-US"/>
                        <a:t>(</a:t>
                      </a:r>
                      <a:r>
                        <a:rPr lang="en-US" err="1"/>
                        <a:t>VolumeMount</a:t>
                      </a:r>
                      <a:r>
                        <a:rPr lang="en-US"/>
                        <a:t>)</a:t>
                      </a:r>
                    </a:p>
                  </a:txBody>
                  <a:tcPr/>
                </a:tc>
                <a:tc>
                  <a:txBody>
                    <a:bodyPr/>
                    <a:lstStyle/>
                    <a:p>
                      <a:r>
                        <a:rPr lang="en-US"/>
                        <a:t>/</a:t>
                      </a:r>
                      <a:r>
                        <a:rPr lang="en-US" err="1"/>
                        <a:t>mnt</a:t>
                      </a:r>
                      <a:r>
                        <a:rPr lang="en-US"/>
                        <a:t>/share</a:t>
                      </a:r>
                    </a:p>
                  </a:txBody>
                  <a:tcPr/>
                </a:tc>
                <a:extLst>
                  <a:ext uri="{0D108BD9-81ED-4DB2-BD59-A6C34878D82A}">
                    <a16:rowId xmlns:a16="http://schemas.microsoft.com/office/drawing/2014/main" val="1086959283"/>
                  </a:ext>
                </a:extLst>
              </a:tr>
              <a:tr h="451834">
                <a:tc>
                  <a:txBody>
                    <a:bodyPr/>
                    <a:lstStyle/>
                    <a:p>
                      <a:r>
                        <a:rPr lang="en-US"/>
                        <a:t>(Resources)</a:t>
                      </a:r>
                    </a:p>
                  </a:txBody>
                  <a:tcPr/>
                </a:tc>
                <a:tc>
                  <a:txBody>
                    <a:bodyPr/>
                    <a:lstStyle/>
                    <a:p>
                      <a:r>
                        <a:rPr lang="en-US"/>
                        <a:t>&lt;</a:t>
                      </a:r>
                      <a:r>
                        <a:rPr lang="en-US" err="1"/>
                        <a:t>cpu</a:t>
                      </a:r>
                      <a:r>
                        <a:rPr lang="en-US"/>
                        <a:t>/memory&gt;</a:t>
                      </a:r>
                    </a:p>
                  </a:txBody>
                  <a:tcPr/>
                </a:tc>
                <a:extLst>
                  <a:ext uri="{0D108BD9-81ED-4DB2-BD59-A6C34878D82A}">
                    <a16:rowId xmlns:a16="http://schemas.microsoft.com/office/drawing/2014/main" val="2481315864"/>
                  </a:ext>
                </a:extLst>
              </a:tr>
            </a:tbl>
          </a:graphicData>
        </a:graphic>
      </p:graphicFrame>
      <p:sp>
        <p:nvSpPr>
          <p:cNvPr id="33" name="TextBox 32">
            <a:extLst>
              <a:ext uri="{FF2B5EF4-FFF2-40B4-BE49-F238E27FC236}">
                <a16:creationId xmlns:a16="http://schemas.microsoft.com/office/drawing/2014/main" id="{4B328B6D-A50B-4EBD-BC5D-32B9E91F89D9}"/>
              </a:ext>
            </a:extLst>
          </p:cNvPr>
          <p:cNvSpPr txBox="1"/>
          <p:nvPr/>
        </p:nvSpPr>
        <p:spPr>
          <a:xfrm>
            <a:off x="521115" y="862603"/>
            <a:ext cx="11526723" cy="443198"/>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ea typeface="Segoe UI Historic" panose="020B0502040204020203" pitchFamily="34" charset="0"/>
                <a:cs typeface="Segoe UI" panose="020B0502040204020203" pitchFamily="34" charset="0"/>
              </a:rPr>
              <a:t>Metadata that describes how the containers are configured.</a:t>
            </a:r>
          </a:p>
        </p:txBody>
      </p:sp>
      <p:sp>
        <p:nvSpPr>
          <p:cNvPr id="4" name="TextBox 3">
            <a:extLst>
              <a:ext uri="{FF2B5EF4-FFF2-40B4-BE49-F238E27FC236}">
                <a16:creationId xmlns:a16="http://schemas.microsoft.com/office/drawing/2014/main" id="{D4923F27-F0CD-457D-9FC7-42223EB3613C}"/>
              </a:ext>
            </a:extLst>
          </p:cNvPr>
          <p:cNvSpPr txBox="1"/>
          <p:nvPr/>
        </p:nvSpPr>
        <p:spPr>
          <a:xfrm>
            <a:off x="323112" y="723754"/>
            <a:ext cx="7424573" cy="7386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cs typeface="Segoe UI" panose="020B0502040204020203" pitchFamily="34" charset="0"/>
              </a:rPr>
              <a:t>Metadata.  They’re just metadata!</a:t>
            </a:r>
          </a:p>
        </p:txBody>
      </p:sp>
    </p:spTree>
    <p:extLst>
      <p:ext uri="{BB962C8B-B14F-4D97-AF65-F5344CB8AC3E}">
        <p14:creationId xmlns:p14="http://schemas.microsoft.com/office/powerpoint/2010/main" val="393456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1" grpId="0" animBg="1"/>
      <p:bldP spid="33" grpId="0"/>
      <p:bldP spid="4" grpId="0"/>
      <p:bldP spid="4"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208AEAF-187C-4AE6-A94C-6E0A093A9FAE}"/>
              </a:ext>
            </a:extLst>
          </p:cNvPr>
          <p:cNvSpPr txBox="1"/>
          <p:nvPr/>
        </p:nvSpPr>
        <p:spPr>
          <a:xfrm>
            <a:off x="494825" y="263207"/>
            <a:ext cx="10422341" cy="609398"/>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400" b="1" i="0" u="none" strike="noStrike" kern="120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Deployments</a:t>
            </a:r>
          </a:p>
        </p:txBody>
      </p:sp>
      <p:sp>
        <p:nvSpPr>
          <p:cNvPr id="33" name="TextBox 32">
            <a:extLst>
              <a:ext uri="{FF2B5EF4-FFF2-40B4-BE49-F238E27FC236}">
                <a16:creationId xmlns:a16="http://schemas.microsoft.com/office/drawing/2014/main" id="{4B328B6D-A50B-4EBD-BC5D-32B9E91F89D9}"/>
              </a:ext>
            </a:extLst>
          </p:cNvPr>
          <p:cNvSpPr txBox="1"/>
          <p:nvPr/>
        </p:nvSpPr>
        <p:spPr>
          <a:xfrm>
            <a:off x="521115" y="862603"/>
            <a:ext cx="10422341" cy="443198"/>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ea typeface="Segoe UI Historic" panose="020B0502040204020203" pitchFamily="34" charset="0"/>
                <a:cs typeface="Segoe UI" panose="020B0502040204020203" pitchFamily="34" charset="0"/>
              </a:rPr>
              <a:t>Metadata that describes how to deploy a pod</a:t>
            </a:r>
          </a:p>
        </p:txBody>
      </p:sp>
      <p:sp>
        <p:nvSpPr>
          <p:cNvPr id="4" name="TextBox 3">
            <a:extLst>
              <a:ext uri="{FF2B5EF4-FFF2-40B4-BE49-F238E27FC236}">
                <a16:creationId xmlns:a16="http://schemas.microsoft.com/office/drawing/2014/main" id="{D4923F27-F0CD-457D-9FC7-42223EB3613C}"/>
              </a:ext>
            </a:extLst>
          </p:cNvPr>
          <p:cNvSpPr txBox="1"/>
          <p:nvPr/>
        </p:nvSpPr>
        <p:spPr>
          <a:xfrm>
            <a:off x="323113" y="723754"/>
            <a:ext cx="6205268" cy="7386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cs typeface="Segoe UI" panose="020B0502040204020203" pitchFamily="34" charset="0"/>
              </a:rPr>
              <a:t>More Metadata</a:t>
            </a:r>
          </a:p>
        </p:txBody>
      </p:sp>
      <p:sp>
        <p:nvSpPr>
          <p:cNvPr id="5" name="Rectangle 4">
            <a:extLst>
              <a:ext uri="{FF2B5EF4-FFF2-40B4-BE49-F238E27FC236}">
                <a16:creationId xmlns:a16="http://schemas.microsoft.com/office/drawing/2014/main" id="{5324CC18-6D02-4A55-B2AB-1413B95DABCA}"/>
              </a:ext>
            </a:extLst>
          </p:cNvPr>
          <p:cNvSpPr/>
          <p:nvPr/>
        </p:nvSpPr>
        <p:spPr bwMode="auto">
          <a:xfrm>
            <a:off x="3291840" y="1507717"/>
            <a:ext cx="6022427" cy="50834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Deployment</a:t>
            </a:r>
          </a:p>
        </p:txBody>
      </p:sp>
      <p:graphicFrame>
        <p:nvGraphicFramePr>
          <p:cNvPr id="6" name="Table 5">
            <a:extLst>
              <a:ext uri="{FF2B5EF4-FFF2-40B4-BE49-F238E27FC236}">
                <a16:creationId xmlns:a16="http://schemas.microsoft.com/office/drawing/2014/main" id="{376C7790-06D9-48A4-B755-FB6FC90BF2BA}"/>
              </a:ext>
            </a:extLst>
          </p:cNvPr>
          <p:cNvGraphicFramePr>
            <a:graphicFrameLocks noGrp="1"/>
          </p:cNvGraphicFramePr>
          <p:nvPr/>
        </p:nvGraphicFramePr>
        <p:xfrm>
          <a:off x="3499944" y="2257013"/>
          <a:ext cx="5569082" cy="741680"/>
        </p:xfrm>
        <a:graphic>
          <a:graphicData uri="http://schemas.openxmlformats.org/drawingml/2006/table">
            <a:tbl>
              <a:tblPr firstRow="1" bandRow="1">
                <a:tableStyleId>{5C22544A-7EE6-4342-B048-85BDC9FD1C3A}</a:tableStyleId>
              </a:tblPr>
              <a:tblGrid>
                <a:gridCol w="2784541">
                  <a:extLst>
                    <a:ext uri="{9D8B030D-6E8A-4147-A177-3AD203B41FA5}">
                      <a16:colId xmlns:a16="http://schemas.microsoft.com/office/drawing/2014/main" val="685889835"/>
                    </a:ext>
                  </a:extLst>
                </a:gridCol>
                <a:gridCol w="2784541">
                  <a:extLst>
                    <a:ext uri="{9D8B030D-6E8A-4147-A177-3AD203B41FA5}">
                      <a16:colId xmlns:a16="http://schemas.microsoft.com/office/drawing/2014/main" val="3207183380"/>
                    </a:ext>
                  </a:extLst>
                </a:gridCol>
              </a:tblGrid>
              <a:tr h="370840">
                <a:tc gridSpan="2">
                  <a:txBody>
                    <a:bodyPr/>
                    <a:lstStyle/>
                    <a:p>
                      <a:pPr algn="ctr"/>
                      <a:r>
                        <a:rPr lang="en-US" dirty="0">
                          <a:solidFill>
                            <a:srgbClr val="FFC000"/>
                          </a:solidFill>
                        </a:rPr>
                        <a:t>ratings-web</a:t>
                      </a:r>
                    </a:p>
                  </a:txBody>
                  <a:tcPr/>
                </a:tc>
                <a:tc hMerge="1">
                  <a:txBody>
                    <a:bodyPr/>
                    <a:lstStyle/>
                    <a:p>
                      <a:endParaRPr lang="en-US"/>
                    </a:p>
                  </a:txBody>
                  <a:tcPr/>
                </a:tc>
                <a:extLst>
                  <a:ext uri="{0D108BD9-81ED-4DB2-BD59-A6C34878D82A}">
                    <a16:rowId xmlns:a16="http://schemas.microsoft.com/office/drawing/2014/main" val="1728539933"/>
                  </a:ext>
                </a:extLst>
              </a:tr>
              <a:tr h="370840">
                <a:tc>
                  <a:txBody>
                    <a:bodyPr/>
                    <a:lstStyle/>
                    <a:p>
                      <a:r>
                        <a:rPr lang="en-US" dirty="0"/>
                        <a:t>replicas</a:t>
                      </a:r>
                    </a:p>
                  </a:txBody>
                  <a:tcPr/>
                </a:tc>
                <a:tc>
                  <a:txBody>
                    <a:bodyPr/>
                    <a:lstStyle/>
                    <a:p>
                      <a:r>
                        <a:rPr lang="en-US" dirty="0"/>
                        <a:t>2</a:t>
                      </a:r>
                    </a:p>
                  </a:txBody>
                  <a:tcPr/>
                </a:tc>
                <a:extLst>
                  <a:ext uri="{0D108BD9-81ED-4DB2-BD59-A6C34878D82A}">
                    <a16:rowId xmlns:a16="http://schemas.microsoft.com/office/drawing/2014/main" val="4165990205"/>
                  </a:ext>
                </a:extLst>
              </a:tr>
            </a:tbl>
          </a:graphicData>
        </a:graphic>
      </p:graphicFrame>
      <p:sp>
        <p:nvSpPr>
          <p:cNvPr id="13" name="Rectangle 12">
            <a:extLst>
              <a:ext uri="{FF2B5EF4-FFF2-40B4-BE49-F238E27FC236}">
                <a16:creationId xmlns:a16="http://schemas.microsoft.com/office/drawing/2014/main" id="{D3C729B7-2024-4C7A-AA28-684738586017}"/>
              </a:ext>
            </a:extLst>
          </p:cNvPr>
          <p:cNvSpPr/>
          <p:nvPr/>
        </p:nvSpPr>
        <p:spPr bwMode="auto">
          <a:xfrm>
            <a:off x="5053291" y="3446484"/>
            <a:ext cx="2499524" cy="291780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14" name="Table 13">
            <a:extLst>
              <a:ext uri="{FF2B5EF4-FFF2-40B4-BE49-F238E27FC236}">
                <a16:creationId xmlns:a16="http://schemas.microsoft.com/office/drawing/2014/main" id="{44E4D70E-3A07-4524-A7A3-2B19EA1B0F54}"/>
              </a:ext>
            </a:extLst>
          </p:cNvPr>
          <p:cNvGraphicFramePr>
            <a:graphicFrameLocks noGrp="1"/>
          </p:cNvGraphicFramePr>
          <p:nvPr/>
        </p:nvGraphicFramePr>
        <p:xfrm>
          <a:off x="5332771" y="4052330"/>
          <a:ext cx="1940306" cy="2011406"/>
        </p:xfrm>
        <a:graphic>
          <a:graphicData uri="http://schemas.openxmlformats.org/drawingml/2006/table">
            <a:tbl>
              <a:tblPr firstRow="1" bandRow="1">
                <a:tableStyleId>{5C22544A-7EE6-4342-B048-85BDC9FD1C3A}</a:tableStyleId>
              </a:tblPr>
              <a:tblGrid>
                <a:gridCol w="970153">
                  <a:extLst>
                    <a:ext uri="{9D8B030D-6E8A-4147-A177-3AD203B41FA5}">
                      <a16:colId xmlns:a16="http://schemas.microsoft.com/office/drawing/2014/main" val="2250874072"/>
                    </a:ext>
                  </a:extLst>
                </a:gridCol>
                <a:gridCol w="970153">
                  <a:extLst>
                    <a:ext uri="{9D8B030D-6E8A-4147-A177-3AD203B41FA5}">
                      <a16:colId xmlns:a16="http://schemas.microsoft.com/office/drawing/2014/main" val="2255722694"/>
                    </a:ext>
                  </a:extLst>
                </a:gridCol>
              </a:tblGrid>
              <a:tr h="188557">
                <a:tc gridSpan="2">
                  <a:txBody>
                    <a:bodyPr/>
                    <a:lstStyle/>
                    <a:p>
                      <a:pPr algn="ctr"/>
                      <a:r>
                        <a:rPr lang="en-US" sz="1200" dirty="0"/>
                        <a:t>ratings-web</a:t>
                      </a:r>
                    </a:p>
                  </a:txBody>
                  <a:tcPr/>
                </a:tc>
                <a:tc hMerge="1">
                  <a:txBody>
                    <a:bodyPr/>
                    <a:lstStyle/>
                    <a:p>
                      <a:endParaRPr lang="en-US"/>
                    </a:p>
                  </a:txBody>
                  <a:tcPr/>
                </a:tc>
                <a:extLst>
                  <a:ext uri="{0D108BD9-81ED-4DB2-BD59-A6C34878D82A}">
                    <a16:rowId xmlns:a16="http://schemas.microsoft.com/office/drawing/2014/main" val="2916704489"/>
                  </a:ext>
                </a:extLst>
              </a:tr>
              <a:tr h="188557">
                <a:tc>
                  <a:txBody>
                    <a:bodyPr/>
                    <a:lstStyle/>
                    <a:p>
                      <a:r>
                        <a:rPr lang="en-US" sz="1200"/>
                        <a:t>Label(s)</a:t>
                      </a:r>
                    </a:p>
                  </a:txBody>
                  <a:tcPr/>
                </a:tc>
                <a:tc>
                  <a:txBody>
                    <a:bodyPr/>
                    <a:lstStyle/>
                    <a:p>
                      <a:r>
                        <a:rPr lang="en-US" sz="800"/>
                        <a:t>app=ratings-web</a:t>
                      </a:r>
                      <a:endParaRPr lang="en-US" sz="1200"/>
                    </a:p>
                  </a:txBody>
                  <a:tcPr/>
                </a:tc>
                <a:extLst>
                  <a:ext uri="{0D108BD9-81ED-4DB2-BD59-A6C34878D82A}">
                    <a16:rowId xmlns:a16="http://schemas.microsoft.com/office/drawing/2014/main" val="3294689309"/>
                  </a:ext>
                </a:extLst>
              </a:tr>
              <a:tr h="188557">
                <a:tc>
                  <a:txBody>
                    <a:bodyPr/>
                    <a:lstStyle/>
                    <a:p>
                      <a:r>
                        <a:rPr lang="en-US" sz="1200" dirty="0"/>
                        <a:t>Container-image</a:t>
                      </a:r>
                    </a:p>
                  </a:txBody>
                  <a:tcPr/>
                </a:tc>
                <a:tc>
                  <a:txBody>
                    <a:bodyPr/>
                    <a:lstStyle/>
                    <a:p>
                      <a:r>
                        <a:rPr lang="en-US" sz="1050"/>
                        <a:t>my.azurecr.io/ratings-web</a:t>
                      </a:r>
                      <a:endParaRPr lang="en-US" sz="1200"/>
                    </a:p>
                  </a:txBody>
                  <a:tcPr/>
                </a:tc>
                <a:extLst>
                  <a:ext uri="{0D108BD9-81ED-4DB2-BD59-A6C34878D82A}">
                    <a16:rowId xmlns:a16="http://schemas.microsoft.com/office/drawing/2014/main" val="1026562626"/>
                  </a:ext>
                </a:extLst>
              </a:tr>
              <a:tr h="347012">
                <a:tc>
                  <a:txBody>
                    <a:bodyPr/>
                    <a:lstStyle/>
                    <a:p>
                      <a:r>
                        <a:rPr lang="en-US" sz="1100"/>
                        <a:t>Port</a:t>
                      </a:r>
                    </a:p>
                  </a:txBody>
                  <a:tcPr/>
                </a:tc>
                <a:tc>
                  <a:txBody>
                    <a:bodyPr/>
                    <a:lstStyle/>
                    <a:p>
                      <a:r>
                        <a:rPr lang="en-US" sz="1200" dirty="0"/>
                        <a:t>3000</a:t>
                      </a:r>
                    </a:p>
                  </a:txBody>
                  <a:tcPr/>
                </a:tc>
                <a:extLst>
                  <a:ext uri="{0D108BD9-81ED-4DB2-BD59-A6C34878D82A}">
                    <a16:rowId xmlns:a16="http://schemas.microsoft.com/office/drawing/2014/main" val="84918315"/>
                  </a:ext>
                </a:extLst>
              </a:tr>
              <a:tr h="329277">
                <a:tc>
                  <a:txBody>
                    <a:bodyPr/>
                    <a:lstStyle/>
                    <a:p>
                      <a:r>
                        <a:rPr lang="en-US" sz="1200" dirty="0"/>
                        <a:t>(Volume)</a:t>
                      </a:r>
                    </a:p>
                  </a:txBody>
                  <a:tcPr/>
                </a:tc>
                <a:tc>
                  <a:txBody>
                    <a:bodyPr/>
                    <a:lstStyle/>
                    <a:p>
                      <a:r>
                        <a:rPr lang="en-US" sz="1200"/>
                        <a:t>…</a:t>
                      </a:r>
                    </a:p>
                  </a:txBody>
                  <a:tcPr/>
                </a:tc>
                <a:extLst>
                  <a:ext uri="{0D108BD9-81ED-4DB2-BD59-A6C34878D82A}">
                    <a16:rowId xmlns:a16="http://schemas.microsoft.com/office/drawing/2014/main" val="1086959283"/>
                  </a:ext>
                </a:extLst>
              </a:tr>
              <a:tr h="329277">
                <a:tc>
                  <a:txBody>
                    <a:bodyPr/>
                    <a:lstStyle/>
                    <a:p>
                      <a:r>
                        <a:rPr lang="en-US" sz="1200"/>
                        <a:t>(Resources)</a:t>
                      </a:r>
                    </a:p>
                  </a:txBody>
                  <a:tcPr/>
                </a:tc>
                <a:tc>
                  <a:txBody>
                    <a:bodyPr/>
                    <a:lstStyle/>
                    <a:p>
                      <a:r>
                        <a:rPr lang="en-US" sz="1200" dirty="0"/>
                        <a:t>…</a:t>
                      </a:r>
                    </a:p>
                  </a:txBody>
                  <a:tcPr/>
                </a:tc>
                <a:extLst>
                  <a:ext uri="{0D108BD9-81ED-4DB2-BD59-A6C34878D82A}">
                    <a16:rowId xmlns:a16="http://schemas.microsoft.com/office/drawing/2014/main" val="2481315864"/>
                  </a:ext>
                </a:extLst>
              </a:tr>
            </a:tbl>
          </a:graphicData>
        </a:graphic>
      </p:graphicFrame>
    </p:spTree>
    <p:extLst>
      <p:ext uri="{BB962C8B-B14F-4D97-AF65-F5344CB8AC3E}">
        <p14:creationId xmlns:p14="http://schemas.microsoft.com/office/powerpoint/2010/main" val="2748977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4" grpId="1"/>
      <p:bldP spid="5"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289605"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1080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61519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1528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1519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0936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566467" y="2156018"/>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5544642" y="3363824"/>
            <a:ext cx="1129896" cy="102180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Rectangle 46">
            <a:extLst>
              <a:ext uri="{FF2B5EF4-FFF2-40B4-BE49-F238E27FC236}">
                <a16:creationId xmlns:a16="http://schemas.microsoft.com/office/drawing/2014/main" id="{585C4846-C509-418B-8DD9-8DF10C683A2C}"/>
              </a:ext>
            </a:extLst>
          </p:cNvPr>
          <p:cNvSpPr/>
          <p:nvPr/>
        </p:nvSpPr>
        <p:spPr bwMode="auto">
          <a:xfrm>
            <a:off x="8121869"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60" name="Rectangle: Rounded Corners 59">
            <a:extLst>
              <a:ext uri="{FF2B5EF4-FFF2-40B4-BE49-F238E27FC236}">
                <a16:creationId xmlns:a16="http://schemas.microsoft.com/office/drawing/2014/main" id="{52D3EE37-389D-4322-8D75-937768C8A14B}"/>
              </a:ext>
            </a:extLst>
          </p:cNvPr>
          <p:cNvSpPr/>
          <p:nvPr/>
        </p:nvSpPr>
        <p:spPr bwMode="auto">
          <a:xfrm>
            <a:off x="8326261"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85DA711B-E67D-4FB6-A084-18A25120764D}"/>
              </a:ext>
            </a:extLst>
          </p:cNvPr>
          <p:cNvSpPr/>
          <p:nvPr/>
        </p:nvSpPr>
        <p:spPr bwMode="auto">
          <a:xfrm>
            <a:off x="9926348"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54648EF8-560E-49BB-983C-564A3DCC779A}"/>
              </a:ext>
            </a:extLst>
          </p:cNvPr>
          <p:cNvSpPr/>
          <p:nvPr/>
        </p:nvSpPr>
        <p:spPr bwMode="auto">
          <a:xfrm>
            <a:off x="8326261"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24579C2F-BFE5-49D5-85A6-65673B715376}"/>
              </a:ext>
            </a:extLst>
          </p:cNvPr>
          <p:cNvSpPr/>
          <p:nvPr/>
        </p:nvSpPr>
        <p:spPr bwMode="auto">
          <a:xfrm>
            <a:off x="9920424"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Rectangle 63">
            <a:extLst>
              <a:ext uri="{FF2B5EF4-FFF2-40B4-BE49-F238E27FC236}">
                <a16:creationId xmlns:a16="http://schemas.microsoft.com/office/drawing/2014/main" id="{466DB65B-F82B-495C-807A-35E475B8F151}"/>
              </a:ext>
            </a:extLst>
          </p:cNvPr>
          <p:cNvSpPr/>
          <p:nvPr/>
        </p:nvSpPr>
        <p:spPr bwMode="auto">
          <a:xfrm>
            <a:off x="8273669" y="2156018"/>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5" name="Rectangle 64">
            <a:extLst>
              <a:ext uri="{FF2B5EF4-FFF2-40B4-BE49-F238E27FC236}">
                <a16:creationId xmlns:a16="http://schemas.microsoft.com/office/drawing/2014/main" id="{B2C64907-916D-4CDD-9C7C-474149219CAB}"/>
              </a:ext>
            </a:extLst>
          </p:cNvPr>
          <p:cNvSpPr/>
          <p:nvPr/>
        </p:nvSpPr>
        <p:spPr bwMode="auto">
          <a:xfrm>
            <a:off x="9254661" y="3382340"/>
            <a:ext cx="1176488" cy="100328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a:extLst>
              <a:ext uri="{FF2B5EF4-FFF2-40B4-BE49-F238E27FC236}">
                <a16:creationId xmlns:a16="http://schemas.microsoft.com/office/drawing/2014/main" id="{A3DAE804-ACA4-4956-93B6-6C86B3C61033}"/>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400" dirty="0">
                <a:solidFill>
                  <a:srgbClr val="FFFFFF"/>
                </a:solidFill>
                <a:latin typeface="Segoe UI"/>
              </a:rPr>
              <a:t>Control Plane</a:t>
            </a:r>
          </a:p>
        </p:txBody>
      </p:sp>
      <p:sp>
        <p:nvSpPr>
          <p:cNvPr id="34" name="Rectangle 33">
            <a:extLst>
              <a:ext uri="{FF2B5EF4-FFF2-40B4-BE49-F238E27FC236}">
                <a16:creationId xmlns:a16="http://schemas.microsoft.com/office/drawing/2014/main" id="{51A0F0BE-F9B8-4CD0-A08F-60AF7113376E}"/>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5" name="Scroll: Vertical 34">
            <a:extLst>
              <a:ext uri="{FF2B5EF4-FFF2-40B4-BE49-F238E27FC236}">
                <a16:creationId xmlns:a16="http://schemas.microsoft.com/office/drawing/2014/main" id="{C73F796C-39CB-4974-B414-E802F0F07743}"/>
              </a:ext>
            </a:extLst>
          </p:cNvPr>
          <p:cNvSpPr/>
          <p:nvPr/>
        </p:nvSpPr>
        <p:spPr bwMode="auto">
          <a:xfrm>
            <a:off x="251223" y="4672232"/>
            <a:ext cx="1607870" cy="1750806"/>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 configuration</a:t>
            </a:r>
          </a:p>
        </p:txBody>
      </p:sp>
      <p:sp>
        <p:nvSpPr>
          <p:cNvPr id="4" name="Title 3">
            <a:extLst>
              <a:ext uri="{FF2B5EF4-FFF2-40B4-BE49-F238E27FC236}">
                <a16:creationId xmlns:a16="http://schemas.microsoft.com/office/drawing/2014/main" id="{3D07D918-9619-7EFE-7330-D6588692AF17}"/>
              </a:ext>
            </a:extLst>
          </p:cNvPr>
          <p:cNvSpPr>
            <a:spLocks noGrp="1"/>
          </p:cNvSpPr>
          <p:nvPr>
            <p:ph type="title"/>
          </p:nvPr>
        </p:nvSpPr>
        <p:spPr>
          <a:xfrm>
            <a:off x="838200" y="-57387"/>
            <a:ext cx="10515600" cy="1325563"/>
          </a:xfrm>
        </p:spPr>
        <p:txBody>
          <a:bodyPr>
            <a:normAutofit fontScale="90000"/>
          </a:bodyPr>
          <a:lstStyle/>
          <a:p>
            <a:r>
              <a:rPr lang="en-US" dirty="0"/>
              <a:t>Kubernetes Deployment in Action</a:t>
            </a:r>
          </a:p>
        </p:txBody>
      </p:sp>
    </p:spTree>
    <p:extLst>
      <p:ext uri="{BB962C8B-B14F-4D97-AF65-F5344CB8AC3E}">
        <p14:creationId xmlns:p14="http://schemas.microsoft.com/office/powerpoint/2010/main" val="3230160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99 0.01365 L 0.0082 -0.42616 L 0.0082 -0.42616 " pathEditMode="relative" ptsTypes="AAA">
                                      <p:cBhvr>
                                        <p:cTn id="6" dur="2000" fill="hold"/>
                                        <p:tgtEl>
                                          <p:spTgt spid="35"/>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5" grpId="0" animBg="1"/>
      <p:bldP spid="35" grpId="0" animBg="1"/>
      <p:bldP spid="35"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289605"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1080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61519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1528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1519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0936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549824" y="2147809"/>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5544642" y="3363824"/>
            <a:ext cx="1129896" cy="102180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Rectangle 46">
            <a:extLst>
              <a:ext uri="{FF2B5EF4-FFF2-40B4-BE49-F238E27FC236}">
                <a16:creationId xmlns:a16="http://schemas.microsoft.com/office/drawing/2014/main" id="{585C4846-C509-418B-8DD9-8DF10C683A2C}"/>
              </a:ext>
            </a:extLst>
          </p:cNvPr>
          <p:cNvSpPr/>
          <p:nvPr/>
        </p:nvSpPr>
        <p:spPr bwMode="auto">
          <a:xfrm>
            <a:off x="8121869"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60" name="Rectangle: Rounded Corners 59">
            <a:extLst>
              <a:ext uri="{FF2B5EF4-FFF2-40B4-BE49-F238E27FC236}">
                <a16:creationId xmlns:a16="http://schemas.microsoft.com/office/drawing/2014/main" id="{52D3EE37-389D-4322-8D75-937768C8A14B}"/>
              </a:ext>
            </a:extLst>
          </p:cNvPr>
          <p:cNvSpPr/>
          <p:nvPr/>
        </p:nvSpPr>
        <p:spPr bwMode="auto">
          <a:xfrm>
            <a:off x="8326261"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85DA711B-E67D-4FB6-A084-18A25120764D}"/>
              </a:ext>
            </a:extLst>
          </p:cNvPr>
          <p:cNvSpPr/>
          <p:nvPr/>
        </p:nvSpPr>
        <p:spPr bwMode="auto">
          <a:xfrm>
            <a:off x="9926348"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54648EF8-560E-49BB-983C-564A3DCC779A}"/>
              </a:ext>
            </a:extLst>
          </p:cNvPr>
          <p:cNvSpPr/>
          <p:nvPr/>
        </p:nvSpPr>
        <p:spPr bwMode="auto">
          <a:xfrm>
            <a:off x="8326261"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24579C2F-BFE5-49D5-85A6-65673B715376}"/>
              </a:ext>
            </a:extLst>
          </p:cNvPr>
          <p:cNvSpPr/>
          <p:nvPr/>
        </p:nvSpPr>
        <p:spPr bwMode="auto">
          <a:xfrm>
            <a:off x="9920424"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Rectangle 63">
            <a:extLst>
              <a:ext uri="{FF2B5EF4-FFF2-40B4-BE49-F238E27FC236}">
                <a16:creationId xmlns:a16="http://schemas.microsoft.com/office/drawing/2014/main" id="{466DB65B-F82B-495C-807A-35E475B8F151}"/>
              </a:ext>
            </a:extLst>
          </p:cNvPr>
          <p:cNvSpPr/>
          <p:nvPr/>
        </p:nvSpPr>
        <p:spPr bwMode="auto">
          <a:xfrm>
            <a:off x="8269458" y="2144868"/>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5" name="Rectangle 64">
            <a:extLst>
              <a:ext uri="{FF2B5EF4-FFF2-40B4-BE49-F238E27FC236}">
                <a16:creationId xmlns:a16="http://schemas.microsoft.com/office/drawing/2014/main" id="{B2C64907-916D-4CDD-9C7C-474149219CAB}"/>
              </a:ext>
            </a:extLst>
          </p:cNvPr>
          <p:cNvSpPr/>
          <p:nvPr/>
        </p:nvSpPr>
        <p:spPr bwMode="auto">
          <a:xfrm>
            <a:off x="9254661" y="3382340"/>
            <a:ext cx="1176488" cy="100328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a:extLst>
              <a:ext uri="{FF2B5EF4-FFF2-40B4-BE49-F238E27FC236}">
                <a16:creationId xmlns:a16="http://schemas.microsoft.com/office/drawing/2014/main" id="{A3DAE804-ACA4-4956-93B6-6C86B3C61033}"/>
              </a:ext>
            </a:extLst>
          </p:cNvPr>
          <p:cNvSpPr/>
          <p:nvPr/>
        </p:nvSpPr>
        <p:spPr>
          <a:xfrm>
            <a:off x="526877" y="1635163"/>
            <a:ext cx="1204157" cy="2390498"/>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34" name="Rectangle 33">
            <a:extLst>
              <a:ext uri="{FF2B5EF4-FFF2-40B4-BE49-F238E27FC236}">
                <a16:creationId xmlns:a16="http://schemas.microsoft.com/office/drawing/2014/main" id="{51A0F0BE-F9B8-4CD0-A08F-60AF7113376E}"/>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5" name="Scroll: Vertical 34">
            <a:extLst>
              <a:ext uri="{FF2B5EF4-FFF2-40B4-BE49-F238E27FC236}">
                <a16:creationId xmlns:a16="http://schemas.microsoft.com/office/drawing/2014/main" id="{C73F796C-39CB-4974-B414-E802F0F07743}"/>
              </a:ext>
            </a:extLst>
          </p:cNvPr>
          <p:cNvSpPr/>
          <p:nvPr/>
        </p:nvSpPr>
        <p:spPr bwMode="auto">
          <a:xfrm>
            <a:off x="543925" y="4672232"/>
            <a:ext cx="1315167" cy="1147059"/>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 configuration</a:t>
            </a:r>
          </a:p>
        </p:txBody>
      </p:sp>
      <p:sp>
        <p:nvSpPr>
          <p:cNvPr id="4" name="Multiplication Sign 3">
            <a:extLst>
              <a:ext uri="{FF2B5EF4-FFF2-40B4-BE49-F238E27FC236}">
                <a16:creationId xmlns:a16="http://schemas.microsoft.com/office/drawing/2014/main" id="{1C0EDFC6-4FB1-4A14-ABE5-02D1C988627E}"/>
              </a:ext>
            </a:extLst>
          </p:cNvPr>
          <p:cNvSpPr/>
          <p:nvPr/>
        </p:nvSpPr>
        <p:spPr bwMode="auto">
          <a:xfrm>
            <a:off x="4972333" y="2840186"/>
            <a:ext cx="2318398" cy="2087592"/>
          </a:xfrm>
          <a:prstGeom prst="mathMultiply">
            <a:avLst>
              <a:gd name="adj1" fmla="val 14429"/>
            </a:avLst>
          </a:prstGeom>
          <a:solidFill>
            <a:srgbClr val="FF00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3" name="Rectangle 22">
            <a:extLst>
              <a:ext uri="{FF2B5EF4-FFF2-40B4-BE49-F238E27FC236}">
                <a16:creationId xmlns:a16="http://schemas.microsoft.com/office/drawing/2014/main" id="{6B23CC5C-5B8F-48FC-A753-BB63484AF420}"/>
              </a:ext>
            </a:extLst>
          </p:cNvPr>
          <p:cNvSpPr/>
          <p:nvPr/>
        </p:nvSpPr>
        <p:spPr bwMode="auto">
          <a:xfrm>
            <a:off x="5519981" y="4816006"/>
            <a:ext cx="1176488" cy="100328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ratings-web3</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Title 2">
            <a:extLst>
              <a:ext uri="{FF2B5EF4-FFF2-40B4-BE49-F238E27FC236}">
                <a16:creationId xmlns:a16="http://schemas.microsoft.com/office/drawing/2014/main" id="{BF5AB4B1-99DF-A764-C5C7-204E997E98D9}"/>
              </a:ext>
            </a:extLst>
          </p:cNvPr>
          <p:cNvSpPr>
            <a:spLocks noGrp="1"/>
          </p:cNvSpPr>
          <p:nvPr>
            <p:ph type="title"/>
          </p:nvPr>
        </p:nvSpPr>
        <p:spPr>
          <a:xfrm>
            <a:off x="344992" y="-45797"/>
            <a:ext cx="11502015" cy="1325563"/>
          </a:xfrm>
        </p:spPr>
        <p:txBody>
          <a:bodyPr>
            <a:noAutofit/>
          </a:bodyPr>
          <a:lstStyle/>
          <a:p>
            <a:r>
              <a:rPr lang="en-US" sz="4000" dirty="0"/>
              <a:t>Kubernetes Desired State In Action – Example 1</a:t>
            </a:r>
          </a:p>
        </p:txBody>
      </p:sp>
    </p:spTree>
    <p:extLst>
      <p:ext uri="{BB962C8B-B14F-4D97-AF65-F5344CB8AC3E}">
        <p14:creationId xmlns:p14="http://schemas.microsoft.com/office/powerpoint/2010/main" val="326835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par>
                          <p:cTn id="17" fill="hold">
                            <p:stCondLst>
                              <p:cond delay="1500"/>
                            </p:stCondLst>
                            <p:childTnLst>
                              <p:par>
                                <p:cTn id="18" presetID="31" presetClass="exit" presetSubtype="0" fill="hold" grpId="0" nodeType="afterEffect">
                                  <p:stCondLst>
                                    <p:cond delay="0"/>
                                  </p:stCondLst>
                                  <p:childTnLst>
                                    <p:anim calcmode="lin" valueType="num">
                                      <p:cBhvr>
                                        <p:cTn id="19" dur="1000"/>
                                        <p:tgtEl>
                                          <p:spTgt spid="36"/>
                                        </p:tgtEl>
                                        <p:attrNameLst>
                                          <p:attrName>ppt_w</p:attrName>
                                        </p:attrNameLst>
                                      </p:cBhvr>
                                      <p:tavLst>
                                        <p:tav tm="0">
                                          <p:val>
                                            <p:strVal val="ppt_w"/>
                                          </p:val>
                                        </p:tav>
                                        <p:tav tm="100000">
                                          <p:val>
                                            <p:fltVal val="0"/>
                                          </p:val>
                                        </p:tav>
                                      </p:tavLst>
                                    </p:anim>
                                    <p:anim calcmode="lin" valueType="num">
                                      <p:cBhvr>
                                        <p:cTn id="20" dur="1000"/>
                                        <p:tgtEl>
                                          <p:spTgt spid="36"/>
                                        </p:tgtEl>
                                        <p:attrNameLst>
                                          <p:attrName>ppt_h</p:attrName>
                                        </p:attrNameLst>
                                      </p:cBhvr>
                                      <p:tavLst>
                                        <p:tav tm="0">
                                          <p:val>
                                            <p:strVal val="ppt_h"/>
                                          </p:val>
                                        </p:tav>
                                        <p:tav tm="100000">
                                          <p:val>
                                            <p:fltVal val="0"/>
                                          </p:val>
                                        </p:tav>
                                      </p:tavLst>
                                    </p:anim>
                                    <p:anim calcmode="lin" valueType="num">
                                      <p:cBhvr>
                                        <p:cTn id="21" dur="1000"/>
                                        <p:tgtEl>
                                          <p:spTgt spid="36"/>
                                        </p:tgtEl>
                                        <p:attrNameLst>
                                          <p:attrName>style.rotation</p:attrName>
                                        </p:attrNameLst>
                                      </p:cBhvr>
                                      <p:tavLst>
                                        <p:tav tm="0">
                                          <p:val>
                                            <p:fltVal val="0"/>
                                          </p:val>
                                        </p:tav>
                                        <p:tav tm="100000">
                                          <p:val>
                                            <p:fltVal val="90"/>
                                          </p:val>
                                        </p:tav>
                                      </p:tavLst>
                                    </p:anim>
                                    <p:animEffect transition="out" filter="fade">
                                      <p:cBhvr>
                                        <p:cTn id="22" dur="1000"/>
                                        <p:tgtEl>
                                          <p:spTgt spid="36"/>
                                        </p:tgtEl>
                                      </p:cBhvr>
                                    </p:animEffect>
                                    <p:set>
                                      <p:cBhvr>
                                        <p:cTn id="23" dur="1" fill="hold">
                                          <p:stCondLst>
                                            <p:cond delay="999"/>
                                          </p:stCondLst>
                                        </p:cTn>
                                        <p:tgtEl>
                                          <p:spTgt spid="3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0" nodeType="clickEffect">
                                  <p:stCondLst>
                                    <p:cond delay="0"/>
                                  </p:stCondLst>
                                  <p:childTnLst>
                                    <p:animScale>
                                      <p:cBhvr>
                                        <p:cTn id="27" dur="2000" fill="hold"/>
                                        <p:tgtEl>
                                          <p:spTgt spid="35"/>
                                        </p:tgtEl>
                                      </p:cBhvr>
                                      <p:by x="150000" y="150000"/>
                                    </p:animScale>
                                  </p:childTnLst>
                                </p:cTn>
                              </p:par>
                            </p:childTnLst>
                          </p:cTn>
                        </p:par>
                        <p:par>
                          <p:cTn id="28" fill="hold">
                            <p:stCondLst>
                              <p:cond delay="2000"/>
                            </p:stCondLst>
                            <p:childTnLst>
                              <p:par>
                                <p:cTn id="29" presetID="26" presetClass="emph" presetSubtype="0" fill="hold" grpId="1" nodeType="afterEffect">
                                  <p:stCondLst>
                                    <p:cond delay="0"/>
                                  </p:stCondLst>
                                  <p:childTnLst>
                                    <p:animEffect transition="out" filter="fade">
                                      <p:cBhvr>
                                        <p:cTn id="30" dur="500" tmFilter="0, 0; .2, .5; .8, .5; 1, 0"/>
                                        <p:tgtEl>
                                          <p:spTgt spid="35"/>
                                        </p:tgtEl>
                                      </p:cBhvr>
                                    </p:animEffect>
                                    <p:animScale>
                                      <p:cBhvr>
                                        <p:cTn id="31" dur="250" autoRev="1" fill="hold"/>
                                        <p:tgtEl>
                                          <p:spTgt spid="35"/>
                                        </p:tgtEl>
                                      </p:cBhvr>
                                      <p:by x="105000" y="105000"/>
                                    </p:animScale>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3000"/>
                            </p:stCondLst>
                            <p:childTnLst>
                              <p:par>
                                <p:cTn id="37" presetID="10" presetClass="exit" presetSubtype="0" fill="hold" grpId="2" nodeType="after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5" grpId="1" animBg="1"/>
      <p:bldP spid="4" grpId="0" animBg="1"/>
      <p:bldP spid="4" grpId="1" animBg="1"/>
      <p:bldP spid="4" grpId="2"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289605"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1080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61519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1528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1519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0936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554110" y="2165280"/>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5544642" y="3363824"/>
            <a:ext cx="1129896" cy="1021801"/>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Rectangle 46">
            <a:extLst>
              <a:ext uri="{FF2B5EF4-FFF2-40B4-BE49-F238E27FC236}">
                <a16:creationId xmlns:a16="http://schemas.microsoft.com/office/drawing/2014/main" id="{585C4846-C509-418B-8DD9-8DF10C683A2C}"/>
              </a:ext>
            </a:extLst>
          </p:cNvPr>
          <p:cNvSpPr/>
          <p:nvPr/>
        </p:nvSpPr>
        <p:spPr bwMode="auto">
          <a:xfrm>
            <a:off x="8121869"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60" name="Rectangle: Rounded Corners 59">
            <a:extLst>
              <a:ext uri="{FF2B5EF4-FFF2-40B4-BE49-F238E27FC236}">
                <a16:creationId xmlns:a16="http://schemas.microsoft.com/office/drawing/2014/main" id="{52D3EE37-389D-4322-8D75-937768C8A14B}"/>
              </a:ext>
            </a:extLst>
          </p:cNvPr>
          <p:cNvSpPr/>
          <p:nvPr/>
        </p:nvSpPr>
        <p:spPr bwMode="auto">
          <a:xfrm>
            <a:off x="8326261"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85DA711B-E67D-4FB6-A084-18A25120764D}"/>
              </a:ext>
            </a:extLst>
          </p:cNvPr>
          <p:cNvSpPr/>
          <p:nvPr/>
        </p:nvSpPr>
        <p:spPr bwMode="auto">
          <a:xfrm>
            <a:off x="9926348"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54648EF8-560E-49BB-983C-564A3DCC779A}"/>
              </a:ext>
            </a:extLst>
          </p:cNvPr>
          <p:cNvSpPr/>
          <p:nvPr/>
        </p:nvSpPr>
        <p:spPr bwMode="auto">
          <a:xfrm>
            <a:off x="8326261"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24579C2F-BFE5-49D5-85A6-65673B715376}"/>
              </a:ext>
            </a:extLst>
          </p:cNvPr>
          <p:cNvSpPr/>
          <p:nvPr/>
        </p:nvSpPr>
        <p:spPr bwMode="auto">
          <a:xfrm>
            <a:off x="9920424"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Rectangle 63">
            <a:extLst>
              <a:ext uri="{FF2B5EF4-FFF2-40B4-BE49-F238E27FC236}">
                <a16:creationId xmlns:a16="http://schemas.microsoft.com/office/drawing/2014/main" id="{466DB65B-F82B-495C-807A-35E475B8F151}"/>
              </a:ext>
            </a:extLst>
          </p:cNvPr>
          <p:cNvSpPr/>
          <p:nvPr/>
        </p:nvSpPr>
        <p:spPr bwMode="auto">
          <a:xfrm>
            <a:off x="8265172" y="2165280"/>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5" name="Rectangle 64">
            <a:extLst>
              <a:ext uri="{FF2B5EF4-FFF2-40B4-BE49-F238E27FC236}">
                <a16:creationId xmlns:a16="http://schemas.microsoft.com/office/drawing/2014/main" id="{B2C64907-916D-4CDD-9C7C-474149219CAB}"/>
              </a:ext>
            </a:extLst>
          </p:cNvPr>
          <p:cNvSpPr/>
          <p:nvPr/>
        </p:nvSpPr>
        <p:spPr bwMode="auto">
          <a:xfrm>
            <a:off x="9254661" y="3382340"/>
            <a:ext cx="1176488" cy="100328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Rectangle 32">
            <a:extLst>
              <a:ext uri="{FF2B5EF4-FFF2-40B4-BE49-F238E27FC236}">
                <a16:creationId xmlns:a16="http://schemas.microsoft.com/office/drawing/2014/main" id="{A3DAE804-ACA4-4956-93B6-6C86B3C61033}"/>
              </a:ext>
            </a:extLst>
          </p:cNvPr>
          <p:cNvSpPr/>
          <p:nvPr/>
        </p:nvSpPr>
        <p:spPr>
          <a:xfrm>
            <a:off x="526877" y="1635163"/>
            <a:ext cx="1204157" cy="2390498"/>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34" name="Rectangle 33">
            <a:extLst>
              <a:ext uri="{FF2B5EF4-FFF2-40B4-BE49-F238E27FC236}">
                <a16:creationId xmlns:a16="http://schemas.microsoft.com/office/drawing/2014/main" id="{51A0F0BE-F9B8-4CD0-A08F-60AF7113376E}"/>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5" name="Scroll: Vertical 34">
            <a:extLst>
              <a:ext uri="{FF2B5EF4-FFF2-40B4-BE49-F238E27FC236}">
                <a16:creationId xmlns:a16="http://schemas.microsoft.com/office/drawing/2014/main" id="{C73F796C-39CB-4974-B414-E802F0F07743}"/>
              </a:ext>
            </a:extLst>
          </p:cNvPr>
          <p:cNvSpPr/>
          <p:nvPr/>
        </p:nvSpPr>
        <p:spPr bwMode="auto">
          <a:xfrm>
            <a:off x="543925" y="4672232"/>
            <a:ext cx="1315167" cy="1147059"/>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 configuration</a:t>
            </a:r>
          </a:p>
        </p:txBody>
      </p:sp>
      <p:sp>
        <p:nvSpPr>
          <p:cNvPr id="4" name="Multiplication Sign 3">
            <a:extLst>
              <a:ext uri="{FF2B5EF4-FFF2-40B4-BE49-F238E27FC236}">
                <a16:creationId xmlns:a16="http://schemas.microsoft.com/office/drawing/2014/main" id="{1C0EDFC6-4FB1-4A14-ABE5-02D1C988627E}"/>
              </a:ext>
            </a:extLst>
          </p:cNvPr>
          <p:cNvSpPr/>
          <p:nvPr/>
        </p:nvSpPr>
        <p:spPr bwMode="auto">
          <a:xfrm>
            <a:off x="3526984" y="648696"/>
            <a:ext cx="5388795" cy="6511758"/>
          </a:xfrm>
          <a:prstGeom prst="mathMultiply">
            <a:avLst>
              <a:gd name="adj1" fmla="val 14429"/>
            </a:avLst>
          </a:prstGeom>
          <a:solidFill>
            <a:srgbClr val="FF00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 name="Rectangle 23">
            <a:extLst>
              <a:ext uri="{FF2B5EF4-FFF2-40B4-BE49-F238E27FC236}">
                <a16:creationId xmlns:a16="http://schemas.microsoft.com/office/drawing/2014/main" id="{301198C4-AAFE-4772-ABDE-3F35EA0A5DBD}"/>
              </a:ext>
            </a:extLst>
          </p:cNvPr>
          <p:cNvSpPr/>
          <p:nvPr/>
        </p:nvSpPr>
        <p:spPr bwMode="auto">
          <a:xfrm>
            <a:off x="9246528" y="4742741"/>
            <a:ext cx="1176488" cy="100328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ratings-web3</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Title 2">
            <a:extLst>
              <a:ext uri="{FF2B5EF4-FFF2-40B4-BE49-F238E27FC236}">
                <a16:creationId xmlns:a16="http://schemas.microsoft.com/office/drawing/2014/main" id="{305AB95E-1252-4A8E-2E04-6C7634BB7579}"/>
              </a:ext>
            </a:extLst>
          </p:cNvPr>
          <p:cNvSpPr>
            <a:spLocks noGrp="1"/>
          </p:cNvSpPr>
          <p:nvPr>
            <p:ph type="title"/>
          </p:nvPr>
        </p:nvSpPr>
        <p:spPr>
          <a:xfrm>
            <a:off x="356355" y="-35071"/>
            <a:ext cx="11570974" cy="1325563"/>
          </a:xfrm>
        </p:spPr>
        <p:txBody>
          <a:bodyPr>
            <a:noAutofit/>
          </a:bodyPr>
          <a:lstStyle/>
          <a:p>
            <a:r>
              <a:rPr lang="en-US" sz="4000" dirty="0"/>
              <a:t>Kubernetes Desired State In Action – Example 2</a:t>
            </a:r>
          </a:p>
        </p:txBody>
      </p:sp>
    </p:spTree>
    <p:extLst>
      <p:ext uri="{BB962C8B-B14F-4D97-AF65-F5344CB8AC3E}">
        <p14:creationId xmlns:p14="http://schemas.microsoft.com/office/powerpoint/2010/main" val="1385705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par>
                          <p:cTn id="17" fill="hold">
                            <p:stCondLst>
                              <p:cond delay="1500"/>
                            </p:stCondLst>
                            <p:childTnLst>
                              <p:par>
                                <p:cTn id="18" presetID="31" presetClass="exit" presetSubtype="0" fill="hold" grpId="0" nodeType="afterEffect">
                                  <p:stCondLst>
                                    <p:cond delay="0"/>
                                  </p:stCondLst>
                                  <p:childTnLst>
                                    <p:anim calcmode="lin" valueType="num">
                                      <p:cBhvr>
                                        <p:cTn id="19" dur="1000"/>
                                        <p:tgtEl>
                                          <p:spTgt spid="2"/>
                                        </p:tgtEl>
                                        <p:attrNameLst>
                                          <p:attrName>ppt_w</p:attrName>
                                        </p:attrNameLst>
                                      </p:cBhvr>
                                      <p:tavLst>
                                        <p:tav tm="0">
                                          <p:val>
                                            <p:strVal val="ppt_w"/>
                                          </p:val>
                                        </p:tav>
                                        <p:tav tm="100000">
                                          <p:val>
                                            <p:fltVal val="0"/>
                                          </p:val>
                                        </p:tav>
                                      </p:tavLst>
                                    </p:anim>
                                    <p:anim calcmode="lin" valueType="num">
                                      <p:cBhvr>
                                        <p:cTn id="20" dur="1000"/>
                                        <p:tgtEl>
                                          <p:spTgt spid="2"/>
                                        </p:tgtEl>
                                        <p:attrNameLst>
                                          <p:attrName>ppt_h</p:attrName>
                                        </p:attrNameLst>
                                      </p:cBhvr>
                                      <p:tavLst>
                                        <p:tav tm="0">
                                          <p:val>
                                            <p:strVal val="ppt_h"/>
                                          </p:val>
                                        </p:tav>
                                        <p:tav tm="100000">
                                          <p:val>
                                            <p:fltVal val="0"/>
                                          </p:val>
                                        </p:tav>
                                      </p:tavLst>
                                    </p:anim>
                                    <p:anim calcmode="lin" valueType="num">
                                      <p:cBhvr>
                                        <p:cTn id="21" dur="1000"/>
                                        <p:tgtEl>
                                          <p:spTgt spid="2"/>
                                        </p:tgtEl>
                                        <p:attrNameLst>
                                          <p:attrName>style.rotation</p:attrName>
                                        </p:attrNameLst>
                                      </p:cBhvr>
                                      <p:tavLst>
                                        <p:tav tm="0">
                                          <p:val>
                                            <p:fltVal val="0"/>
                                          </p:val>
                                        </p:tav>
                                        <p:tav tm="100000">
                                          <p:val>
                                            <p:fltVal val="90"/>
                                          </p:val>
                                        </p:tav>
                                      </p:tavLst>
                                    </p:anim>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par>
                                <p:cTn id="24" presetID="31" presetClass="exit" presetSubtype="0" fill="hold" grpId="0" nodeType="withEffect">
                                  <p:stCondLst>
                                    <p:cond delay="0"/>
                                  </p:stCondLst>
                                  <p:childTnLst>
                                    <p:anim calcmode="lin" valueType="num">
                                      <p:cBhvr>
                                        <p:cTn id="25" dur="1000"/>
                                        <p:tgtEl>
                                          <p:spTgt spid="5"/>
                                        </p:tgtEl>
                                        <p:attrNameLst>
                                          <p:attrName>ppt_w</p:attrName>
                                        </p:attrNameLst>
                                      </p:cBhvr>
                                      <p:tavLst>
                                        <p:tav tm="0">
                                          <p:val>
                                            <p:strVal val="ppt_w"/>
                                          </p:val>
                                        </p:tav>
                                        <p:tav tm="100000">
                                          <p:val>
                                            <p:fltVal val="0"/>
                                          </p:val>
                                        </p:tav>
                                      </p:tavLst>
                                    </p:anim>
                                    <p:anim calcmode="lin" valueType="num">
                                      <p:cBhvr>
                                        <p:cTn id="26" dur="1000"/>
                                        <p:tgtEl>
                                          <p:spTgt spid="5"/>
                                        </p:tgtEl>
                                        <p:attrNameLst>
                                          <p:attrName>ppt_h</p:attrName>
                                        </p:attrNameLst>
                                      </p:cBhvr>
                                      <p:tavLst>
                                        <p:tav tm="0">
                                          <p:val>
                                            <p:strVal val="ppt_h"/>
                                          </p:val>
                                        </p:tav>
                                        <p:tav tm="100000">
                                          <p:val>
                                            <p:fltVal val="0"/>
                                          </p:val>
                                        </p:tav>
                                      </p:tavLst>
                                    </p:anim>
                                    <p:anim calcmode="lin" valueType="num">
                                      <p:cBhvr>
                                        <p:cTn id="27" dur="1000"/>
                                        <p:tgtEl>
                                          <p:spTgt spid="5"/>
                                        </p:tgtEl>
                                        <p:attrNameLst>
                                          <p:attrName>style.rotation</p:attrName>
                                        </p:attrNameLst>
                                      </p:cBhvr>
                                      <p:tavLst>
                                        <p:tav tm="0">
                                          <p:val>
                                            <p:fltVal val="0"/>
                                          </p:val>
                                        </p:tav>
                                        <p:tav tm="100000">
                                          <p:val>
                                            <p:fltVal val="90"/>
                                          </p:val>
                                        </p:tav>
                                      </p:tavLst>
                                    </p:anim>
                                    <p:animEffect transition="out" filter="fade">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31" presetClass="exit" presetSubtype="0" fill="hold" grpId="0" nodeType="withEffect">
                                  <p:stCondLst>
                                    <p:cond delay="0"/>
                                  </p:stCondLst>
                                  <p:childTnLst>
                                    <p:anim calcmode="lin" valueType="num">
                                      <p:cBhvr>
                                        <p:cTn id="31" dur="1000"/>
                                        <p:tgtEl>
                                          <p:spTgt spid="84"/>
                                        </p:tgtEl>
                                        <p:attrNameLst>
                                          <p:attrName>ppt_w</p:attrName>
                                        </p:attrNameLst>
                                      </p:cBhvr>
                                      <p:tavLst>
                                        <p:tav tm="0">
                                          <p:val>
                                            <p:strVal val="ppt_w"/>
                                          </p:val>
                                        </p:tav>
                                        <p:tav tm="100000">
                                          <p:val>
                                            <p:fltVal val="0"/>
                                          </p:val>
                                        </p:tav>
                                      </p:tavLst>
                                    </p:anim>
                                    <p:anim calcmode="lin" valueType="num">
                                      <p:cBhvr>
                                        <p:cTn id="32" dur="1000"/>
                                        <p:tgtEl>
                                          <p:spTgt spid="84"/>
                                        </p:tgtEl>
                                        <p:attrNameLst>
                                          <p:attrName>ppt_h</p:attrName>
                                        </p:attrNameLst>
                                      </p:cBhvr>
                                      <p:tavLst>
                                        <p:tav tm="0">
                                          <p:val>
                                            <p:strVal val="ppt_h"/>
                                          </p:val>
                                        </p:tav>
                                        <p:tav tm="100000">
                                          <p:val>
                                            <p:fltVal val="0"/>
                                          </p:val>
                                        </p:tav>
                                      </p:tavLst>
                                    </p:anim>
                                    <p:anim calcmode="lin" valueType="num">
                                      <p:cBhvr>
                                        <p:cTn id="33" dur="1000"/>
                                        <p:tgtEl>
                                          <p:spTgt spid="84"/>
                                        </p:tgtEl>
                                        <p:attrNameLst>
                                          <p:attrName>style.rotation</p:attrName>
                                        </p:attrNameLst>
                                      </p:cBhvr>
                                      <p:tavLst>
                                        <p:tav tm="0">
                                          <p:val>
                                            <p:fltVal val="0"/>
                                          </p:val>
                                        </p:tav>
                                        <p:tav tm="100000">
                                          <p:val>
                                            <p:fltVal val="90"/>
                                          </p:val>
                                        </p:tav>
                                      </p:tavLst>
                                    </p:anim>
                                    <p:animEffect transition="out" filter="fade">
                                      <p:cBhvr>
                                        <p:cTn id="34" dur="1000"/>
                                        <p:tgtEl>
                                          <p:spTgt spid="84"/>
                                        </p:tgtEl>
                                      </p:cBhvr>
                                    </p:animEffect>
                                    <p:set>
                                      <p:cBhvr>
                                        <p:cTn id="35" dur="1" fill="hold">
                                          <p:stCondLst>
                                            <p:cond delay="999"/>
                                          </p:stCondLst>
                                        </p:cTn>
                                        <p:tgtEl>
                                          <p:spTgt spid="84"/>
                                        </p:tgtEl>
                                        <p:attrNameLst>
                                          <p:attrName>style.visibility</p:attrName>
                                        </p:attrNameLst>
                                      </p:cBhvr>
                                      <p:to>
                                        <p:strVal val="hidden"/>
                                      </p:to>
                                    </p:set>
                                  </p:childTnLst>
                                </p:cTn>
                              </p:par>
                              <p:par>
                                <p:cTn id="36" presetID="31" presetClass="exit" presetSubtype="0" fill="hold" grpId="0" nodeType="withEffect">
                                  <p:stCondLst>
                                    <p:cond delay="0"/>
                                  </p:stCondLst>
                                  <p:childTnLst>
                                    <p:anim calcmode="lin" valueType="num">
                                      <p:cBhvr>
                                        <p:cTn id="37" dur="1000"/>
                                        <p:tgtEl>
                                          <p:spTgt spid="85"/>
                                        </p:tgtEl>
                                        <p:attrNameLst>
                                          <p:attrName>ppt_w</p:attrName>
                                        </p:attrNameLst>
                                      </p:cBhvr>
                                      <p:tavLst>
                                        <p:tav tm="0">
                                          <p:val>
                                            <p:strVal val="ppt_w"/>
                                          </p:val>
                                        </p:tav>
                                        <p:tav tm="100000">
                                          <p:val>
                                            <p:fltVal val="0"/>
                                          </p:val>
                                        </p:tav>
                                      </p:tavLst>
                                    </p:anim>
                                    <p:anim calcmode="lin" valueType="num">
                                      <p:cBhvr>
                                        <p:cTn id="38" dur="1000"/>
                                        <p:tgtEl>
                                          <p:spTgt spid="85"/>
                                        </p:tgtEl>
                                        <p:attrNameLst>
                                          <p:attrName>ppt_h</p:attrName>
                                        </p:attrNameLst>
                                      </p:cBhvr>
                                      <p:tavLst>
                                        <p:tav tm="0">
                                          <p:val>
                                            <p:strVal val="ppt_h"/>
                                          </p:val>
                                        </p:tav>
                                        <p:tav tm="100000">
                                          <p:val>
                                            <p:fltVal val="0"/>
                                          </p:val>
                                        </p:tav>
                                      </p:tavLst>
                                    </p:anim>
                                    <p:anim calcmode="lin" valueType="num">
                                      <p:cBhvr>
                                        <p:cTn id="39" dur="1000"/>
                                        <p:tgtEl>
                                          <p:spTgt spid="85"/>
                                        </p:tgtEl>
                                        <p:attrNameLst>
                                          <p:attrName>style.rotation</p:attrName>
                                        </p:attrNameLst>
                                      </p:cBhvr>
                                      <p:tavLst>
                                        <p:tav tm="0">
                                          <p:val>
                                            <p:fltVal val="0"/>
                                          </p:val>
                                        </p:tav>
                                        <p:tav tm="100000">
                                          <p:val>
                                            <p:fltVal val="90"/>
                                          </p:val>
                                        </p:tav>
                                      </p:tavLst>
                                    </p:anim>
                                    <p:animEffect transition="out" filter="fade">
                                      <p:cBhvr>
                                        <p:cTn id="40" dur="1000"/>
                                        <p:tgtEl>
                                          <p:spTgt spid="85"/>
                                        </p:tgtEl>
                                      </p:cBhvr>
                                    </p:animEffect>
                                    <p:set>
                                      <p:cBhvr>
                                        <p:cTn id="41" dur="1" fill="hold">
                                          <p:stCondLst>
                                            <p:cond delay="999"/>
                                          </p:stCondLst>
                                        </p:cTn>
                                        <p:tgtEl>
                                          <p:spTgt spid="85"/>
                                        </p:tgtEl>
                                        <p:attrNameLst>
                                          <p:attrName>style.visibility</p:attrName>
                                        </p:attrNameLst>
                                      </p:cBhvr>
                                      <p:to>
                                        <p:strVal val="hidden"/>
                                      </p:to>
                                    </p:set>
                                  </p:childTnLst>
                                </p:cTn>
                              </p:par>
                              <p:par>
                                <p:cTn id="42" presetID="31" presetClass="exit" presetSubtype="0" fill="hold" grpId="0" nodeType="withEffect">
                                  <p:stCondLst>
                                    <p:cond delay="0"/>
                                  </p:stCondLst>
                                  <p:childTnLst>
                                    <p:anim calcmode="lin" valueType="num">
                                      <p:cBhvr>
                                        <p:cTn id="43" dur="1000"/>
                                        <p:tgtEl>
                                          <p:spTgt spid="86"/>
                                        </p:tgtEl>
                                        <p:attrNameLst>
                                          <p:attrName>ppt_w</p:attrName>
                                        </p:attrNameLst>
                                      </p:cBhvr>
                                      <p:tavLst>
                                        <p:tav tm="0">
                                          <p:val>
                                            <p:strVal val="ppt_w"/>
                                          </p:val>
                                        </p:tav>
                                        <p:tav tm="100000">
                                          <p:val>
                                            <p:fltVal val="0"/>
                                          </p:val>
                                        </p:tav>
                                      </p:tavLst>
                                    </p:anim>
                                    <p:anim calcmode="lin" valueType="num">
                                      <p:cBhvr>
                                        <p:cTn id="44" dur="1000"/>
                                        <p:tgtEl>
                                          <p:spTgt spid="86"/>
                                        </p:tgtEl>
                                        <p:attrNameLst>
                                          <p:attrName>ppt_h</p:attrName>
                                        </p:attrNameLst>
                                      </p:cBhvr>
                                      <p:tavLst>
                                        <p:tav tm="0">
                                          <p:val>
                                            <p:strVal val="ppt_h"/>
                                          </p:val>
                                        </p:tav>
                                        <p:tav tm="100000">
                                          <p:val>
                                            <p:fltVal val="0"/>
                                          </p:val>
                                        </p:tav>
                                      </p:tavLst>
                                    </p:anim>
                                    <p:anim calcmode="lin" valueType="num">
                                      <p:cBhvr>
                                        <p:cTn id="45" dur="1000"/>
                                        <p:tgtEl>
                                          <p:spTgt spid="86"/>
                                        </p:tgtEl>
                                        <p:attrNameLst>
                                          <p:attrName>style.rotation</p:attrName>
                                        </p:attrNameLst>
                                      </p:cBhvr>
                                      <p:tavLst>
                                        <p:tav tm="0">
                                          <p:val>
                                            <p:fltVal val="0"/>
                                          </p:val>
                                        </p:tav>
                                        <p:tav tm="100000">
                                          <p:val>
                                            <p:fltVal val="90"/>
                                          </p:val>
                                        </p:tav>
                                      </p:tavLst>
                                    </p:anim>
                                    <p:animEffect transition="out" filter="fade">
                                      <p:cBhvr>
                                        <p:cTn id="46" dur="1000"/>
                                        <p:tgtEl>
                                          <p:spTgt spid="86"/>
                                        </p:tgtEl>
                                      </p:cBhvr>
                                    </p:animEffect>
                                    <p:set>
                                      <p:cBhvr>
                                        <p:cTn id="47" dur="1" fill="hold">
                                          <p:stCondLst>
                                            <p:cond delay="999"/>
                                          </p:stCondLst>
                                        </p:cTn>
                                        <p:tgtEl>
                                          <p:spTgt spid="86"/>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11"/>
                                        </p:tgtEl>
                                        <p:attrNameLst>
                                          <p:attrName>ppt_w</p:attrName>
                                        </p:attrNameLst>
                                      </p:cBhvr>
                                      <p:tavLst>
                                        <p:tav tm="0">
                                          <p:val>
                                            <p:strVal val="ppt_w"/>
                                          </p:val>
                                        </p:tav>
                                        <p:tav tm="100000">
                                          <p:val>
                                            <p:fltVal val="0"/>
                                          </p:val>
                                        </p:tav>
                                      </p:tavLst>
                                    </p:anim>
                                    <p:anim calcmode="lin" valueType="num">
                                      <p:cBhvr>
                                        <p:cTn id="50" dur="1000"/>
                                        <p:tgtEl>
                                          <p:spTgt spid="11"/>
                                        </p:tgtEl>
                                        <p:attrNameLst>
                                          <p:attrName>ppt_h</p:attrName>
                                        </p:attrNameLst>
                                      </p:cBhvr>
                                      <p:tavLst>
                                        <p:tav tm="0">
                                          <p:val>
                                            <p:strVal val="ppt_h"/>
                                          </p:val>
                                        </p:tav>
                                        <p:tav tm="100000">
                                          <p:val>
                                            <p:fltVal val="0"/>
                                          </p:val>
                                        </p:tav>
                                      </p:tavLst>
                                    </p:anim>
                                    <p:anim calcmode="lin" valueType="num">
                                      <p:cBhvr>
                                        <p:cTn id="51" dur="1000"/>
                                        <p:tgtEl>
                                          <p:spTgt spid="11"/>
                                        </p:tgtEl>
                                        <p:attrNameLst>
                                          <p:attrName>style.rotation</p:attrName>
                                        </p:attrNameLst>
                                      </p:cBhvr>
                                      <p:tavLst>
                                        <p:tav tm="0">
                                          <p:val>
                                            <p:fltVal val="0"/>
                                          </p:val>
                                        </p:tav>
                                        <p:tav tm="100000">
                                          <p:val>
                                            <p:fltVal val="90"/>
                                          </p:val>
                                        </p:tav>
                                      </p:tavLst>
                                    </p:anim>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par>
                                <p:cTn id="54" presetID="31" presetClass="exit" presetSubtype="0" fill="hold" grpId="0" nodeType="withEffect">
                                  <p:stCondLst>
                                    <p:cond delay="0"/>
                                  </p:stCondLst>
                                  <p:childTnLst>
                                    <p:anim calcmode="lin" valueType="num">
                                      <p:cBhvr>
                                        <p:cTn id="55" dur="1000"/>
                                        <p:tgtEl>
                                          <p:spTgt spid="36"/>
                                        </p:tgtEl>
                                        <p:attrNameLst>
                                          <p:attrName>ppt_w</p:attrName>
                                        </p:attrNameLst>
                                      </p:cBhvr>
                                      <p:tavLst>
                                        <p:tav tm="0">
                                          <p:val>
                                            <p:strVal val="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fltVal val="0"/>
                                          </p:val>
                                        </p:tav>
                                      </p:tavLst>
                                    </p:anim>
                                    <p:anim calcmode="lin" valueType="num">
                                      <p:cBhvr>
                                        <p:cTn id="57" dur="1000"/>
                                        <p:tgtEl>
                                          <p:spTgt spid="36"/>
                                        </p:tgtEl>
                                        <p:attrNameLst>
                                          <p:attrName>style.rotation</p:attrName>
                                        </p:attrNameLst>
                                      </p:cBhvr>
                                      <p:tavLst>
                                        <p:tav tm="0">
                                          <p:val>
                                            <p:fltVal val="0"/>
                                          </p:val>
                                        </p:tav>
                                        <p:tav tm="100000">
                                          <p:val>
                                            <p:fltVal val="90"/>
                                          </p:val>
                                        </p:tav>
                                      </p:tavLst>
                                    </p:anim>
                                    <p:animEffect transition="out" filter="fade">
                                      <p:cBhvr>
                                        <p:cTn id="58" dur="1000"/>
                                        <p:tgtEl>
                                          <p:spTgt spid="36"/>
                                        </p:tgtEl>
                                      </p:cBhvr>
                                    </p:animEffect>
                                    <p:set>
                                      <p:cBhvr>
                                        <p:cTn id="59" dur="1" fill="hold">
                                          <p:stCondLst>
                                            <p:cond delay="9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grpId="0" nodeType="clickEffect">
                                  <p:stCondLst>
                                    <p:cond delay="0"/>
                                  </p:stCondLst>
                                  <p:childTnLst>
                                    <p:animScale>
                                      <p:cBhvr>
                                        <p:cTn id="63" dur="2000" fill="hold"/>
                                        <p:tgtEl>
                                          <p:spTgt spid="35"/>
                                        </p:tgtEl>
                                      </p:cBhvr>
                                      <p:by x="150000" y="150000"/>
                                    </p:animScale>
                                  </p:childTnLst>
                                </p:cTn>
                              </p:par>
                            </p:childTnLst>
                          </p:cTn>
                        </p:par>
                        <p:par>
                          <p:cTn id="64" fill="hold">
                            <p:stCondLst>
                              <p:cond delay="2000"/>
                            </p:stCondLst>
                            <p:childTnLst>
                              <p:par>
                                <p:cTn id="65" presetID="26" presetClass="emph" presetSubtype="0" fill="hold" grpId="1" nodeType="afterEffect">
                                  <p:stCondLst>
                                    <p:cond delay="0"/>
                                  </p:stCondLst>
                                  <p:childTnLst>
                                    <p:animEffect transition="out" filter="fade">
                                      <p:cBhvr>
                                        <p:cTn id="66" dur="500" tmFilter="0, 0; .2, .5; .8, .5; 1, 0"/>
                                        <p:tgtEl>
                                          <p:spTgt spid="35"/>
                                        </p:tgtEl>
                                      </p:cBhvr>
                                    </p:animEffect>
                                    <p:animScale>
                                      <p:cBhvr>
                                        <p:cTn id="67" dur="250" autoRev="1" fill="hold"/>
                                        <p:tgtEl>
                                          <p:spTgt spid="35"/>
                                        </p:tgtEl>
                                      </p:cBhvr>
                                      <p:by x="105000" y="105000"/>
                                    </p:animScale>
                                  </p:childTnLst>
                                </p:cTn>
                              </p:par>
                            </p:childTnLst>
                          </p:cTn>
                        </p:par>
                        <p:par>
                          <p:cTn id="68" fill="hold">
                            <p:stCondLst>
                              <p:cond delay="25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par>
                          <p:cTn id="72" fill="hold">
                            <p:stCondLst>
                              <p:cond delay="3000"/>
                            </p:stCondLst>
                            <p:childTnLst>
                              <p:par>
                                <p:cTn id="73" presetID="31" presetClass="exit" presetSubtype="0" fill="hold" grpId="2" nodeType="afterEffect">
                                  <p:stCondLst>
                                    <p:cond delay="0"/>
                                  </p:stCondLst>
                                  <p:childTnLst>
                                    <p:anim calcmode="lin" valueType="num">
                                      <p:cBhvr>
                                        <p:cTn id="74" dur="1000"/>
                                        <p:tgtEl>
                                          <p:spTgt spid="4"/>
                                        </p:tgtEl>
                                        <p:attrNameLst>
                                          <p:attrName>ppt_w</p:attrName>
                                        </p:attrNameLst>
                                      </p:cBhvr>
                                      <p:tavLst>
                                        <p:tav tm="0">
                                          <p:val>
                                            <p:strVal val="ppt_w"/>
                                          </p:val>
                                        </p:tav>
                                        <p:tav tm="100000">
                                          <p:val>
                                            <p:fltVal val="0"/>
                                          </p:val>
                                        </p:tav>
                                      </p:tavLst>
                                    </p:anim>
                                    <p:anim calcmode="lin" valueType="num">
                                      <p:cBhvr>
                                        <p:cTn id="75" dur="1000"/>
                                        <p:tgtEl>
                                          <p:spTgt spid="4"/>
                                        </p:tgtEl>
                                        <p:attrNameLst>
                                          <p:attrName>ppt_h</p:attrName>
                                        </p:attrNameLst>
                                      </p:cBhvr>
                                      <p:tavLst>
                                        <p:tav tm="0">
                                          <p:val>
                                            <p:strVal val="ppt_h"/>
                                          </p:val>
                                        </p:tav>
                                        <p:tav tm="100000">
                                          <p:val>
                                            <p:fltVal val="0"/>
                                          </p:val>
                                        </p:tav>
                                      </p:tavLst>
                                    </p:anim>
                                    <p:anim calcmode="lin" valueType="num">
                                      <p:cBhvr>
                                        <p:cTn id="76" dur="1000"/>
                                        <p:tgtEl>
                                          <p:spTgt spid="4"/>
                                        </p:tgtEl>
                                        <p:attrNameLst>
                                          <p:attrName>style.rotation</p:attrName>
                                        </p:attrNameLst>
                                      </p:cBhvr>
                                      <p:tavLst>
                                        <p:tav tm="0">
                                          <p:val>
                                            <p:fltVal val="0"/>
                                          </p:val>
                                        </p:tav>
                                        <p:tav tm="100000">
                                          <p:val>
                                            <p:fltVal val="90"/>
                                          </p:val>
                                        </p:tav>
                                      </p:tavLst>
                                    </p:anim>
                                    <p:animEffect transition="out" filter="fade">
                                      <p:cBhvr>
                                        <p:cTn id="77" dur="1000"/>
                                        <p:tgtEl>
                                          <p:spTgt spid="4"/>
                                        </p:tgtEl>
                                      </p:cBhvr>
                                    </p:animEffect>
                                    <p:set>
                                      <p:cBhvr>
                                        <p:cTn id="7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4" grpId="0" animBg="1"/>
      <p:bldP spid="85" grpId="0" animBg="1"/>
      <p:bldP spid="86" grpId="0" animBg="1"/>
      <p:bldP spid="11" grpId="0" animBg="1"/>
      <p:bldP spid="36" grpId="0" animBg="1"/>
      <p:bldP spid="35" grpId="0" animBg="1"/>
      <p:bldP spid="35" grpId="1" animBg="1"/>
      <p:bldP spid="4" grpId="0" animBg="1"/>
      <p:bldP spid="4" grpId="1" animBg="1"/>
      <p:bldP spid="4" grpId="2"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C37C2DA-1C5D-B54C-A9E5-7C71D72EAEF1}"/>
              </a:ext>
            </a:extLst>
          </p:cNvPr>
          <p:cNvSpPr/>
          <p:nvPr/>
        </p:nvSpPr>
        <p:spPr bwMode="auto">
          <a:xfrm>
            <a:off x="7496387" y="4185486"/>
            <a:ext cx="2499524" cy="2364007"/>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22" name="Table 21">
            <a:extLst>
              <a:ext uri="{FF2B5EF4-FFF2-40B4-BE49-F238E27FC236}">
                <a16:creationId xmlns:a16="http://schemas.microsoft.com/office/drawing/2014/main" id="{926D343E-E03F-D541-98CC-CE90CA7E8B48}"/>
              </a:ext>
            </a:extLst>
          </p:cNvPr>
          <p:cNvGraphicFramePr>
            <a:graphicFrameLocks noGrp="1"/>
          </p:cNvGraphicFramePr>
          <p:nvPr/>
        </p:nvGraphicFramePr>
        <p:xfrm>
          <a:off x="7775867" y="4791332"/>
          <a:ext cx="1940306" cy="1280160"/>
        </p:xfrm>
        <a:graphic>
          <a:graphicData uri="http://schemas.openxmlformats.org/drawingml/2006/table">
            <a:tbl>
              <a:tblPr firstRow="1" bandRow="1">
                <a:tableStyleId>{5C22544A-7EE6-4342-B048-85BDC9FD1C3A}</a:tableStyleId>
              </a:tblPr>
              <a:tblGrid>
                <a:gridCol w="970153">
                  <a:extLst>
                    <a:ext uri="{9D8B030D-6E8A-4147-A177-3AD203B41FA5}">
                      <a16:colId xmlns:a16="http://schemas.microsoft.com/office/drawing/2014/main" val="2250874072"/>
                    </a:ext>
                  </a:extLst>
                </a:gridCol>
                <a:gridCol w="970153">
                  <a:extLst>
                    <a:ext uri="{9D8B030D-6E8A-4147-A177-3AD203B41FA5}">
                      <a16:colId xmlns:a16="http://schemas.microsoft.com/office/drawing/2014/main" val="2255722694"/>
                    </a:ext>
                  </a:extLst>
                </a:gridCol>
              </a:tblGrid>
              <a:tr h="140360">
                <a:tc gridSpan="2">
                  <a:txBody>
                    <a:bodyPr/>
                    <a:lstStyle/>
                    <a:p>
                      <a:pPr algn="ctr"/>
                      <a:r>
                        <a:rPr lang="en-US" sz="1200"/>
                        <a:t>ratings-web2</a:t>
                      </a:r>
                    </a:p>
                  </a:txBody>
                  <a:tcPr/>
                </a:tc>
                <a:tc hMerge="1">
                  <a:txBody>
                    <a:bodyPr/>
                    <a:lstStyle/>
                    <a:p>
                      <a:endParaRPr lang="en-US"/>
                    </a:p>
                  </a:txBody>
                  <a:tcPr/>
                </a:tc>
                <a:extLst>
                  <a:ext uri="{0D108BD9-81ED-4DB2-BD59-A6C34878D82A}">
                    <a16:rowId xmlns:a16="http://schemas.microsoft.com/office/drawing/2014/main" val="2916704489"/>
                  </a:ext>
                </a:extLst>
              </a:tr>
              <a:tr h="140360">
                <a:tc>
                  <a:txBody>
                    <a:bodyPr/>
                    <a:lstStyle/>
                    <a:p>
                      <a:r>
                        <a:rPr lang="en-US" sz="1200"/>
                        <a:t>Label(s)</a:t>
                      </a:r>
                    </a:p>
                  </a:txBody>
                  <a:tcPr/>
                </a:tc>
                <a:tc>
                  <a:txBody>
                    <a:bodyPr/>
                    <a:lstStyle/>
                    <a:p>
                      <a:r>
                        <a:rPr lang="en-US" sz="800"/>
                        <a:t>app-ratings-web</a:t>
                      </a:r>
                      <a:endParaRPr lang="en-US" sz="1200"/>
                    </a:p>
                  </a:txBody>
                  <a:tcPr/>
                </a:tc>
                <a:extLst>
                  <a:ext uri="{0D108BD9-81ED-4DB2-BD59-A6C34878D82A}">
                    <a16:rowId xmlns:a16="http://schemas.microsoft.com/office/drawing/2014/main" val="3294689309"/>
                  </a:ext>
                </a:extLst>
              </a:tr>
              <a:tr h="327506">
                <a:tc>
                  <a:txBody>
                    <a:bodyPr/>
                    <a:lstStyle/>
                    <a:p>
                      <a:r>
                        <a:rPr lang="en-US" sz="1200"/>
                        <a:t>Container-image</a:t>
                      </a:r>
                    </a:p>
                  </a:txBody>
                  <a:tcPr/>
                </a:tc>
                <a:tc>
                  <a:txBody>
                    <a:bodyPr/>
                    <a:lstStyle/>
                    <a:p>
                      <a:r>
                        <a:rPr lang="en-US" sz="1050"/>
                        <a:t>my.azurecr.io/ratings-web</a:t>
                      </a:r>
                      <a:endParaRPr lang="en-US" sz="1200"/>
                    </a:p>
                  </a:txBody>
                  <a:tcPr/>
                </a:tc>
                <a:extLst>
                  <a:ext uri="{0D108BD9-81ED-4DB2-BD59-A6C34878D82A}">
                    <a16:rowId xmlns:a16="http://schemas.microsoft.com/office/drawing/2014/main" val="1026562626"/>
                  </a:ext>
                </a:extLst>
              </a:tr>
              <a:tr h="140360">
                <a:tc>
                  <a:txBody>
                    <a:bodyPr/>
                    <a:lstStyle/>
                    <a:p>
                      <a:r>
                        <a:rPr lang="en-US" sz="1100"/>
                        <a:t>Port</a:t>
                      </a:r>
                    </a:p>
                  </a:txBody>
                  <a:tcPr/>
                </a:tc>
                <a:tc>
                  <a:txBody>
                    <a:bodyPr/>
                    <a:lstStyle/>
                    <a:p>
                      <a:r>
                        <a:rPr lang="en-US" sz="1200"/>
                        <a:t>3000</a:t>
                      </a:r>
                    </a:p>
                  </a:txBody>
                  <a:tcPr/>
                </a:tc>
                <a:extLst>
                  <a:ext uri="{0D108BD9-81ED-4DB2-BD59-A6C34878D82A}">
                    <a16:rowId xmlns:a16="http://schemas.microsoft.com/office/drawing/2014/main" val="84918315"/>
                  </a:ext>
                </a:extLst>
              </a:tr>
            </a:tbl>
          </a:graphicData>
        </a:graphic>
      </p:graphicFrame>
      <p:sp>
        <p:nvSpPr>
          <p:cNvPr id="26" name="TextBox 25">
            <a:extLst>
              <a:ext uri="{FF2B5EF4-FFF2-40B4-BE49-F238E27FC236}">
                <a16:creationId xmlns:a16="http://schemas.microsoft.com/office/drawing/2014/main" id="{F208AEAF-187C-4AE6-A94C-6E0A093A9FAE}"/>
              </a:ext>
            </a:extLst>
          </p:cNvPr>
          <p:cNvSpPr txBox="1"/>
          <p:nvPr/>
        </p:nvSpPr>
        <p:spPr>
          <a:xfrm>
            <a:off x="494825" y="263207"/>
            <a:ext cx="10422341" cy="609398"/>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400" b="1" i="0" u="none" strike="noStrike" kern="1200" cap="none" spc="0" normalizeH="0" baseline="0" noProof="0" dirty="0">
                <a:ln>
                  <a:noFill/>
                </a:ln>
                <a:solidFill>
                  <a:srgbClr val="002060"/>
                </a:solidFill>
                <a:effectLst/>
                <a:uLnTx/>
                <a:uFillTx/>
                <a:latin typeface="Segoe UI" panose="020B0502040204020203" pitchFamily="34" charset="0"/>
                <a:ea typeface="Segoe UI Historic" panose="020B0502040204020203" pitchFamily="34" charset="0"/>
                <a:cs typeface="Segoe UI" panose="020B0502040204020203" pitchFamily="34" charset="0"/>
              </a:rPr>
              <a:t>Services</a:t>
            </a:r>
          </a:p>
        </p:txBody>
      </p:sp>
      <p:sp>
        <p:nvSpPr>
          <p:cNvPr id="33" name="TextBox 32">
            <a:extLst>
              <a:ext uri="{FF2B5EF4-FFF2-40B4-BE49-F238E27FC236}">
                <a16:creationId xmlns:a16="http://schemas.microsoft.com/office/drawing/2014/main" id="{4B328B6D-A50B-4EBD-BC5D-32B9E91F89D9}"/>
              </a:ext>
            </a:extLst>
          </p:cNvPr>
          <p:cNvSpPr txBox="1"/>
          <p:nvPr/>
        </p:nvSpPr>
        <p:spPr>
          <a:xfrm>
            <a:off x="521115" y="862603"/>
            <a:ext cx="10422341" cy="443198"/>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ea typeface="Segoe UI Historic" panose="020B0502040204020203" pitchFamily="34" charset="0"/>
                <a:cs typeface="Segoe UI" panose="020B0502040204020203" pitchFamily="34" charset="0"/>
              </a:rPr>
              <a:t>Metadata that describes how to reach the pods</a:t>
            </a:r>
          </a:p>
        </p:txBody>
      </p:sp>
      <p:sp>
        <p:nvSpPr>
          <p:cNvPr id="4" name="TextBox 3">
            <a:extLst>
              <a:ext uri="{FF2B5EF4-FFF2-40B4-BE49-F238E27FC236}">
                <a16:creationId xmlns:a16="http://schemas.microsoft.com/office/drawing/2014/main" id="{D4923F27-F0CD-457D-9FC7-42223EB3613C}"/>
              </a:ext>
            </a:extLst>
          </p:cNvPr>
          <p:cNvSpPr txBox="1"/>
          <p:nvPr/>
        </p:nvSpPr>
        <p:spPr>
          <a:xfrm>
            <a:off x="323113" y="723754"/>
            <a:ext cx="6205268" cy="7386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Segoe UI" panose="020B0502040204020203" pitchFamily="34" charset="0"/>
                <a:cs typeface="Segoe UI" panose="020B0502040204020203" pitchFamily="34" charset="0"/>
              </a:rPr>
              <a:t>Yet More Metadata!</a:t>
            </a:r>
          </a:p>
        </p:txBody>
      </p:sp>
      <p:sp>
        <p:nvSpPr>
          <p:cNvPr id="2" name="Rectangle 1">
            <a:extLst>
              <a:ext uri="{FF2B5EF4-FFF2-40B4-BE49-F238E27FC236}">
                <a16:creationId xmlns:a16="http://schemas.microsoft.com/office/drawing/2014/main" id="{FBDA110B-24D4-4E61-958E-B3AC5EC0478F}"/>
              </a:ext>
            </a:extLst>
          </p:cNvPr>
          <p:cNvSpPr/>
          <p:nvPr/>
        </p:nvSpPr>
        <p:spPr bwMode="auto">
          <a:xfrm>
            <a:off x="1407175" y="2501729"/>
            <a:ext cx="3751790" cy="3367514"/>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Service</a:t>
            </a:r>
          </a:p>
        </p:txBody>
      </p:sp>
      <p:graphicFrame>
        <p:nvGraphicFramePr>
          <p:cNvPr id="3" name="Table 2">
            <a:extLst>
              <a:ext uri="{FF2B5EF4-FFF2-40B4-BE49-F238E27FC236}">
                <a16:creationId xmlns:a16="http://schemas.microsoft.com/office/drawing/2014/main" id="{D204C951-96CC-4BE6-B5B0-9CB83D2B378C}"/>
              </a:ext>
            </a:extLst>
          </p:cNvPr>
          <p:cNvGraphicFramePr>
            <a:graphicFrameLocks noGrp="1"/>
          </p:cNvGraphicFramePr>
          <p:nvPr/>
        </p:nvGraphicFramePr>
        <p:xfrm>
          <a:off x="1737841" y="3260076"/>
          <a:ext cx="3076064" cy="2091114"/>
        </p:xfrm>
        <a:graphic>
          <a:graphicData uri="http://schemas.openxmlformats.org/drawingml/2006/table">
            <a:tbl>
              <a:tblPr firstRow="1" bandRow="1">
                <a:tableStyleId>{5C22544A-7EE6-4342-B048-85BDC9FD1C3A}</a:tableStyleId>
              </a:tblPr>
              <a:tblGrid>
                <a:gridCol w="1538032">
                  <a:extLst>
                    <a:ext uri="{9D8B030D-6E8A-4147-A177-3AD203B41FA5}">
                      <a16:colId xmlns:a16="http://schemas.microsoft.com/office/drawing/2014/main" val="3774852126"/>
                    </a:ext>
                  </a:extLst>
                </a:gridCol>
                <a:gridCol w="1538032">
                  <a:extLst>
                    <a:ext uri="{9D8B030D-6E8A-4147-A177-3AD203B41FA5}">
                      <a16:colId xmlns:a16="http://schemas.microsoft.com/office/drawing/2014/main" val="106703161"/>
                    </a:ext>
                  </a:extLst>
                </a:gridCol>
              </a:tblGrid>
              <a:tr h="483678">
                <a:tc gridSpan="2">
                  <a:txBody>
                    <a:bodyPr/>
                    <a:lstStyle/>
                    <a:p>
                      <a:pPr algn="ctr"/>
                      <a:r>
                        <a:rPr lang="en-US"/>
                        <a:t>ratings-web</a:t>
                      </a:r>
                    </a:p>
                  </a:txBody>
                  <a:tcPr/>
                </a:tc>
                <a:tc hMerge="1">
                  <a:txBody>
                    <a:bodyPr/>
                    <a:lstStyle/>
                    <a:p>
                      <a:endParaRPr lang="en-US"/>
                    </a:p>
                  </a:txBody>
                  <a:tcPr/>
                </a:tc>
                <a:extLst>
                  <a:ext uri="{0D108BD9-81ED-4DB2-BD59-A6C34878D82A}">
                    <a16:rowId xmlns:a16="http://schemas.microsoft.com/office/drawing/2014/main" val="575862605"/>
                  </a:ext>
                </a:extLst>
              </a:tr>
              <a:tr h="483678">
                <a:tc>
                  <a:txBody>
                    <a:bodyPr/>
                    <a:lstStyle/>
                    <a:p>
                      <a:r>
                        <a:rPr lang="en-US"/>
                        <a:t>Selector</a:t>
                      </a:r>
                    </a:p>
                  </a:txBody>
                  <a:tcPr/>
                </a:tc>
                <a:tc>
                  <a:txBody>
                    <a:bodyPr/>
                    <a:lstStyle/>
                    <a:p>
                      <a:r>
                        <a:rPr lang="en-US" sz="1400"/>
                        <a:t>app=ratings-web</a:t>
                      </a:r>
                    </a:p>
                  </a:txBody>
                  <a:tcPr/>
                </a:tc>
                <a:extLst>
                  <a:ext uri="{0D108BD9-81ED-4DB2-BD59-A6C34878D82A}">
                    <a16:rowId xmlns:a16="http://schemas.microsoft.com/office/drawing/2014/main" val="183419007"/>
                  </a:ext>
                </a:extLst>
              </a:tr>
              <a:tr h="483678">
                <a:tc>
                  <a:txBody>
                    <a:bodyPr/>
                    <a:lstStyle/>
                    <a:p>
                      <a:r>
                        <a:rPr lang="en-US"/>
                        <a:t>Port Mapping</a:t>
                      </a:r>
                    </a:p>
                  </a:txBody>
                  <a:tcPr/>
                </a:tc>
                <a:tc>
                  <a:txBody>
                    <a:bodyPr/>
                    <a:lstStyle/>
                    <a:p>
                      <a:r>
                        <a:rPr lang="en-US"/>
                        <a:t>3000:8080</a:t>
                      </a:r>
                    </a:p>
                  </a:txBody>
                  <a:tcPr/>
                </a:tc>
                <a:extLst>
                  <a:ext uri="{0D108BD9-81ED-4DB2-BD59-A6C34878D82A}">
                    <a16:rowId xmlns:a16="http://schemas.microsoft.com/office/drawing/2014/main" val="200027736"/>
                  </a:ext>
                </a:extLst>
              </a:tr>
              <a:tr h="483678">
                <a:tc>
                  <a:txBody>
                    <a:bodyPr/>
                    <a:lstStyle/>
                    <a:p>
                      <a:r>
                        <a:rPr lang="en-US"/>
                        <a:t>Type</a:t>
                      </a:r>
                    </a:p>
                  </a:txBody>
                  <a:tcPr/>
                </a:tc>
                <a:tc>
                  <a:txBody>
                    <a:bodyPr/>
                    <a:lstStyle/>
                    <a:p>
                      <a:r>
                        <a:rPr lang="en-US"/>
                        <a:t>Internal or External</a:t>
                      </a:r>
                    </a:p>
                  </a:txBody>
                  <a:tcPr/>
                </a:tc>
                <a:extLst>
                  <a:ext uri="{0D108BD9-81ED-4DB2-BD59-A6C34878D82A}">
                    <a16:rowId xmlns:a16="http://schemas.microsoft.com/office/drawing/2014/main" val="1736594733"/>
                  </a:ext>
                </a:extLst>
              </a:tr>
            </a:tbl>
          </a:graphicData>
        </a:graphic>
      </p:graphicFrame>
      <p:sp>
        <p:nvSpPr>
          <p:cNvPr id="17" name="Right Arrow 12">
            <a:extLst>
              <a:ext uri="{FF2B5EF4-FFF2-40B4-BE49-F238E27FC236}">
                <a16:creationId xmlns:a16="http://schemas.microsoft.com/office/drawing/2014/main" id="{E57A6BD8-4C84-4480-B40C-7F64D95F38A2}"/>
              </a:ext>
            </a:extLst>
          </p:cNvPr>
          <p:cNvSpPr/>
          <p:nvPr/>
        </p:nvSpPr>
        <p:spPr bwMode="auto">
          <a:xfrm rot="20738189">
            <a:off x="5204056" y="3436962"/>
            <a:ext cx="2252653" cy="666816"/>
          </a:xfrm>
          <a:prstGeom prst="rightArrow">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 name="Right Arrow 61">
            <a:extLst>
              <a:ext uri="{FF2B5EF4-FFF2-40B4-BE49-F238E27FC236}">
                <a16:creationId xmlns:a16="http://schemas.microsoft.com/office/drawing/2014/main" id="{103FF14E-F0BA-45C9-9590-21E7E4D578EA}"/>
              </a:ext>
            </a:extLst>
          </p:cNvPr>
          <p:cNvSpPr/>
          <p:nvPr/>
        </p:nvSpPr>
        <p:spPr bwMode="auto">
          <a:xfrm rot="673171">
            <a:off x="5206322" y="4285289"/>
            <a:ext cx="2246402" cy="666816"/>
          </a:xfrm>
          <a:prstGeom prst="rightArrow">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Rectangle 12">
            <a:extLst>
              <a:ext uri="{FF2B5EF4-FFF2-40B4-BE49-F238E27FC236}">
                <a16:creationId xmlns:a16="http://schemas.microsoft.com/office/drawing/2014/main" id="{77197A27-6E67-4090-89C0-584FDF03AE70}"/>
              </a:ext>
            </a:extLst>
          </p:cNvPr>
          <p:cNvSpPr/>
          <p:nvPr/>
        </p:nvSpPr>
        <p:spPr bwMode="auto">
          <a:xfrm>
            <a:off x="7496387" y="1655461"/>
            <a:ext cx="2499524" cy="236400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pod</a:t>
            </a:r>
          </a:p>
        </p:txBody>
      </p:sp>
      <p:graphicFrame>
        <p:nvGraphicFramePr>
          <p:cNvPr id="14" name="Table 13">
            <a:extLst>
              <a:ext uri="{FF2B5EF4-FFF2-40B4-BE49-F238E27FC236}">
                <a16:creationId xmlns:a16="http://schemas.microsoft.com/office/drawing/2014/main" id="{DA36EEF8-6542-47CD-BB80-5CDDEF0A1AA6}"/>
              </a:ext>
            </a:extLst>
          </p:cNvPr>
          <p:cNvGraphicFramePr>
            <a:graphicFrameLocks noGrp="1"/>
          </p:cNvGraphicFramePr>
          <p:nvPr/>
        </p:nvGraphicFramePr>
        <p:xfrm>
          <a:off x="7775867" y="2261306"/>
          <a:ext cx="1940306" cy="1280160"/>
        </p:xfrm>
        <a:graphic>
          <a:graphicData uri="http://schemas.openxmlformats.org/drawingml/2006/table">
            <a:tbl>
              <a:tblPr firstRow="1" bandRow="1">
                <a:tableStyleId>{5C22544A-7EE6-4342-B048-85BDC9FD1C3A}</a:tableStyleId>
              </a:tblPr>
              <a:tblGrid>
                <a:gridCol w="970153">
                  <a:extLst>
                    <a:ext uri="{9D8B030D-6E8A-4147-A177-3AD203B41FA5}">
                      <a16:colId xmlns:a16="http://schemas.microsoft.com/office/drawing/2014/main" val="2250874072"/>
                    </a:ext>
                  </a:extLst>
                </a:gridCol>
                <a:gridCol w="970153">
                  <a:extLst>
                    <a:ext uri="{9D8B030D-6E8A-4147-A177-3AD203B41FA5}">
                      <a16:colId xmlns:a16="http://schemas.microsoft.com/office/drawing/2014/main" val="2255722694"/>
                    </a:ext>
                  </a:extLst>
                </a:gridCol>
              </a:tblGrid>
              <a:tr h="140360">
                <a:tc gridSpan="2">
                  <a:txBody>
                    <a:bodyPr/>
                    <a:lstStyle/>
                    <a:p>
                      <a:pPr algn="ctr"/>
                      <a:r>
                        <a:rPr lang="en-US" sz="1200"/>
                        <a:t>ratings-web1</a:t>
                      </a:r>
                    </a:p>
                  </a:txBody>
                  <a:tcPr/>
                </a:tc>
                <a:tc hMerge="1">
                  <a:txBody>
                    <a:bodyPr/>
                    <a:lstStyle/>
                    <a:p>
                      <a:endParaRPr lang="en-US"/>
                    </a:p>
                  </a:txBody>
                  <a:tcPr/>
                </a:tc>
                <a:extLst>
                  <a:ext uri="{0D108BD9-81ED-4DB2-BD59-A6C34878D82A}">
                    <a16:rowId xmlns:a16="http://schemas.microsoft.com/office/drawing/2014/main" val="2916704489"/>
                  </a:ext>
                </a:extLst>
              </a:tr>
              <a:tr h="140360">
                <a:tc>
                  <a:txBody>
                    <a:bodyPr/>
                    <a:lstStyle/>
                    <a:p>
                      <a:r>
                        <a:rPr lang="en-US" sz="1200"/>
                        <a:t>Label(s)</a:t>
                      </a:r>
                    </a:p>
                  </a:txBody>
                  <a:tcPr/>
                </a:tc>
                <a:tc>
                  <a:txBody>
                    <a:bodyPr/>
                    <a:lstStyle/>
                    <a:p>
                      <a:r>
                        <a:rPr lang="en-US" sz="800"/>
                        <a:t>app-ratings-web</a:t>
                      </a:r>
                      <a:endParaRPr lang="en-US" sz="1200"/>
                    </a:p>
                  </a:txBody>
                  <a:tcPr/>
                </a:tc>
                <a:extLst>
                  <a:ext uri="{0D108BD9-81ED-4DB2-BD59-A6C34878D82A}">
                    <a16:rowId xmlns:a16="http://schemas.microsoft.com/office/drawing/2014/main" val="3294689309"/>
                  </a:ext>
                </a:extLst>
              </a:tr>
              <a:tr h="327506">
                <a:tc>
                  <a:txBody>
                    <a:bodyPr/>
                    <a:lstStyle/>
                    <a:p>
                      <a:r>
                        <a:rPr lang="en-US" sz="1200"/>
                        <a:t>Container-image</a:t>
                      </a:r>
                    </a:p>
                  </a:txBody>
                  <a:tcPr/>
                </a:tc>
                <a:tc>
                  <a:txBody>
                    <a:bodyPr/>
                    <a:lstStyle/>
                    <a:p>
                      <a:r>
                        <a:rPr lang="en-US" sz="1050"/>
                        <a:t>my.azurecr.io/ratings-web</a:t>
                      </a:r>
                      <a:endParaRPr lang="en-US" sz="1200"/>
                    </a:p>
                  </a:txBody>
                  <a:tcPr/>
                </a:tc>
                <a:extLst>
                  <a:ext uri="{0D108BD9-81ED-4DB2-BD59-A6C34878D82A}">
                    <a16:rowId xmlns:a16="http://schemas.microsoft.com/office/drawing/2014/main" val="1026562626"/>
                  </a:ext>
                </a:extLst>
              </a:tr>
              <a:tr h="140360">
                <a:tc>
                  <a:txBody>
                    <a:bodyPr/>
                    <a:lstStyle/>
                    <a:p>
                      <a:r>
                        <a:rPr lang="en-US" sz="1100"/>
                        <a:t>Port</a:t>
                      </a:r>
                    </a:p>
                  </a:txBody>
                  <a:tcPr/>
                </a:tc>
                <a:tc>
                  <a:txBody>
                    <a:bodyPr/>
                    <a:lstStyle/>
                    <a:p>
                      <a:r>
                        <a:rPr lang="en-US" sz="1200"/>
                        <a:t>3000</a:t>
                      </a:r>
                    </a:p>
                  </a:txBody>
                  <a:tcPr/>
                </a:tc>
                <a:extLst>
                  <a:ext uri="{0D108BD9-81ED-4DB2-BD59-A6C34878D82A}">
                    <a16:rowId xmlns:a16="http://schemas.microsoft.com/office/drawing/2014/main" val="84918315"/>
                  </a:ext>
                </a:extLst>
              </a:tr>
            </a:tbl>
          </a:graphicData>
        </a:graphic>
      </p:graphicFrame>
    </p:spTree>
    <p:extLst>
      <p:ext uri="{BB962C8B-B14F-4D97-AF65-F5344CB8AC3E}">
        <p14:creationId xmlns:p14="http://schemas.microsoft.com/office/powerpoint/2010/main" val="236279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0-#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4" grpId="0"/>
      <p:bldP spid="4" grpId="1"/>
      <p:bldP spid="2" grpId="0" animBg="1"/>
      <p:bldP spid="17" grpId="0" animBg="1"/>
      <p:bldP spid="18"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289605"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1080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61519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1528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1519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0936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544498" y="2167644"/>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5544642" y="3363824"/>
            <a:ext cx="1129896" cy="106843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Rectangle 46">
            <a:extLst>
              <a:ext uri="{FF2B5EF4-FFF2-40B4-BE49-F238E27FC236}">
                <a16:creationId xmlns:a16="http://schemas.microsoft.com/office/drawing/2014/main" id="{585C4846-C509-418B-8DD9-8DF10C683A2C}"/>
              </a:ext>
            </a:extLst>
          </p:cNvPr>
          <p:cNvSpPr/>
          <p:nvPr/>
        </p:nvSpPr>
        <p:spPr bwMode="auto">
          <a:xfrm>
            <a:off x="8121869"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60" name="Rectangle: Rounded Corners 59">
            <a:extLst>
              <a:ext uri="{FF2B5EF4-FFF2-40B4-BE49-F238E27FC236}">
                <a16:creationId xmlns:a16="http://schemas.microsoft.com/office/drawing/2014/main" id="{52D3EE37-389D-4322-8D75-937768C8A14B}"/>
              </a:ext>
            </a:extLst>
          </p:cNvPr>
          <p:cNvSpPr/>
          <p:nvPr/>
        </p:nvSpPr>
        <p:spPr bwMode="auto">
          <a:xfrm>
            <a:off x="8326261"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85DA711B-E67D-4FB6-A084-18A25120764D}"/>
              </a:ext>
            </a:extLst>
          </p:cNvPr>
          <p:cNvSpPr/>
          <p:nvPr/>
        </p:nvSpPr>
        <p:spPr bwMode="auto">
          <a:xfrm>
            <a:off x="9926348"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54648EF8-560E-49BB-983C-564A3DCC779A}"/>
              </a:ext>
            </a:extLst>
          </p:cNvPr>
          <p:cNvSpPr/>
          <p:nvPr/>
        </p:nvSpPr>
        <p:spPr bwMode="auto">
          <a:xfrm>
            <a:off x="8326261"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24579C2F-BFE5-49D5-85A6-65673B715376}"/>
              </a:ext>
            </a:extLst>
          </p:cNvPr>
          <p:cNvSpPr/>
          <p:nvPr/>
        </p:nvSpPr>
        <p:spPr bwMode="auto">
          <a:xfrm>
            <a:off x="9920424"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Rectangle 63">
            <a:extLst>
              <a:ext uri="{FF2B5EF4-FFF2-40B4-BE49-F238E27FC236}">
                <a16:creationId xmlns:a16="http://schemas.microsoft.com/office/drawing/2014/main" id="{466DB65B-F82B-495C-807A-35E475B8F151}"/>
              </a:ext>
            </a:extLst>
          </p:cNvPr>
          <p:cNvSpPr/>
          <p:nvPr/>
        </p:nvSpPr>
        <p:spPr bwMode="auto">
          <a:xfrm>
            <a:off x="8255560" y="2167644"/>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5" name="Rectangle 64">
            <a:extLst>
              <a:ext uri="{FF2B5EF4-FFF2-40B4-BE49-F238E27FC236}">
                <a16:creationId xmlns:a16="http://schemas.microsoft.com/office/drawing/2014/main" id="{B2C64907-916D-4CDD-9C7C-474149219CAB}"/>
              </a:ext>
            </a:extLst>
          </p:cNvPr>
          <p:cNvSpPr/>
          <p:nvPr/>
        </p:nvSpPr>
        <p:spPr bwMode="auto">
          <a:xfrm>
            <a:off x="9254661" y="3382340"/>
            <a:ext cx="1176488" cy="1049919"/>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9DE1E2E-4C2A-4847-8590-14374E74CA6A}"/>
              </a:ext>
            </a:extLst>
          </p:cNvPr>
          <p:cNvSpPr/>
          <p:nvPr/>
        </p:nvSpPr>
        <p:spPr bwMode="auto">
          <a:xfrm>
            <a:off x="3459577" y="3191664"/>
            <a:ext cx="7396739" cy="1438014"/>
          </a:xfrm>
          <a:prstGeom prst="roundRect">
            <a:avLst/>
          </a:prstGeom>
          <a:noFill/>
          <a:ln w="38100">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b"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lumMod val="50000"/>
                  </a:srgbClr>
                </a:solidFill>
                <a:effectLst/>
                <a:uLnTx/>
                <a:uFillTx/>
                <a:latin typeface="Segoe UI"/>
                <a:ea typeface="+mn-ea"/>
                <a:cs typeface="+mn-cs"/>
              </a:rPr>
              <a:t>Service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ratings-web</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IP Address</a:t>
            </a:r>
            <a:endParaRPr kumimoji="0" lang="en-US" sz="2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B6BE4BC5-7232-4854-BDFD-E0ABE75A909F}"/>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35" name="Rectangle 34">
            <a:extLst>
              <a:ext uri="{FF2B5EF4-FFF2-40B4-BE49-F238E27FC236}">
                <a16:creationId xmlns:a16="http://schemas.microsoft.com/office/drawing/2014/main" id="{2CC083C1-D601-4910-BD73-B348AAFB3D75}"/>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7" name="Scroll: Vertical 36">
            <a:extLst>
              <a:ext uri="{FF2B5EF4-FFF2-40B4-BE49-F238E27FC236}">
                <a16:creationId xmlns:a16="http://schemas.microsoft.com/office/drawing/2014/main" id="{34D97654-0323-4F24-A096-F7B5E124639B}"/>
              </a:ext>
            </a:extLst>
          </p:cNvPr>
          <p:cNvSpPr/>
          <p:nvPr/>
        </p:nvSpPr>
        <p:spPr bwMode="auto">
          <a:xfrm>
            <a:off x="251223" y="4672232"/>
            <a:ext cx="1607870" cy="1750806"/>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 configuration</a:t>
            </a:r>
          </a:p>
        </p:txBody>
      </p:sp>
      <p:sp>
        <p:nvSpPr>
          <p:cNvPr id="23" name="Scroll: Vertical 22">
            <a:extLst>
              <a:ext uri="{FF2B5EF4-FFF2-40B4-BE49-F238E27FC236}">
                <a16:creationId xmlns:a16="http://schemas.microsoft.com/office/drawing/2014/main" id="{1FB1D6F2-F1E4-4538-A949-F5F28BC9FF7C}"/>
              </a:ext>
            </a:extLst>
          </p:cNvPr>
          <p:cNvSpPr/>
          <p:nvPr/>
        </p:nvSpPr>
        <p:spPr bwMode="auto">
          <a:xfrm>
            <a:off x="251223" y="4672232"/>
            <a:ext cx="1607870" cy="1750806"/>
          </a:xfrm>
          <a:prstGeom prst="verticalScroll">
            <a:avLst/>
          </a:prstGeom>
          <a:solidFill>
            <a:schemeClr val="tx1">
              <a:lumMod val="50000"/>
              <a:lumOff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Service configuration</a:t>
            </a:r>
          </a:p>
        </p:txBody>
      </p:sp>
      <p:sp>
        <p:nvSpPr>
          <p:cNvPr id="6" name="Title 5">
            <a:extLst>
              <a:ext uri="{FF2B5EF4-FFF2-40B4-BE49-F238E27FC236}">
                <a16:creationId xmlns:a16="http://schemas.microsoft.com/office/drawing/2014/main" id="{7AED99EE-A80D-3BD8-3856-35341C32D83C}"/>
              </a:ext>
            </a:extLst>
          </p:cNvPr>
          <p:cNvSpPr>
            <a:spLocks noGrp="1"/>
          </p:cNvSpPr>
          <p:nvPr>
            <p:ph type="title"/>
          </p:nvPr>
        </p:nvSpPr>
        <p:spPr/>
        <p:txBody>
          <a:bodyPr>
            <a:noAutofit/>
          </a:bodyPr>
          <a:lstStyle/>
          <a:p>
            <a:r>
              <a:rPr lang="en-US" sz="4400" dirty="0"/>
              <a:t>Kubernetes Service Deployment In Action</a:t>
            </a:r>
          </a:p>
        </p:txBody>
      </p:sp>
      <p:sp>
        <p:nvSpPr>
          <p:cNvPr id="8" name="Text Placeholder 7">
            <a:extLst>
              <a:ext uri="{FF2B5EF4-FFF2-40B4-BE49-F238E27FC236}">
                <a16:creationId xmlns:a16="http://schemas.microsoft.com/office/drawing/2014/main" id="{159141AE-79F2-C1CA-07DF-F9AC8110F295}"/>
              </a:ext>
            </a:extLst>
          </p:cNvPr>
          <p:cNvSpPr>
            <a:spLocks noGrp="1"/>
          </p:cNvSpPr>
          <p:nvPr>
            <p:ph type="body" sz="quarter" idx="13"/>
          </p:nvPr>
        </p:nvSpPr>
        <p:spPr/>
        <p:txBody>
          <a:bodyPr/>
          <a:lstStyle/>
          <a:p>
            <a:r>
              <a:rPr lang="en-US" dirty="0"/>
              <a:t>Services</a:t>
            </a:r>
          </a:p>
        </p:txBody>
      </p:sp>
    </p:spTree>
    <p:extLst>
      <p:ext uri="{BB962C8B-B14F-4D97-AF65-F5344CB8AC3E}">
        <p14:creationId xmlns:p14="http://schemas.microsoft.com/office/powerpoint/2010/main" val="724286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99 0.01365 L 0.0082 -0.42616 L 0.0082 -0.42616 " pathEditMode="relative" ptsTypes="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2"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0.00299 0.01365 L 0.0082 -0.42616 L 0.0082 -0.42593 " pathEditMode="relative" rAng="0" ptsTypes="AAA">
                                      <p:cBhvr>
                                        <p:cTn id="27" dur="2000" fill="hold"/>
                                        <p:tgtEl>
                                          <p:spTgt spid="23"/>
                                        </p:tgtEl>
                                        <p:attrNameLst>
                                          <p:attrName>ppt_x</p:attrName>
                                          <p:attrName>ppt_y</p:attrName>
                                        </p:attrNameLst>
                                      </p:cBhvr>
                                      <p:rCtr x="260" y="-21991"/>
                                    </p:animMotion>
                                  </p:childTnLst>
                                </p:cTn>
                              </p:par>
                            </p:childTnLst>
                          </p:cTn>
                        </p:par>
                        <p:par>
                          <p:cTn id="28" fill="hold">
                            <p:stCondLst>
                              <p:cond delay="2000"/>
                            </p:stCondLst>
                            <p:childTnLst>
                              <p:par>
                                <p:cTn id="29" presetID="10" presetClass="exit" presetSubtype="0" fill="hold" grpId="1" nodeType="after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5" grpId="0" animBg="1"/>
      <p:bldP spid="4" grpId="0" animBg="1"/>
      <p:bldP spid="37" grpId="0" animBg="1"/>
      <p:bldP spid="37" grpId="1" animBg="1"/>
      <p:bldP spid="23" grpId="0" animBg="1"/>
      <p:bldP spid="23" grpId="1" animBg="1"/>
      <p:bldP spid="23" grpId="2"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92616-68C3-4245-BB9A-9902484FABF2}"/>
              </a:ext>
            </a:extLst>
          </p:cNvPr>
          <p:cNvSpPr/>
          <p:nvPr/>
        </p:nvSpPr>
        <p:spPr bwMode="auto">
          <a:xfrm>
            <a:off x="2632540" y="1027356"/>
            <a:ext cx="9289605"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3D4D45CE-586D-4E31-A843-24C6F625225F}"/>
              </a:ext>
            </a:extLst>
          </p:cNvPr>
          <p:cNvSpPr/>
          <p:nvPr/>
        </p:nvSpPr>
        <p:spPr bwMode="auto">
          <a:xfrm>
            <a:off x="4410807"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3" name="TextBox 2">
            <a:extLst>
              <a:ext uri="{FF2B5EF4-FFF2-40B4-BE49-F238E27FC236}">
                <a16:creationId xmlns:a16="http://schemas.microsoft.com/office/drawing/2014/main" id="{FB6D8D94-A755-4A7A-BFB3-D51AFBD47276}"/>
              </a:ext>
            </a:extLst>
          </p:cNvPr>
          <p:cNvSpPr txBox="1"/>
          <p:nvPr/>
        </p:nvSpPr>
        <p:spPr>
          <a:xfrm>
            <a:off x="788800" y="5798668"/>
            <a:ext cx="1706376"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6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87529400-BB2F-44C2-A4F9-5ED218C50690}"/>
              </a:ext>
            </a:extLst>
          </p:cNvPr>
          <p:cNvSpPr/>
          <p:nvPr/>
        </p:nvSpPr>
        <p:spPr bwMode="auto">
          <a:xfrm>
            <a:off x="4615199"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4" name="Rectangle: Rounded Corners 83">
            <a:extLst>
              <a:ext uri="{FF2B5EF4-FFF2-40B4-BE49-F238E27FC236}">
                <a16:creationId xmlns:a16="http://schemas.microsoft.com/office/drawing/2014/main" id="{F9DEA8BD-87AD-4E9D-8FC8-872C3F4F4059}"/>
              </a:ext>
            </a:extLst>
          </p:cNvPr>
          <p:cNvSpPr/>
          <p:nvPr/>
        </p:nvSpPr>
        <p:spPr bwMode="auto">
          <a:xfrm>
            <a:off x="6215286"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Rectangle: Rounded Corners 84">
            <a:extLst>
              <a:ext uri="{FF2B5EF4-FFF2-40B4-BE49-F238E27FC236}">
                <a16:creationId xmlns:a16="http://schemas.microsoft.com/office/drawing/2014/main" id="{4D2D6A65-FECB-4946-B657-79BB0E3F468B}"/>
              </a:ext>
            </a:extLst>
          </p:cNvPr>
          <p:cNvSpPr/>
          <p:nvPr/>
        </p:nvSpPr>
        <p:spPr bwMode="auto">
          <a:xfrm>
            <a:off x="4615199"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BF32DCD1-F8AA-4E96-9F3F-C7DD7F993B8D}"/>
              </a:ext>
            </a:extLst>
          </p:cNvPr>
          <p:cNvSpPr/>
          <p:nvPr/>
        </p:nvSpPr>
        <p:spPr bwMode="auto">
          <a:xfrm>
            <a:off x="6209362"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95F8B57B-174F-44E4-9ECC-BABF66D71E43}"/>
              </a:ext>
            </a:extLst>
          </p:cNvPr>
          <p:cNvSpPr/>
          <p:nvPr/>
        </p:nvSpPr>
        <p:spPr bwMode="auto">
          <a:xfrm>
            <a:off x="4549289" y="2169735"/>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6" name="Rectangle 35">
            <a:extLst>
              <a:ext uri="{FF2B5EF4-FFF2-40B4-BE49-F238E27FC236}">
                <a16:creationId xmlns:a16="http://schemas.microsoft.com/office/drawing/2014/main" id="{6B85AB0A-2895-4CE3-8228-431D4AB7193A}"/>
              </a:ext>
            </a:extLst>
          </p:cNvPr>
          <p:cNvSpPr/>
          <p:nvPr/>
        </p:nvSpPr>
        <p:spPr bwMode="auto">
          <a:xfrm>
            <a:off x="5544642" y="3363824"/>
            <a:ext cx="1129896" cy="106843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Rectangle 46">
            <a:extLst>
              <a:ext uri="{FF2B5EF4-FFF2-40B4-BE49-F238E27FC236}">
                <a16:creationId xmlns:a16="http://schemas.microsoft.com/office/drawing/2014/main" id="{585C4846-C509-418B-8DD9-8DF10C683A2C}"/>
              </a:ext>
            </a:extLst>
          </p:cNvPr>
          <p:cNvSpPr/>
          <p:nvPr/>
        </p:nvSpPr>
        <p:spPr bwMode="auto">
          <a:xfrm>
            <a:off x="8121869" y="1652484"/>
            <a:ext cx="3555402" cy="4556820"/>
          </a:xfrm>
          <a:prstGeom prst="rect">
            <a:avLst/>
          </a:prstGeom>
          <a:solidFill>
            <a:schemeClr val="accent4">
              <a:lumMod val="40000"/>
              <a:lumOff val="60000"/>
            </a:schemeClr>
          </a:solidFill>
          <a:ln w="31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Node</a:t>
            </a:r>
          </a:p>
        </p:txBody>
      </p:sp>
      <p:sp>
        <p:nvSpPr>
          <p:cNvPr id="60" name="Rectangle: Rounded Corners 59">
            <a:extLst>
              <a:ext uri="{FF2B5EF4-FFF2-40B4-BE49-F238E27FC236}">
                <a16:creationId xmlns:a16="http://schemas.microsoft.com/office/drawing/2014/main" id="{52D3EE37-389D-4322-8D75-937768C8A14B}"/>
              </a:ext>
            </a:extLst>
          </p:cNvPr>
          <p:cNvSpPr/>
          <p:nvPr/>
        </p:nvSpPr>
        <p:spPr bwMode="auto">
          <a:xfrm>
            <a:off x="8326261" y="2238891"/>
            <a:ext cx="1491281" cy="280534"/>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kubelet</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1" name="Rectangle: Rounded Corners 60">
            <a:extLst>
              <a:ext uri="{FF2B5EF4-FFF2-40B4-BE49-F238E27FC236}">
                <a16:creationId xmlns:a16="http://schemas.microsoft.com/office/drawing/2014/main" id="{85DA711B-E67D-4FB6-A084-18A25120764D}"/>
              </a:ext>
            </a:extLst>
          </p:cNvPr>
          <p:cNvSpPr/>
          <p:nvPr/>
        </p:nvSpPr>
        <p:spPr bwMode="auto">
          <a:xfrm>
            <a:off x="9926348" y="2238890"/>
            <a:ext cx="1527700" cy="284851"/>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-proxy</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2" name="Rectangle: Rounded Corners 61">
            <a:extLst>
              <a:ext uri="{FF2B5EF4-FFF2-40B4-BE49-F238E27FC236}">
                <a16:creationId xmlns:a16="http://schemas.microsoft.com/office/drawing/2014/main" id="{54648EF8-560E-49BB-983C-564A3DCC779A}"/>
              </a:ext>
            </a:extLst>
          </p:cNvPr>
          <p:cNvSpPr/>
          <p:nvPr/>
        </p:nvSpPr>
        <p:spPr bwMode="auto">
          <a:xfrm>
            <a:off x="8326261" y="2616691"/>
            <a:ext cx="1511449" cy="280533"/>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docker</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Rounded Corners 62">
            <a:extLst>
              <a:ext uri="{FF2B5EF4-FFF2-40B4-BE49-F238E27FC236}">
                <a16:creationId xmlns:a16="http://schemas.microsoft.com/office/drawing/2014/main" id="{24579C2F-BFE5-49D5-85A6-65673B715376}"/>
              </a:ext>
            </a:extLst>
          </p:cNvPr>
          <p:cNvSpPr/>
          <p:nvPr/>
        </p:nvSpPr>
        <p:spPr bwMode="auto">
          <a:xfrm>
            <a:off x="9920424" y="2608229"/>
            <a:ext cx="1533624" cy="284850"/>
          </a:xfrm>
          <a:prstGeom prst="round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dns</a:t>
            </a: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4" name="Rectangle 63">
            <a:extLst>
              <a:ext uri="{FF2B5EF4-FFF2-40B4-BE49-F238E27FC236}">
                <a16:creationId xmlns:a16="http://schemas.microsoft.com/office/drawing/2014/main" id="{466DB65B-F82B-495C-807A-35E475B8F151}"/>
              </a:ext>
            </a:extLst>
          </p:cNvPr>
          <p:cNvSpPr/>
          <p:nvPr/>
        </p:nvSpPr>
        <p:spPr bwMode="auto">
          <a:xfrm>
            <a:off x="8260351" y="2169735"/>
            <a:ext cx="3244082" cy="836470"/>
          </a:xfrm>
          <a:prstGeom prst="rect">
            <a:avLst/>
          </a:prstGeom>
          <a:solidFill>
            <a:schemeClr val="tx1">
              <a:lumMod val="65000"/>
              <a:lumOff val="35000"/>
              <a:alpha val="86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5" name="Rectangle 64">
            <a:extLst>
              <a:ext uri="{FF2B5EF4-FFF2-40B4-BE49-F238E27FC236}">
                <a16:creationId xmlns:a16="http://schemas.microsoft.com/office/drawing/2014/main" id="{B2C64907-916D-4CDD-9C7C-474149219CAB}"/>
              </a:ext>
            </a:extLst>
          </p:cNvPr>
          <p:cNvSpPr/>
          <p:nvPr/>
        </p:nvSpPr>
        <p:spPr bwMode="auto">
          <a:xfrm>
            <a:off x="9254661" y="3382340"/>
            <a:ext cx="1176488" cy="1049919"/>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9DE1E2E-4C2A-4847-8590-14374E74CA6A}"/>
              </a:ext>
            </a:extLst>
          </p:cNvPr>
          <p:cNvSpPr/>
          <p:nvPr/>
        </p:nvSpPr>
        <p:spPr bwMode="auto">
          <a:xfrm>
            <a:off x="3459577" y="3191664"/>
            <a:ext cx="7396739" cy="1438014"/>
          </a:xfrm>
          <a:prstGeom prst="roundRect">
            <a:avLst/>
          </a:prstGeom>
          <a:noFill/>
          <a:ln w="38100">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b"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lumMod val="50000"/>
                  </a:srgbClr>
                </a:solidFill>
                <a:effectLst/>
                <a:uLnTx/>
                <a:uFillTx/>
                <a:latin typeface="Segoe UI"/>
                <a:ea typeface="+mn-ea"/>
                <a:cs typeface="+mn-cs"/>
              </a:rPr>
              <a:t>Service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ratings-web</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IP Address</a:t>
            </a:r>
            <a:endParaRPr kumimoji="0" lang="en-US" sz="2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49162170-2D48-40E7-BDB3-E821CA6A6F2E}"/>
              </a:ext>
            </a:extLst>
          </p:cNvPr>
          <p:cNvSpPr/>
          <p:nvPr/>
        </p:nvSpPr>
        <p:spPr bwMode="auto">
          <a:xfrm>
            <a:off x="4875830" y="4885273"/>
            <a:ext cx="1129896" cy="106843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5" name="Rectangle 34">
            <a:extLst>
              <a:ext uri="{FF2B5EF4-FFF2-40B4-BE49-F238E27FC236}">
                <a16:creationId xmlns:a16="http://schemas.microsoft.com/office/drawing/2014/main" id="{972C88AD-46AC-4584-B78D-685FE617AA6B}"/>
              </a:ext>
            </a:extLst>
          </p:cNvPr>
          <p:cNvSpPr/>
          <p:nvPr/>
        </p:nvSpPr>
        <p:spPr bwMode="auto">
          <a:xfrm>
            <a:off x="8517036" y="4900313"/>
            <a:ext cx="1300505" cy="106843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ratings-db1</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7" name="Rectangle 36">
            <a:extLst>
              <a:ext uri="{FF2B5EF4-FFF2-40B4-BE49-F238E27FC236}">
                <a16:creationId xmlns:a16="http://schemas.microsoft.com/office/drawing/2014/main" id="{FF05429F-D225-4044-922E-40B252ED6B41}"/>
              </a:ext>
            </a:extLst>
          </p:cNvPr>
          <p:cNvSpPr/>
          <p:nvPr/>
        </p:nvSpPr>
        <p:spPr bwMode="auto">
          <a:xfrm>
            <a:off x="10097153" y="4894511"/>
            <a:ext cx="1306047" cy="1068435"/>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someotherpod</a:t>
            </a: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8" name="Rectangle 37">
            <a:extLst>
              <a:ext uri="{FF2B5EF4-FFF2-40B4-BE49-F238E27FC236}">
                <a16:creationId xmlns:a16="http://schemas.microsoft.com/office/drawing/2014/main" id="{11641719-12F7-4ECB-B081-FAFAAD2366B6}"/>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39" name="Rectangle 38">
            <a:extLst>
              <a:ext uri="{FF2B5EF4-FFF2-40B4-BE49-F238E27FC236}">
                <a16:creationId xmlns:a16="http://schemas.microsoft.com/office/drawing/2014/main" id="{974EE3F8-01D1-442A-A81B-2F72B57E4FB6}"/>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 name="Title 5">
            <a:extLst>
              <a:ext uri="{FF2B5EF4-FFF2-40B4-BE49-F238E27FC236}">
                <a16:creationId xmlns:a16="http://schemas.microsoft.com/office/drawing/2014/main" id="{BBEB2AB6-79CA-F68B-259B-5D56D758FDFF}"/>
              </a:ext>
            </a:extLst>
          </p:cNvPr>
          <p:cNvSpPr>
            <a:spLocks noGrp="1"/>
          </p:cNvSpPr>
          <p:nvPr>
            <p:ph type="title"/>
          </p:nvPr>
        </p:nvSpPr>
        <p:spPr/>
        <p:txBody>
          <a:bodyPr>
            <a:noAutofit/>
          </a:bodyPr>
          <a:lstStyle/>
          <a:p>
            <a:r>
              <a:rPr lang="en-US" sz="4400" dirty="0"/>
              <a:t>Kubernetes Service Deployment In Action</a:t>
            </a:r>
          </a:p>
        </p:txBody>
      </p:sp>
      <p:sp>
        <p:nvSpPr>
          <p:cNvPr id="8" name="Text Placeholder 7">
            <a:extLst>
              <a:ext uri="{FF2B5EF4-FFF2-40B4-BE49-F238E27FC236}">
                <a16:creationId xmlns:a16="http://schemas.microsoft.com/office/drawing/2014/main" id="{0093BF65-65A3-328B-E70F-0C988833F35D}"/>
              </a:ext>
            </a:extLst>
          </p:cNvPr>
          <p:cNvSpPr>
            <a:spLocks noGrp="1"/>
          </p:cNvSpPr>
          <p:nvPr>
            <p:ph type="body" sz="quarter" idx="13"/>
          </p:nvPr>
        </p:nvSpPr>
        <p:spPr/>
        <p:txBody>
          <a:bodyPr/>
          <a:lstStyle/>
          <a:p>
            <a:r>
              <a:rPr lang="en-US" dirty="0"/>
              <a:t>Services</a:t>
            </a:r>
          </a:p>
        </p:txBody>
      </p:sp>
    </p:spTree>
    <p:extLst>
      <p:ext uri="{BB962C8B-B14F-4D97-AF65-F5344CB8AC3E}">
        <p14:creationId xmlns:p14="http://schemas.microsoft.com/office/powerpoint/2010/main" val="3574556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FA2A7-A2C5-23C4-E685-CBAD4033FD7E}"/>
              </a:ext>
            </a:extLst>
          </p:cNvPr>
          <p:cNvSpPr>
            <a:spLocks noGrp="1"/>
          </p:cNvSpPr>
          <p:nvPr>
            <p:ph type="title"/>
          </p:nvPr>
        </p:nvSpPr>
        <p:spPr/>
        <p:txBody>
          <a:bodyPr/>
          <a:lstStyle/>
          <a:p>
            <a:r>
              <a:rPr lang="en-US" dirty="0"/>
              <a:t>Journey to Kubernetes</a:t>
            </a:r>
          </a:p>
        </p:txBody>
      </p:sp>
      <p:sp>
        <p:nvSpPr>
          <p:cNvPr id="4" name="Content Placeholder 3">
            <a:extLst>
              <a:ext uri="{FF2B5EF4-FFF2-40B4-BE49-F238E27FC236}">
                <a16:creationId xmlns:a16="http://schemas.microsoft.com/office/drawing/2014/main" id="{80E7025C-9B64-64D3-9997-16D1C782482A}"/>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Containerizing an existing app</a:t>
            </a:r>
          </a:p>
          <a:p>
            <a:pPr marL="514350" indent="-514350">
              <a:buFont typeface="+mj-lt"/>
              <a:buAutoNum type="arabicPeriod"/>
            </a:pPr>
            <a:r>
              <a:rPr lang="en-US" dirty="0"/>
              <a:t>What is a Container Registry</a:t>
            </a:r>
          </a:p>
          <a:p>
            <a:pPr marL="514350" indent="-514350">
              <a:buFont typeface="+mj-lt"/>
              <a:buAutoNum type="arabicPeriod"/>
            </a:pPr>
            <a:r>
              <a:rPr lang="en-US" dirty="0"/>
              <a:t>What is Container Orchestrator? </a:t>
            </a:r>
            <a:r>
              <a:rPr lang="en-US" sz="2000" dirty="0"/>
              <a:t>(</a:t>
            </a:r>
            <a:r>
              <a:rPr lang="en-US" sz="1800" dirty="0"/>
              <a:t>Hint:</a:t>
            </a:r>
            <a:r>
              <a:rPr lang="en-US" sz="2000" dirty="0">
                <a:latin typeface="Arial" panose="020B0604020202020204" pitchFamily="34" charset="0"/>
                <a:cs typeface="Arial" panose="020B0604020202020204" pitchFamily="34" charset="0"/>
              </a:rPr>
              <a:t> </a:t>
            </a:r>
            <a:r>
              <a:rPr lang="en-US" sz="1800" dirty="0"/>
              <a:t>It’s what you’re here for today!)</a:t>
            </a:r>
            <a:r>
              <a:rPr lang="en-US" sz="2000" dirty="0"/>
              <a:t> </a:t>
            </a:r>
          </a:p>
          <a:p>
            <a:pPr marL="514350" indent="-514350">
              <a:buFont typeface="+mj-lt"/>
              <a:buAutoNum type="arabicPeriod"/>
            </a:pPr>
            <a:r>
              <a:rPr lang="en-US" dirty="0"/>
              <a:t>Kubernetes Fundamentals (Pods, Deployments, &amp; Services, oh my!)</a:t>
            </a:r>
          </a:p>
          <a:p>
            <a:pPr marL="514350" indent="-514350">
              <a:buFont typeface="+mj-lt"/>
              <a:buAutoNum type="arabicPeriod"/>
            </a:pPr>
            <a:r>
              <a:rPr lang="en-US" dirty="0"/>
              <a:t>HA &amp; Scaling</a:t>
            </a:r>
          </a:p>
          <a:p>
            <a:pPr marL="514350" indent="-514350">
              <a:buFont typeface="+mj-lt"/>
              <a:buAutoNum type="arabicPeriod"/>
            </a:pPr>
            <a:r>
              <a:rPr lang="en-US" dirty="0"/>
              <a:t>Software updates &amp; rollbacks</a:t>
            </a:r>
          </a:p>
          <a:p>
            <a:pPr marL="514350" indent="-514350">
              <a:buFont typeface="+mj-lt"/>
              <a:buAutoNum type="arabicPeriod"/>
            </a:pPr>
            <a:r>
              <a:rPr lang="en-US" dirty="0"/>
              <a:t>Storage</a:t>
            </a:r>
          </a:p>
          <a:p>
            <a:pPr marL="514350" indent="-514350">
              <a:buFont typeface="+mj-lt"/>
              <a:buAutoNum type="arabicPeriod"/>
            </a:pPr>
            <a:r>
              <a:rPr lang="en-US" dirty="0"/>
              <a:t>DevOps with Helm</a:t>
            </a:r>
          </a:p>
          <a:p>
            <a:pPr marL="514350" indent="-514350">
              <a:buFont typeface="+mj-lt"/>
              <a:buAutoNum type="arabicPeriod"/>
            </a:pPr>
            <a:r>
              <a:rPr lang="en-US" dirty="0"/>
              <a:t>Networking</a:t>
            </a:r>
          </a:p>
          <a:p>
            <a:pPr marL="514350" indent="-514350">
              <a:buFont typeface="+mj-lt"/>
              <a:buAutoNum type="arabicPeriod"/>
            </a:pPr>
            <a:r>
              <a:rPr lang="en-US" dirty="0"/>
              <a:t>Monitoring</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dirty="0"/>
              <a:t>Here’s our roadmap for the hack</a:t>
            </a:r>
            <a:endParaRPr lang="en-US" b="1" dirty="0"/>
          </a:p>
        </p:txBody>
      </p:sp>
    </p:spTree>
    <p:extLst>
      <p:ext uri="{BB962C8B-B14F-4D97-AF65-F5344CB8AC3E}">
        <p14:creationId xmlns:p14="http://schemas.microsoft.com/office/powerpoint/2010/main" val="36386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creenshot of a cell phone&#10;&#10;Description generated with high confidence">
            <a:extLst>
              <a:ext uri="{FF2B5EF4-FFF2-40B4-BE49-F238E27FC236}">
                <a16:creationId xmlns:a16="http://schemas.microsoft.com/office/drawing/2014/main" id="{4E5F30C1-90BA-44B8-B7C0-180F60D8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505" y="1718966"/>
            <a:ext cx="4267200" cy="4933950"/>
          </a:xfrm>
          <a:prstGeom prst="rect">
            <a:avLst/>
          </a:prstGeom>
        </p:spPr>
      </p:pic>
      <p:sp>
        <p:nvSpPr>
          <p:cNvPr id="15" name="TextBox 14">
            <a:extLst>
              <a:ext uri="{FF2B5EF4-FFF2-40B4-BE49-F238E27FC236}">
                <a16:creationId xmlns:a16="http://schemas.microsoft.com/office/drawing/2014/main" id="{314BDBED-F4AB-4DD5-9408-FB3FC7E681B8}"/>
              </a:ext>
            </a:extLst>
          </p:cNvPr>
          <p:cNvSpPr txBox="1"/>
          <p:nvPr/>
        </p:nvSpPr>
        <p:spPr>
          <a:xfrm>
            <a:off x="7227518" y="1005543"/>
            <a:ext cx="4510291"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Segoe UI"/>
                <a:ea typeface="+mn-ea"/>
                <a:cs typeface="+mn-cs"/>
              </a:rPr>
              <a:t>Infra-as-Code a YAML file</a:t>
            </a:r>
          </a:p>
        </p:txBody>
      </p:sp>
      <p:sp>
        <p:nvSpPr>
          <p:cNvPr id="2" name="Title 1">
            <a:extLst>
              <a:ext uri="{FF2B5EF4-FFF2-40B4-BE49-F238E27FC236}">
                <a16:creationId xmlns:a16="http://schemas.microsoft.com/office/drawing/2014/main" id="{3FB34089-0A6C-5DE1-FCA8-81AE0B0E872B}"/>
              </a:ext>
            </a:extLst>
          </p:cNvPr>
          <p:cNvSpPr>
            <a:spLocks noGrp="1"/>
          </p:cNvSpPr>
          <p:nvPr>
            <p:ph type="title"/>
          </p:nvPr>
        </p:nvSpPr>
        <p:spPr/>
        <p:txBody>
          <a:bodyPr/>
          <a:lstStyle/>
          <a:p>
            <a:r>
              <a:rPr lang="en-US" dirty="0"/>
              <a:t>Deployments in Kubernetes</a:t>
            </a:r>
          </a:p>
        </p:txBody>
      </p:sp>
      <p:sp>
        <p:nvSpPr>
          <p:cNvPr id="3" name="Content Placeholder 2">
            <a:extLst>
              <a:ext uri="{FF2B5EF4-FFF2-40B4-BE49-F238E27FC236}">
                <a16:creationId xmlns:a16="http://schemas.microsoft.com/office/drawing/2014/main" id="{7129D3C9-7B3B-582C-6248-422CAE12DC18}"/>
              </a:ext>
            </a:extLst>
          </p:cNvPr>
          <p:cNvSpPr>
            <a:spLocks noGrp="1"/>
          </p:cNvSpPr>
          <p:nvPr>
            <p:ph idx="1"/>
          </p:nvPr>
        </p:nvSpPr>
        <p:spPr>
          <a:xfrm>
            <a:off x="838200" y="1426129"/>
            <a:ext cx="6612924" cy="4832058"/>
          </a:xfrm>
        </p:spPr>
        <p:txBody>
          <a:bodyPr/>
          <a:lstStyle/>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1000" b="0" i="0" u="none" strike="noStrike" kern="1200" cap="none" spc="0" normalizeH="0" baseline="0" noProof="0" dirty="0">
              <a:ln>
                <a:noFill/>
              </a:ln>
              <a:solidFill>
                <a:srgbClr val="353535"/>
              </a:solidFill>
              <a:effectLst/>
              <a:uLnTx/>
              <a:uFillTx/>
              <a:latin typeface="Segoe UI Light" charset="0"/>
              <a:ea typeface="Segoe UI Light" charset="0"/>
              <a:cs typeface="Segoe UI Light" charset="0"/>
            </a:endParaRPr>
          </a:p>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4000" b="0" i="0" u="none" strike="noStrike" kern="1200" cap="none" spc="0" normalizeH="0" baseline="0" noProof="0" dirty="0">
                <a:ln>
                  <a:noFill/>
                </a:ln>
                <a:solidFill>
                  <a:srgbClr val="353535"/>
                </a:solidFill>
                <a:effectLst/>
                <a:uLnTx/>
                <a:uFillTx/>
                <a:ea typeface="Segoe UI Historic" panose="020B0502040204020203" pitchFamily="34" charset="0"/>
              </a:rPr>
              <a:t>Tabs vs. spaces matter</a:t>
            </a:r>
          </a:p>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4000" b="0" i="0" u="none" strike="noStrike" kern="1200" cap="none" spc="0" normalizeH="0" baseline="0" noProof="0" dirty="0">
                <a:ln>
                  <a:noFill/>
                </a:ln>
                <a:gradFill>
                  <a:gsLst>
                    <a:gs pos="1250">
                      <a:srgbClr val="505050"/>
                    </a:gs>
                    <a:gs pos="100000">
                      <a:srgbClr val="505050"/>
                    </a:gs>
                  </a:gsLst>
                  <a:lin ang="5400000" scaled="0"/>
                </a:gradFill>
                <a:effectLst/>
                <a:uLnTx/>
                <a:uFillTx/>
                <a:ea typeface="Segoe UI Historic" panose="020B0502040204020203" pitchFamily="34" charset="0"/>
              </a:rPr>
              <a:t>Very sensitive to formatting: indentation, string vs not</a:t>
            </a:r>
          </a:p>
          <a:p>
            <a:pPr marL="336076" marR="0" lvl="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a:pPr>
            <a:r>
              <a:rPr kumimoji="0" lang="en-US" sz="4000" b="0" i="0" u="none" strike="noStrike" kern="1200" cap="none" spc="0" normalizeH="0" baseline="0" noProof="0" dirty="0">
                <a:ln>
                  <a:noFill/>
                </a:ln>
                <a:gradFill>
                  <a:gsLst>
                    <a:gs pos="1250">
                      <a:srgbClr val="505050"/>
                    </a:gs>
                    <a:gs pos="100000">
                      <a:srgbClr val="505050"/>
                    </a:gs>
                  </a:gsLst>
                  <a:lin ang="5400000" scaled="0"/>
                </a:gradFill>
                <a:effectLst/>
                <a:uLnTx/>
                <a:uFillTx/>
                <a:ea typeface="Segoe UI Historic" panose="020B0502040204020203" pitchFamily="34" charset="0"/>
              </a:rPr>
              <a:t>Download the VS Code extension!</a:t>
            </a:r>
          </a:p>
        </p:txBody>
      </p:sp>
    </p:spTree>
    <p:extLst>
      <p:ext uri="{BB962C8B-B14F-4D97-AF65-F5344CB8AC3E}">
        <p14:creationId xmlns:p14="http://schemas.microsoft.com/office/powerpoint/2010/main" val="587661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5EEE5-4775-1B75-8134-450AAB7DD83D}"/>
              </a:ext>
            </a:extLst>
          </p:cNvPr>
          <p:cNvSpPr>
            <a:spLocks noGrp="1"/>
          </p:cNvSpPr>
          <p:nvPr>
            <p:ph type="title"/>
          </p:nvPr>
        </p:nvSpPr>
        <p:spPr/>
        <p:txBody>
          <a:bodyPr/>
          <a:lstStyle/>
          <a:p>
            <a:r>
              <a:rPr lang="en-US" dirty="0"/>
              <a:t>Challenge 4</a:t>
            </a:r>
          </a:p>
        </p:txBody>
      </p:sp>
      <p:sp>
        <p:nvSpPr>
          <p:cNvPr id="4" name="Content Placeholder 3">
            <a:extLst>
              <a:ext uri="{FF2B5EF4-FFF2-40B4-BE49-F238E27FC236}">
                <a16:creationId xmlns:a16="http://schemas.microsoft.com/office/drawing/2014/main" id="{01A9E9A3-27BF-4FE8-F79E-8E7D39D13756}"/>
              </a:ext>
            </a:extLst>
          </p:cNvPr>
          <p:cNvSpPr>
            <a:spLocks noGrp="1"/>
          </p:cNvSpPr>
          <p:nvPr>
            <p:ph idx="1"/>
          </p:nvPr>
        </p:nvSpPr>
        <p:spPr/>
        <p:txBody>
          <a:bodyPr/>
          <a:lstStyle/>
          <a:p>
            <a:pPr lvl="0"/>
            <a:r>
              <a:rPr lang="en-US" dirty="0"/>
              <a:t>Deploy the Fab Medical API service and test the API app from a local shell in the pod</a:t>
            </a:r>
          </a:p>
          <a:p>
            <a:pPr lvl="0"/>
            <a:r>
              <a:rPr lang="en-US" dirty="0"/>
              <a:t>Deploy the Fab Medical Web and ensure that the Web app knows where to find the API service deployed previously.</a:t>
            </a:r>
          </a:p>
          <a:p>
            <a:pPr lvl="0"/>
            <a:r>
              <a:rPr lang="en-US" dirty="0"/>
              <a:t>Create a service for the web app that is accessible from outside the cluster.</a:t>
            </a:r>
          </a:p>
          <a:p>
            <a:pPr lvl="0"/>
            <a:r>
              <a:rPr lang="en-US" dirty="0"/>
              <a:t>Test the app and make sure speakers and session lists are showing.</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Your First Kubernetes Deployment</a:t>
            </a:r>
          </a:p>
        </p:txBody>
      </p:sp>
    </p:spTree>
    <p:extLst>
      <p:ext uri="{BB962C8B-B14F-4D97-AF65-F5344CB8AC3E}">
        <p14:creationId xmlns:p14="http://schemas.microsoft.com/office/powerpoint/2010/main" val="44948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Scaling &amp; High Availability</a:t>
            </a:r>
          </a:p>
        </p:txBody>
      </p:sp>
    </p:spTree>
    <p:extLst>
      <p:ext uri="{BB962C8B-B14F-4D97-AF65-F5344CB8AC3E}">
        <p14:creationId xmlns:p14="http://schemas.microsoft.com/office/powerpoint/2010/main" val="2984658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247AC5-5867-4650-8AEC-84E25D6BD430}"/>
              </a:ext>
            </a:extLst>
          </p:cNvPr>
          <p:cNvSpPr/>
          <p:nvPr/>
        </p:nvSpPr>
        <p:spPr bwMode="auto">
          <a:xfrm>
            <a:off x="3721812"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027356"/>
            <a:ext cx="96770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3814206" y="2104859"/>
            <a:ext cx="1859456" cy="555954"/>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42" name="Rectangle 41">
            <a:extLst>
              <a:ext uri="{FF2B5EF4-FFF2-40B4-BE49-F238E27FC236}">
                <a16:creationId xmlns:a16="http://schemas.microsoft.com/office/drawing/2014/main" id="{52659E53-C4B2-45A6-AA4F-A28DCC6A8105}"/>
              </a:ext>
            </a:extLst>
          </p:cNvPr>
          <p:cNvSpPr/>
          <p:nvPr/>
        </p:nvSpPr>
        <p:spPr bwMode="auto">
          <a:xfrm>
            <a:off x="4095480" y="3174809"/>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p>
        </p:txBody>
      </p:sp>
      <p:sp>
        <p:nvSpPr>
          <p:cNvPr id="17" name="Rectangle 16">
            <a:extLst>
              <a:ext uri="{FF2B5EF4-FFF2-40B4-BE49-F238E27FC236}">
                <a16:creationId xmlns:a16="http://schemas.microsoft.com/office/drawing/2014/main" id="{1F2E91FC-9AFC-4543-BBCC-39C6472F9FFF}"/>
              </a:ext>
            </a:extLst>
          </p:cNvPr>
          <p:cNvSpPr/>
          <p:nvPr/>
        </p:nvSpPr>
        <p:spPr bwMode="auto">
          <a:xfrm>
            <a:off x="6095841"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F76E2121-79F7-4E6B-810C-60020E1310E7}"/>
              </a:ext>
            </a:extLst>
          </p:cNvPr>
          <p:cNvSpPr/>
          <p:nvPr/>
        </p:nvSpPr>
        <p:spPr bwMode="auto">
          <a:xfrm>
            <a:off x="6188235" y="2104859"/>
            <a:ext cx="1859456" cy="555954"/>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20" name="Rectangle 19">
            <a:extLst>
              <a:ext uri="{FF2B5EF4-FFF2-40B4-BE49-F238E27FC236}">
                <a16:creationId xmlns:a16="http://schemas.microsoft.com/office/drawing/2014/main" id="{6FBCCC74-AEA0-477A-9F96-691C92638175}"/>
              </a:ext>
            </a:extLst>
          </p:cNvPr>
          <p:cNvSpPr/>
          <p:nvPr/>
        </p:nvSpPr>
        <p:spPr bwMode="auto">
          <a:xfrm>
            <a:off x="8404378"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39AD5B4B-BBA7-4614-B626-677011666506}"/>
              </a:ext>
            </a:extLst>
          </p:cNvPr>
          <p:cNvSpPr/>
          <p:nvPr/>
        </p:nvSpPr>
        <p:spPr bwMode="auto">
          <a:xfrm>
            <a:off x="8496772" y="2104859"/>
            <a:ext cx="1859456" cy="555954"/>
          </a:xfrm>
          <a:prstGeom prst="rect">
            <a:avLst/>
          </a:prstGeom>
          <a:solidFill>
            <a:schemeClr val="tx1">
              <a:lumMod val="65000"/>
              <a:lumOff val="3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28" name="Rectangle 27">
            <a:extLst>
              <a:ext uri="{FF2B5EF4-FFF2-40B4-BE49-F238E27FC236}">
                <a16:creationId xmlns:a16="http://schemas.microsoft.com/office/drawing/2014/main" id="{D1CEFE86-F56E-4E28-A959-8D8CAA807AD6}"/>
              </a:ext>
            </a:extLst>
          </p:cNvPr>
          <p:cNvSpPr/>
          <p:nvPr/>
        </p:nvSpPr>
        <p:spPr bwMode="auto">
          <a:xfrm>
            <a:off x="6468392" y="317480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ratings-web3</a:t>
            </a:r>
          </a:p>
        </p:txBody>
      </p:sp>
      <p:sp>
        <p:nvSpPr>
          <p:cNvPr id="29" name="Rectangle 28">
            <a:extLst>
              <a:ext uri="{FF2B5EF4-FFF2-40B4-BE49-F238E27FC236}">
                <a16:creationId xmlns:a16="http://schemas.microsoft.com/office/drawing/2014/main" id="{0ED24FCA-7172-4449-8B4E-3E2907812242}"/>
              </a:ext>
            </a:extLst>
          </p:cNvPr>
          <p:cNvSpPr/>
          <p:nvPr/>
        </p:nvSpPr>
        <p:spPr bwMode="auto">
          <a:xfrm>
            <a:off x="8776929" y="318446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ratings-web5</a:t>
            </a:r>
          </a:p>
        </p:txBody>
      </p:sp>
      <p:sp>
        <p:nvSpPr>
          <p:cNvPr id="30" name="Rectangle 29">
            <a:extLst>
              <a:ext uri="{FF2B5EF4-FFF2-40B4-BE49-F238E27FC236}">
                <a16:creationId xmlns:a16="http://schemas.microsoft.com/office/drawing/2014/main" id="{94E7EED7-70A0-4E56-97E9-629779FD7456}"/>
              </a:ext>
            </a:extLst>
          </p:cNvPr>
          <p:cNvSpPr/>
          <p:nvPr/>
        </p:nvSpPr>
        <p:spPr bwMode="auto">
          <a:xfrm>
            <a:off x="4094363" y="465905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p>
        </p:txBody>
      </p:sp>
      <p:sp>
        <p:nvSpPr>
          <p:cNvPr id="32" name="Rectangle 31">
            <a:extLst>
              <a:ext uri="{FF2B5EF4-FFF2-40B4-BE49-F238E27FC236}">
                <a16:creationId xmlns:a16="http://schemas.microsoft.com/office/drawing/2014/main" id="{949269B5-C73C-4EEE-B301-7087D82503D0}"/>
              </a:ext>
            </a:extLst>
          </p:cNvPr>
          <p:cNvSpPr/>
          <p:nvPr/>
        </p:nvSpPr>
        <p:spPr bwMode="auto">
          <a:xfrm>
            <a:off x="6468392" y="465905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ratings-web4</a:t>
            </a:r>
          </a:p>
        </p:txBody>
      </p:sp>
      <p:sp>
        <p:nvSpPr>
          <p:cNvPr id="33" name="Rectangle 32">
            <a:extLst>
              <a:ext uri="{FF2B5EF4-FFF2-40B4-BE49-F238E27FC236}">
                <a16:creationId xmlns:a16="http://schemas.microsoft.com/office/drawing/2014/main" id="{5514B5D8-7FBB-43D2-B87E-2524E4263E08}"/>
              </a:ext>
            </a:extLst>
          </p:cNvPr>
          <p:cNvSpPr/>
          <p:nvPr/>
        </p:nvSpPr>
        <p:spPr bwMode="auto">
          <a:xfrm>
            <a:off x="8776929" y="465583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ratings-web6</a:t>
            </a:r>
          </a:p>
        </p:txBody>
      </p:sp>
      <p:sp>
        <p:nvSpPr>
          <p:cNvPr id="36" name="Scroll: Vertical 35">
            <a:extLst>
              <a:ext uri="{FF2B5EF4-FFF2-40B4-BE49-F238E27FC236}">
                <a16:creationId xmlns:a16="http://schemas.microsoft.com/office/drawing/2014/main" id="{CF4C0AFE-346B-4E30-AF41-1AD0D84B9697}"/>
              </a:ext>
            </a:extLst>
          </p:cNvPr>
          <p:cNvSpPr/>
          <p:nvPr/>
        </p:nvSpPr>
        <p:spPr bwMode="auto">
          <a:xfrm>
            <a:off x="251223" y="4672232"/>
            <a:ext cx="1607870" cy="1750806"/>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SCALE pods!</a:t>
            </a:r>
          </a:p>
        </p:txBody>
      </p:sp>
      <p:sp>
        <p:nvSpPr>
          <p:cNvPr id="4" name="Title 3">
            <a:extLst>
              <a:ext uri="{FF2B5EF4-FFF2-40B4-BE49-F238E27FC236}">
                <a16:creationId xmlns:a16="http://schemas.microsoft.com/office/drawing/2014/main" id="{02CBA8EC-4782-F1EF-58B1-19798CD4213D}"/>
              </a:ext>
            </a:extLst>
          </p:cNvPr>
          <p:cNvSpPr>
            <a:spLocks noGrp="1"/>
          </p:cNvSpPr>
          <p:nvPr>
            <p:ph type="title"/>
          </p:nvPr>
        </p:nvSpPr>
        <p:spPr>
          <a:xfrm>
            <a:off x="838041" y="-123523"/>
            <a:ext cx="10515600" cy="1325563"/>
          </a:xfrm>
        </p:spPr>
        <p:txBody>
          <a:bodyPr/>
          <a:lstStyle/>
          <a:p>
            <a:r>
              <a:rPr lang="en-US" dirty="0"/>
              <a:t>Scaling Pods</a:t>
            </a:r>
          </a:p>
        </p:txBody>
      </p:sp>
    </p:spTree>
    <p:extLst>
      <p:ext uri="{BB962C8B-B14F-4D97-AF65-F5344CB8AC3E}">
        <p14:creationId xmlns:p14="http://schemas.microsoft.com/office/powerpoint/2010/main" val="88108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99 0.01365 L 0.0082 -0.42616 L 0.0082 -0.42616 " pathEditMode="relative" ptsTypes="AAA">
                                      <p:cBhvr>
                                        <p:cTn id="6" dur="2000" fill="hold"/>
                                        <p:tgtEl>
                                          <p:spTgt spid="36"/>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childTnLst>
                          </p:cTn>
                        </p:par>
                        <p:par>
                          <p:cTn id="11" fill="hold">
                            <p:stCondLst>
                              <p:cond delay="2500"/>
                            </p:stCondLst>
                            <p:childTnLst>
                              <p:par>
                                <p:cTn id="12" presetID="2" presetClass="entr" presetSubtype="4"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6" grpId="0" animBg="1"/>
      <p:bldP spid="36" grpId="1"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EF78CB-339E-4751-997D-30075CBB5E00}"/>
              </a:ext>
            </a:extLst>
          </p:cNvPr>
          <p:cNvGrpSpPr/>
          <p:nvPr/>
        </p:nvGrpSpPr>
        <p:grpSpPr>
          <a:xfrm>
            <a:off x="9354892" y="1763927"/>
            <a:ext cx="2041979" cy="4609517"/>
            <a:chOff x="9354892" y="1763927"/>
            <a:chExt cx="2041979" cy="4609517"/>
          </a:xfrm>
        </p:grpSpPr>
        <p:sp>
          <p:nvSpPr>
            <p:cNvPr id="23" name="Rectangle 22">
              <a:extLst>
                <a:ext uri="{FF2B5EF4-FFF2-40B4-BE49-F238E27FC236}">
                  <a16:creationId xmlns:a16="http://schemas.microsoft.com/office/drawing/2014/main" id="{35691421-D624-4766-8169-AD5BEE9E799E}"/>
                </a:ext>
              </a:extLst>
            </p:cNvPr>
            <p:cNvSpPr/>
            <p:nvPr/>
          </p:nvSpPr>
          <p:spPr bwMode="auto">
            <a:xfrm>
              <a:off x="9354892"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40" name="Rectangle 39">
              <a:extLst>
                <a:ext uri="{FF2B5EF4-FFF2-40B4-BE49-F238E27FC236}">
                  <a16:creationId xmlns:a16="http://schemas.microsoft.com/office/drawing/2014/main" id="{FA459BC3-E6E1-48E5-BE76-A315EEB8A5FE}"/>
                </a:ext>
              </a:extLst>
            </p:cNvPr>
            <p:cNvSpPr/>
            <p:nvPr/>
          </p:nvSpPr>
          <p:spPr bwMode="auto">
            <a:xfrm>
              <a:off x="9452324" y="2133712"/>
              <a:ext cx="1859456" cy="555954"/>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grpSp>
      <p:grpSp>
        <p:nvGrpSpPr>
          <p:cNvPr id="4" name="Group 3">
            <a:extLst>
              <a:ext uri="{FF2B5EF4-FFF2-40B4-BE49-F238E27FC236}">
                <a16:creationId xmlns:a16="http://schemas.microsoft.com/office/drawing/2014/main" id="{56A6E309-CA09-4420-B757-2A742672D065}"/>
              </a:ext>
            </a:extLst>
          </p:cNvPr>
          <p:cNvGrpSpPr/>
          <p:nvPr/>
        </p:nvGrpSpPr>
        <p:grpSpPr>
          <a:xfrm>
            <a:off x="7084297" y="1763927"/>
            <a:ext cx="2041979" cy="4609517"/>
            <a:chOff x="7084297" y="1763927"/>
            <a:chExt cx="2041979" cy="4609517"/>
          </a:xfrm>
        </p:grpSpPr>
        <p:sp>
          <p:nvSpPr>
            <p:cNvPr id="20" name="Rectangle 19">
              <a:extLst>
                <a:ext uri="{FF2B5EF4-FFF2-40B4-BE49-F238E27FC236}">
                  <a16:creationId xmlns:a16="http://schemas.microsoft.com/office/drawing/2014/main" id="{6FBCCC74-AEA0-477A-9F96-691C92638175}"/>
                </a:ext>
              </a:extLst>
            </p:cNvPr>
            <p:cNvSpPr/>
            <p:nvPr/>
          </p:nvSpPr>
          <p:spPr bwMode="auto">
            <a:xfrm>
              <a:off x="7084297"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1240E5E2-7965-4EC0-BA1D-7877EB95188F}"/>
                </a:ext>
              </a:extLst>
            </p:cNvPr>
            <p:cNvSpPr/>
            <p:nvPr/>
          </p:nvSpPr>
          <p:spPr bwMode="auto">
            <a:xfrm>
              <a:off x="7175558" y="2133712"/>
              <a:ext cx="1859456" cy="555954"/>
            </a:xfrm>
            <a:prstGeom prst="rect">
              <a:avLst/>
            </a:prstGeom>
            <a:solidFill>
              <a:schemeClr val="tx1">
                <a:lumMod val="75000"/>
                <a:lumOff val="25000"/>
                <a:alpha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grpSp>
      <p:sp>
        <p:nvSpPr>
          <p:cNvPr id="2" name="Rectangle 1">
            <a:extLst>
              <a:ext uri="{FF2B5EF4-FFF2-40B4-BE49-F238E27FC236}">
                <a16:creationId xmlns:a16="http://schemas.microsoft.com/office/drawing/2014/main" id="{B3247AC5-5867-4650-8AEC-84E25D6BD430}"/>
              </a:ext>
            </a:extLst>
          </p:cNvPr>
          <p:cNvSpPr/>
          <p:nvPr/>
        </p:nvSpPr>
        <p:spPr bwMode="auto">
          <a:xfrm>
            <a:off x="2401731"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027356"/>
            <a:ext cx="96770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7" name="Rectangle 16">
            <a:extLst>
              <a:ext uri="{FF2B5EF4-FFF2-40B4-BE49-F238E27FC236}">
                <a16:creationId xmlns:a16="http://schemas.microsoft.com/office/drawing/2014/main" id="{1F2E91FC-9AFC-4543-BBCC-39C6472F9FFF}"/>
              </a:ext>
            </a:extLst>
          </p:cNvPr>
          <p:cNvSpPr/>
          <p:nvPr/>
        </p:nvSpPr>
        <p:spPr bwMode="auto">
          <a:xfrm>
            <a:off x="4775760"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CB10B3FD-9FD4-429C-B14B-120CA3A0C3F1}"/>
              </a:ext>
            </a:extLst>
          </p:cNvPr>
          <p:cNvSpPr/>
          <p:nvPr/>
        </p:nvSpPr>
        <p:spPr bwMode="auto">
          <a:xfrm>
            <a:off x="2774282" y="317480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p>
        </p:txBody>
      </p:sp>
      <p:sp>
        <p:nvSpPr>
          <p:cNvPr id="29" name="Rectangle 28">
            <a:extLst>
              <a:ext uri="{FF2B5EF4-FFF2-40B4-BE49-F238E27FC236}">
                <a16:creationId xmlns:a16="http://schemas.microsoft.com/office/drawing/2014/main" id="{DD8F9FAB-8F12-4F82-9FDA-9D8E1D1FC16D}"/>
              </a:ext>
            </a:extLst>
          </p:cNvPr>
          <p:cNvSpPr/>
          <p:nvPr/>
        </p:nvSpPr>
        <p:spPr bwMode="auto">
          <a:xfrm>
            <a:off x="2774282" y="4659056"/>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ratings-api1</a:t>
            </a:r>
          </a:p>
        </p:txBody>
      </p:sp>
      <p:sp>
        <p:nvSpPr>
          <p:cNvPr id="30" name="Rectangle 29">
            <a:extLst>
              <a:ext uri="{FF2B5EF4-FFF2-40B4-BE49-F238E27FC236}">
                <a16:creationId xmlns:a16="http://schemas.microsoft.com/office/drawing/2014/main" id="{8D2B299B-9EE3-4CBE-8E81-4D33761C830D}"/>
              </a:ext>
            </a:extLst>
          </p:cNvPr>
          <p:cNvSpPr/>
          <p:nvPr/>
        </p:nvSpPr>
        <p:spPr bwMode="auto">
          <a:xfrm>
            <a:off x="5148311" y="317480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p>
        </p:txBody>
      </p:sp>
      <p:sp>
        <p:nvSpPr>
          <p:cNvPr id="32" name="Rectangle 31">
            <a:extLst>
              <a:ext uri="{FF2B5EF4-FFF2-40B4-BE49-F238E27FC236}">
                <a16:creationId xmlns:a16="http://schemas.microsoft.com/office/drawing/2014/main" id="{0C9AE881-86D3-45F3-B8B3-D17D04D0B594}"/>
              </a:ext>
            </a:extLst>
          </p:cNvPr>
          <p:cNvSpPr/>
          <p:nvPr/>
        </p:nvSpPr>
        <p:spPr bwMode="auto">
          <a:xfrm>
            <a:off x="5148311" y="4659054"/>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ratings-api2</a:t>
            </a:r>
          </a:p>
        </p:txBody>
      </p:sp>
      <p:sp>
        <p:nvSpPr>
          <p:cNvPr id="33" name="Rectangle 32">
            <a:extLst>
              <a:ext uri="{FF2B5EF4-FFF2-40B4-BE49-F238E27FC236}">
                <a16:creationId xmlns:a16="http://schemas.microsoft.com/office/drawing/2014/main" id="{30AA2869-7391-43F3-80FA-0767A4B5F65F}"/>
              </a:ext>
            </a:extLst>
          </p:cNvPr>
          <p:cNvSpPr/>
          <p:nvPr/>
        </p:nvSpPr>
        <p:spPr bwMode="auto">
          <a:xfrm>
            <a:off x="7456848" y="317480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ratings-web3</a:t>
            </a:r>
          </a:p>
        </p:txBody>
      </p:sp>
      <p:sp>
        <p:nvSpPr>
          <p:cNvPr id="34" name="Rectangle 33">
            <a:extLst>
              <a:ext uri="{FF2B5EF4-FFF2-40B4-BE49-F238E27FC236}">
                <a16:creationId xmlns:a16="http://schemas.microsoft.com/office/drawing/2014/main" id="{B03AE91A-B634-4D5D-96ED-9549273EE380}"/>
              </a:ext>
            </a:extLst>
          </p:cNvPr>
          <p:cNvSpPr/>
          <p:nvPr/>
        </p:nvSpPr>
        <p:spPr bwMode="auto">
          <a:xfrm>
            <a:off x="7456848" y="4659053"/>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ratings-api3</a:t>
            </a:r>
          </a:p>
        </p:txBody>
      </p:sp>
      <p:sp>
        <p:nvSpPr>
          <p:cNvPr id="35" name="Rectangle 34">
            <a:extLst>
              <a:ext uri="{FF2B5EF4-FFF2-40B4-BE49-F238E27FC236}">
                <a16:creationId xmlns:a16="http://schemas.microsoft.com/office/drawing/2014/main" id="{2A22EFFB-3EEC-4688-9FEF-AB02803A9BFD}"/>
              </a:ext>
            </a:extLst>
          </p:cNvPr>
          <p:cNvSpPr/>
          <p:nvPr/>
        </p:nvSpPr>
        <p:spPr bwMode="auto">
          <a:xfrm>
            <a:off x="9727443" y="317480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ratings-web4</a:t>
            </a:r>
          </a:p>
        </p:txBody>
      </p:sp>
      <p:sp>
        <p:nvSpPr>
          <p:cNvPr id="36" name="Rectangle 35">
            <a:extLst>
              <a:ext uri="{FF2B5EF4-FFF2-40B4-BE49-F238E27FC236}">
                <a16:creationId xmlns:a16="http://schemas.microsoft.com/office/drawing/2014/main" id="{4A7E8279-91C5-4711-99F9-9E5589339BAC}"/>
              </a:ext>
            </a:extLst>
          </p:cNvPr>
          <p:cNvSpPr/>
          <p:nvPr/>
        </p:nvSpPr>
        <p:spPr bwMode="auto">
          <a:xfrm>
            <a:off x="9727443" y="4659052"/>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ratings-web5</a:t>
            </a:r>
          </a:p>
        </p:txBody>
      </p:sp>
      <p:sp>
        <p:nvSpPr>
          <p:cNvPr id="37" name="Rectangle 36">
            <a:extLst>
              <a:ext uri="{FF2B5EF4-FFF2-40B4-BE49-F238E27FC236}">
                <a16:creationId xmlns:a16="http://schemas.microsoft.com/office/drawing/2014/main" id="{E3FEEC20-3E96-42D9-9F3F-04A607D4289A}"/>
              </a:ext>
            </a:extLst>
          </p:cNvPr>
          <p:cNvSpPr/>
          <p:nvPr/>
        </p:nvSpPr>
        <p:spPr bwMode="auto">
          <a:xfrm>
            <a:off x="2492992" y="2142485"/>
            <a:ext cx="185945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8" name="Rectangle 37">
            <a:extLst>
              <a:ext uri="{FF2B5EF4-FFF2-40B4-BE49-F238E27FC236}">
                <a16:creationId xmlns:a16="http://schemas.microsoft.com/office/drawing/2014/main" id="{9116CF20-8144-4838-B159-FB4909913626}"/>
              </a:ext>
            </a:extLst>
          </p:cNvPr>
          <p:cNvSpPr/>
          <p:nvPr/>
        </p:nvSpPr>
        <p:spPr bwMode="auto">
          <a:xfrm>
            <a:off x="4867021" y="2143202"/>
            <a:ext cx="185945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 name="Rectangle 5">
            <a:extLst>
              <a:ext uri="{FF2B5EF4-FFF2-40B4-BE49-F238E27FC236}">
                <a16:creationId xmlns:a16="http://schemas.microsoft.com/office/drawing/2014/main" id="{EE78A987-5539-4D95-9102-CBC69442F1A6}"/>
              </a:ext>
            </a:extLst>
          </p:cNvPr>
          <p:cNvSpPr/>
          <p:nvPr/>
        </p:nvSpPr>
        <p:spPr bwMode="auto">
          <a:xfrm>
            <a:off x="1234532" y="5222838"/>
            <a:ext cx="9609272" cy="909124"/>
          </a:xfrm>
          <a:prstGeom prst="rect">
            <a:avLst/>
          </a:prstGeom>
          <a:solidFill>
            <a:schemeClr val="tx1">
              <a:lumMod val="85000"/>
              <a:lumOff val="15000"/>
            </a:schemeClr>
          </a:solidFill>
          <a:ln w="76200">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B0F0"/>
                </a:solidFill>
                <a:effectLst/>
                <a:uLnTx/>
                <a:uFillTx/>
                <a:latin typeface="Consolas" panose="020B0609020204030204" pitchFamily="49" charset="0"/>
                <a:ea typeface="+mn-ea"/>
                <a:cs typeface="+mn-cs"/>
              </a:rPr>
              <a:t>az</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aks</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a:ln>
                  <a:noFill/>
                </a:ln>
                <a:solidFill>
                  <a:srgbClr val="00B0F0"/>
                </a:solidFill>
                <a:effectLst/>
                <a:uLnTx/>
                <a:uFillTx/>
                <a:latin typeface="Consolas" panose="020B0609020204030204" pitchFamily="49" charset="0"/>
                <a:ea typeface="+mn-ea"/>
                <a:cs typeface="+mn-cs"/>
              </a:rPr>
              <a:t>scale</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a:ln>
                  <a:noFill/>
                </a:ln>
                <a:solidFill>
                  <a:srgbClr val="BAD80A">
                    <a:lumMod val="60000"/>
                    <a:lumOff val="40000"/>
                  </a:srgbClr>
                </a:solidFill>
                <a:effectLst/>
                <a:uLnTx/>
                <a:uFillTx/>
                <a:latin typeface="Consolas" panose="020B0609020204030204" pitchFamily="49" charset="0"/>
                <a:ea typeface="+mn-ea"/>
                <a:cs typeface="+mn-cs"/>
              </a:rPr>
              <a:t>–name</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myAKSCluster</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a:ln>
                  <a:noFill/>
                </a:ln>
                <a:solidFill>
                  <a:srgbClr val="BAD80A">
                    <a:lumMod val="60000"/>
                    <a:lumOff val="40000"/>
                  </a:srgbClr>
                </a:solidFill>
                <a:effectLst/>
                <a:uLnTx/>
                <a:uFillTx/>
                <a:latin typeface="Consolas" panose="020B0609020204030204" pitchFamily="49" charset="0"/>
                <a:ea typeface="+mn-ea"/>
                <a:cs typeface="+mn-cs"/>
              </a:rPr>
              <a:t>–g</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myRG</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a:ln>
                  <a:noFill/>
                </a:ln>
                <a:solidFill>
                  <a:srgbClr val="BAD80A">
                    <a:lumMod val="60000"/>
                    <a:lumOff val="40000"/>
                  </a:srgbClr>
                </a:solidFill>
                <a:effectLst/>
                <a:uLnTx/>
                <a:uFillTx/>
                <a:latin typeface="Consolas" panose="020B0609020204030204" pitchFamily="49" charset="0"/>
                <a:ea typeface="+mn-ea"/>
                <a:cs typeface="+mn-cs"/>
              </a:rPr>
              <a:t>–node-count</a:t>
            </a:r>
            <a:r>
              <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4</a:t>
            </a:r>
          </a:p>
        </p:txBody>
      </p:sp>
      <p:sp>
        <p:nvSpPr>
          <p:cNvPr id="7" name="Arrow: Down 6">
            <a:extLst>
              <a:ext uri="{FF2B5EF4-FFF2-40B4-BE49-F238E27FC236}">
                <a16:creationId xmlns:a16="http://schemas.microsoft.com/office/drawing/2014/main" id="{04928E24-F2EE-42DC-A21D-1A07921754F5}"/>
              </a:ext>
            </a:extLst>
          </p:cNvPr>
          <p:cNvSpPr/>
          <p:nvPr/>
        </p:nvSpPr>
        <p:spPr bwMode="auto">
          <a:xfrm>
            <a:off x="10109152" y="3990990"/>
            <a:ext cx="670283" cy="1443422"/>
          </a:xfrm>
          <a:prstGeom prst="downArrow">
            <a:avLst/>
          </a:prstGeom>
          <a:solidFill>
            <a:srgbClr val="FF00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Title 7">
            <a:extLst>
              <a:ext uri="{FF2B5EF4-FFF2-40B4-BE49-F238E27FC236}">
                <a16:creationId xmlns:a16="http://schemas.microsoft.com/office/drawing/2014/main" id="{3F4D761E-A6CB-EFA8-C4CC-7D1218C604BF}"/>
              </a:ext>
            </a:extLst>
          </p:cNvPr>
          <p:cNvSpPr>
            <a:spLocks noGrp="1"/>
          </p:cNvSpPr>
          <p:nvPr>
            <p:ph type="title"/>
          </p:nvPr>
        </p:nvSpPr>
        <p:spPr>
          <a:xfrm>
            <a:off x="841992" y="-111630"/>
            <a:ext cx="10515600" cy="1325563"/>
          </a:xfrm>
        </p:spPr>
        <p:txBody>
          <a:bodyPr/>
          <a:lstStyle/>
          <a:p>
            <a:r>
              <a:rPr lang="en-US" dirty="0"/>
              <a:t>Scaling Nodes</a:t>
            </a:r>
          </a:p>
        </p:txBody>
      </p:sp>
    </p:spTree>
    <p:extLst>
      <p:ext uri="{BB962C8B-B14F-4D97-AF65-F5344CB8AC3E}">
        <p14:creationId xmlns:p14="http://schemas.microsoft.com/office/powerpoint/2010/main" val="2095740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6" grpId="0" animBg="1"/>
      <p:bldP spid="6" grpId="1" animBg="1"/>
      <p:bldP spid="7" grpId="0" animBg="1"/>
      <p:bldP spid="7" grpId="1"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3C2A028-379A-4D47-8FBC-C33EC8312490}"/>
              </a:ext>
            </a:extLst>
          </p:cNvPr>
          <p:cNvSpPr/>
          <p:nvPr/>
        </p:nvSpPr>
        <p:spPr bwMode="auto">
          <a:xfrm>
            <a:off x="6963508" y="1314138"/>
            <a:ext cx="6372565" cy="5543862"/>
          </a:xfrm>
          <a:prstGeom prst="cloud">
            <a:avLst/>
          </a:prstGeom>
          <a:solidFill>
            <a:schemeClr val="accent5">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Azure Container Instances</a:t>
            </a:r>
          </a:p>
        </p:txBody>
      </p:sp>
      <p:sp>
        <p:nvSpPr>
          <p:cNvPr id="2" name="Rectangle 1">
            <a:extLst>
              <a:ext uri="{FF2B5EF4-FFF2-40B4-BE49-F238E27FC236}">
                <a16:creationId xmlns:a16="http://schemas.microsoft.com/office/drawing/2014/main" id="{B3247AC5-5867-4650-8AEC-84E25D6BD430}"/>
              </a:ext>
            </a:extLst>
          </p:cNvPr>
          <p:cNvSpPr/>
          <p:nvPr/>
        </p:nvSpPr>
        <p:spPr bwMode="auto">
          <a:xfrm>
            <a:off x="2401731"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314138"/>
            <a:ext cx="9677011" cy="5383696"/>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C2D91"/>
                </a:solidFill>
                <a:effectLst/>
                <a:uLnTx/>
                <a:uFillTx/>
                <a:latin typeface="Segoe UI"/>
                <a:ea typeface="+mn-ea"/>
                <a:cs typeface="+mn-cs"/>
              </a:rPr>
              <a:t>Cluster</a:t>
            </a:r>
            <a:endParaRPr kumimoji="0" lang="en-US" sz="2000" b="0" i="0" u="none" strike="noStrike" kern="1200" cap="none" spc="0" normalizeH="0" baseline="0" noProof="0">
              <a:ln>
                <a:noFill/>
              </a:ln>
              <a:solidFill>
                <a:srgbClr val="5C2D91"/>
              </a:solidFill>
              <a:effectLst/>
              <a:uLnTx/>
              <a:uFillTx/>
              <a:latin typeface="Segoe UI"/>
              <a:ea typeface="+mn-ea"/>
              <a:cs typeface="+mn-cs"/>
            </a:endParaRP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17" name="Rectangle 16">
            <a:extLst>
              <a:ext uri="{FF2B5EF4-FFF2-40B4-BE49-F238E27FC236}">
                <a16:creationId xmlns:a16="http://schemas.microsoft.com/office/drawing/2014/main" id="{1F2E91FC-9AFC-4543-BBCC-39C6472F9FFF}"/>
              </a:ext>
            </a:extLst>
          </p:cNvPr>
          <p:cNvSpPr/>
          <p:nvPr/>
        </p:nvSpPr>
        <p:spPr bwMode="auto">
          <a:xfrm>
            <a:off x="4775760" y="1763927"/>
            <a:ext cx="2041979"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CB10B3FD-9FD4-429C-B14B-120CA3A0C3F1}"/>
              </a:ext>
            </a:extLst>
          </p:cNvPr>
          <p:cNvSpPr/>
          <p:nvPr/>
        </p:nvSpPr>
        <p:spPr bwMode="auto">
          <a:xfrm>
            <a:off x="2774282" y="3174808"/>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ratings-web1</a:t>
            </a:r>
          </a:p>
        </p:txBody>
      </p:sp>
      <p:sp>
        <p:nvSpPr>
          <p:cNvPr id="29" name="Rectangle 28">
            <a:extLst>
              <a:ext uri="{FF2B5EF4-FFF2-40B4-BE49-F238E27FC236}">
                <a16:creationId xmlns:a16="http://schemas.microsoft.com/office/drawing/2014/main" id="{DD8F9FAB-8F12-4F82-9FDA-9D8E1D1FC16D}"/>
              </a:ext>
            </a:extLst>
          </p:cNvPr>
          <p:cNvSpPr/>
          <p:nvPr/>
        </p:nvSpPr>
        <p:spPr bwMode="auto">
          <a:xfrm>
            <a:off x="2774282" y="4659056"/>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ratings-api1</a:t>
            </a:r>
          </a:p>
        </p:txBody>
      </p:sp>
      <p:sp>
        <p:nvSpPr>
          <p:cNvPr id="30" name="Rectangle 29">
            <a:extLst>
              <a:ext uri="{FF2B5EF4-FFF2-40B4-BE49-F238E27FC236}">
                <a16:creationId xmlns:a16="http://schemas.microsoft.com/office/drawing/2014/main" id="{8D2B299B-9EE3-4CBE-8E81-4D33761C830D}"/>
              </a:ext>
            </a:extLst>
          </p:cNvPr>
          <p:cNvSpPr/>
          <p:nvPr/>
        </p:nvSpPr>
        <p:spPr bwMode="auto">
          <a:xfrm>
            <a:off x="5148311" y="317480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ratings-web2</a:t>
            </a:r>
          </a:p>
        </p:txBody>
      </p:sp>
      <p:sp>
        <p:nvSpPr>
          <p:cNvPr id="32" name="Rectangle 31">
            <a:extLst>
              <a:ext uri="{FF2B5EF4-FFF2-40B4-BE49-F238E27FC236}">
                <a16:creationId xmlns:a16="http://schemas.microsoft.com/office/drawing/2014/main" id="{0C9AE881-86D3-45F3-B8B3-D17D04D0B594}"/>
              </a:ext>
            </a:extLst>
          </p:cNvPr>
          <p:cNvSpPr/>
          <p:nvPr/>
        </p:nvSpPr>
        <p:spPr bwMode="auto">
          <a:xfrm>
            <a:off x="5148311" y="4659054"/>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ratings-api2</a:t>
            </a:r>
          </a:p>
        </p:txBody>
      </p:sp>
      <p:sp>
        <p:nvSpPr>
          <p:cNvPr id="33" name="Rectangle 32">
            <a:extLst>
              <a:ext uri="{FF2B5EF4-FFF2-40B4-BE49-F238E27FC236}">
                <a16:creationId xmlns:a16="http://schemas.microsoft.com/office/drawing/2014/main" id="{30AA2869-7391-43F3-80FA-0767A4B5F65F}"/>
              </a:ext>
            </a:extLst>
          </p:cNvPr>
          <p:cNvSpPr/>
          <p:nvPr/>
        </p:nvSpPr>
        <p:spPr bwMode="auto">
          <a:xfrm>
            <a:off x="7955652" y="3186144"/>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ratings-web3</a:t>
            </a:r>
          </a:p>
        </p:txBody>
      </p:sp>
      <p:sp>
        <p:nvSpPr>
          <p:cNvPr id="34" name="Rectangle 33">
            <a:extLst>
              <a:ext uri="{FF2B5EF4-FFF2-40B4-BE49-F238E27FC236}">
                <a16:creationId xmlns:a16="http://schemas.microsoft.com/office/drawing/2014/main" id="{B03AE91A-B634-4D5D-96ED-9549273EE380}"/>
              </a:ext>
            </a:extLst>
          </p:cNvPr>
          <p:cNvSpPr/>
          <p:nvPr/>
        </p:nvSpPr>
        <p:spPr bwMode="auto">
          <a:xfrm>
            <a:off x="7955652" y="4659052"/>
            <a:ext cx="1296876"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ratings-api3</a:t>
            </a:r>
          </a:p>
        </p:txBody>
      </p:sp>
      <p:sp>
        <p:nvSpPr>
          <p:cNvPr id="35" name="Rectangle 34">
            <a:extLst>
              <a:ext uri="{FF2B5EF4-FFF2-40B4-BE49-F238E27FC236}">
                <a16:creationId xmlns:a16="http://schemas.microsoft.com/office/drawing/2014/main" id="{2A22EFFB-3EEC-4688-9FEF-AB02803A9BFD}"/>
              </a:ext>
            </a:extLst>
          </p:cNvPr>
          <p:cNvSpPr/>
          <p:nvPr/>
        </p:nvSpPr>
        <p:spPr bwMode="auto">
          <a:xfrm>
            <a:off x="9727443" y="3174807"/>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ratings-web4</a:t>
            </a:r>
          </a:p>
        </p:txBody>
      </p:sp>
      <p:sp>
        <p:nvSpPr>
          <p:cNvPr id="36" name="Rectangle 35">
            <a:extLst>
              <a:ext uri="{FF2B5EF4-FFF2-40B4-BE49-F238E27FC236}">
                <a16:creationId xmlns:a16="http://schemas.microsoft.com/office/drawing/2014/main" id="{4A7E8279-91C5-4711-99F9-9E5589339BAC}"/>
              </a:ext>
            </a:extLst>
          </p:cNvPr>
          <p:cNvSpPr/>
          <p:nvPr/>
        </p:nvSpPr>
        <p:spPr bwMode="auto">
          <a:xfrm>
            <a:off x="9727443" y="4659052"/>
            <a:ext cx="1296876"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ratings-web5</a:t>
            </a:r>
          </a:p>
        </p:txBody>
      </p:sp>
      <p:sp>
        <p:nvSpPr>
          <p:cNvPr id="37" name="Rectangle 36">
            <a:extLst>
              <a:ext uri="{FF2B5EF4-FFF2-40B4-BE49-F238E27FC236}">
                <a16:creationId xmlns:a16="http://schemas.microsoft.com/office/drawing/2014/main" id="{E3FEEC20-3E96-42D9-9F3F-04A607D4289A}"/>
              </a:ext>
            </a:extLst>
          </p:cNvPr>
          <p:cNvSpPr/>
          <p:nvPr/>
        </p:nvSpPr>
        <p:spPr bwMode="auto">
          <a:xfrm>
            <a:off x="2492992" y="2142485"/>
            <a:ext cx="185945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38" name="Rectangle 37">
            <a:extLst>
              <a:ext uri="{FF2B5EF4-FFF2-40B4-BE49-F238E27FC236}">
                <a16:creationId xmlns:a16="http://schemas.microsoft.com/office/drawing/2014/main" id="{9116CF20-8144-4838-B159-FB4909913626}"/>
              </a:ext>
            </a:extLst>
          </p:cNvPr>
          <p:cNvSpPr/>
          <p:nvPr/>
        </p:nvSpPr>
        <p:spPr bwMode="auto">
          <a:xfrm>
            <a:off x="4867021" y="2143202"/>
            <a:ext cx="185945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mn-cs"/>
              </a:rPr>
              <a:t>Kube</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 stuff</a:t>
            </a:r>
          </a:p>
        </p:txBody>
      </p:sp>
      <p:sp>
        <p:nvSpPr>
          <p:cNvPr id="6" name="Rectangle 5">
            <a:extLst>
              <a:ext uri="{FF2B5EF4-FFF2-40B4-BE49-F238E27FC236}">
                <a16:creationId xmlns:a16="http://schemas.microsoft.com/office/drawing/2014/main" id="{EE78A987-5539-4D95-9102-CBC69442F1A6}"/>
              </a:ext>
            </a:extLst>
          </p:cNvPr>
          <p:cNvSpPr/>
          <p:nvPr/>
        </p:nvSpPr>
        <p:spPr bwMode="auto">
          <a:xfrm>
            <a:off x="1234532" y="5222838"/>
            <a:ext cx="9609272" cy="909124"/>
          </a:xfrm>
          <a:prstGeom prst="rect">
            <a:avLst/>
          </a:prstGeom>
          <a:solidFill>
            <a:schemeClr val="tx1">
              <a:lumMod val="85000"/>
              <a:lumOff val="15000"/>
            </a:schemeClr>
          </a:solidFill>
          <a:ln w="76200">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B0F0"/>
                </a:solidFill>
                <a:effectLst/>
                <a:uLnTx/>
                <a:uFillTx/>
                <a:latin typeface="Consolas" panose="020B0609020204030204" pitchFamily="49" charset="0"/>
                <a:ea typeface="+mn-ea"/>
                <a:cs typeface="+mn-cs"/>
              </a:rPr>
              <a:t>az</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aks</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a:ln>
                  <a:noFill/>
                </a:ln>
                <a:solidFill>
                  <a:srgbClr val="0078D7"/>
                </a:solidFill>
                <a:effectLst/>
                <a:uLnTx/>
                <a:uFillTx/>
                <a:latin typeface="Consolas" panose="020B0609020204030204" pitchFamily="49" charset="0"/>
                <a:ea typeface="+mn-ea"/>
                <a:cs typeface="+mn-cs"/>
              </a:rPr>
              <a:t>enable-addons</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a:ln>
                  <a:noFill/>
                </a:ln>
                <a:solidFill>
                  <a:srgbClr val="BAD80A"/>
                </a:solidFill>
                <a:effectLst/>
                <a:uLnTx/>
                <a:uFillTx/>
                <a:latin typeface="Consolas" panose="020B0609020204030204" pitchFamily="49" charset="0"/>
                <a:ea typeface="+mn-ea"/>
                <a:cs typeface="+mn-cs"/>
              </a:rPr>
              <a:t>–g</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myRG</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a:ln>
                  <a:noFill/>
                </a:ln>
                <a:solidFill>
                  <a:srgbClr val="BAD80A"/>
                </a:solidFill>
                <a:effectLst/>
                <a:uLnTx/>
                <a:uFillTx/>
                <a:latin typeface="Consolas" panose="020B0609020204030204" pitchFamily="49" charset="0"/>
                <a:ea typeface="+mn-ea"/>
                <a:cs typeface="+mn-cs"/>
              </a:rPr>
              <a:t>–name</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r>
              <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myAKSCluster</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AD80A"/>
                </a:solidFill>
                <a:effectLst/>
                <a:uLnTx/>
                <a:uFillTx/>
                <a:latin typeface="Consolas" panose="020B0609020204030204" pitchFamily="49" charset="0"/>
                <a:ea typeface="+mn-ea"/>
                <a:cs typeface="+mn-cs"/>
              </a:rPr>
              <a:t>–addons </a:t>
            </a: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virtual-node </a:t>
            </a:r>
            <a:r>
              <a:rPr kumimoji="0" lang="en-US" sz="2400" b="0" i="0" u="none" strike="noStrike" kern="1200" cap="none" spc="0" normalizeH="0" baseline="0" noProof="0" dirty="0">
                <a:ln>
                  <a:noFill/>
                </a:ln>
                <a:solidFill>
                  <a:srgbClr val="BAD80A"/>
                </a:solidFill>
                <a:effectLst/>
                <a:uLnTx/>
                <a:uFillTx/>
                <a:latin typeface="Consolas" panose="020B0609020204030204" pitchFamily="49" charset="0"/>
                <a:ea typeface="+mn-ea"/>
                <a:cs typeface="+mn-cs"/>
              </a:rPr>
              <a:t>–subnet-name </a:t>
            </a:r>
            <a:r>
              <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rPr>
              <a:t>myVirtualNodeSubnet</a:t>
            </a: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Consolas" panose="020B0609020204030204" pitchFamily="49" charset="0"/>
              <a:ea typeface="+mn-ea"/>
              <a:cs typeface="+mn-cs"/>
            </a:endParaRPr>
          </a:p>
        </p:txBody>
      </p:sp>
      <p:sp>
        <p:nvSpPr>
          <p:cNvPr id="7" name="Title 6">
            <a:extLst>
              <a:ext uri="{FF2B5EF4-FFF2-40B4-BE49-F238E27FC236}">
                <a16:creationId xmlns:a16="http://schemas.microsoft.com/office/drawing/2014/main" id="{AB259DD4-A8FD-5A11-6609-66D4D2094977}"/>
              </a:ext>
            </a:extLst>
          </p:cNvPr>
          <p:cNvSpPr>
            <a:spLocks noGrp="1"/>
          </p:cNvSpPr>
          <p:nvPr>
            <p:ph type="title"/>
          </p:nvPr>
        </p:nvSpPr>
        <p:spPr>
          <a:xfrm>
            <a:off x="491705" y="15871"/>
            <a:ext cx="11189766" cy="888015"/>
          </a:xfrm>
        </p:spPr>
        <p:txBody>
          <a:bodyPr/>
          <a:lstStyle/>
          <a:p>
            <a:r>
              <a:rPr lang="en-US" dirty="0"/>
              <a:t>Scaling ”Virtual” Nodes</a:t>
            </a:r>
          </a:p>
        </p:txBody>
      </p:sp>
      <p:sp>
        <p:nvSpPr>
          <p:cNvPr id="9" name="Text Placeholder 8">
            <a:extLst>
              <a:ext uri="{FF2B5EF4-FFF2-40B4-BE49-F238E27FC236}">
                <a16:creationId xmlns:a16="http://schemas.microsoft.com/office/drawing/2014/main" id="{A470EBDD-53C2-925D-33B4-015F9E405B6E}"/>
              </a:ext>
            </a:extLst>
          </p:cNvPr>
          <p:cNvSpPr>
            <a:spLocks noGrp="1"/>
          </p:cNvSpPr>
          <p:nvPr>
            <p:ph type="body" sz="quarter" idx="13"/>
          </p:nvPr>
        </p:nvSpPr>
        <p:spPr>
          <a:xfrm>
            <a:off x="481618" y="791845"/>
            <a:ext cx="11199853" cy="614362"/>
          </a:xfrm>
        </p:spPr>
        <p:txBody>
          <a:bodyPr/>
          <a:lstStyle/>
          <a:p>
            <a:r>
              <a:rPr lang="en-US" dirty="0"/>
              <a:t>With Azure Container Instances</a:t>
            </a:r>
          </a:p>
        </p:txBody>
      </p:sp>
    </p:spTree>
    <p:extLst>
      <p:ext uri="{BB962C8B-B14F-4D97-AF65-F5344CB8AC3E}">
        <p14:creationId xmlns:p14="http://schemas.microsoft.com/office/powerpoint/2010/main" val="2351876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4" grpId="0" animBg="1"/>
      <p:bldP spid="35" grpId="0" animBg="1"/>
      <p:bldP spid="36" grpId="0" animBg="1"/>
      <p:bldP spid="6" grpId="0" animBg="1"/>
      <p:bldP spid="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16FDD-7D00-DD95-5A55-9776622E9391}"/>
              </a:ext>
            </a:extLst>
          </p:cNvPr>
          <p:cNvSpPr>
            <a:spLocks noGrp="1"/>
          </p:cNvSpPr>
          <p:nvPr>
            <p:ph type="title"/>
          </p:nvPr>
        </p:nvSpPr>
        <p:spPr/>
        <p:txBody>
          <a:bodyPr/>
          <a:lstStyle/>
          <a:p>
            <a:r>
              <a:rPr lang="en-US" dirty="0"/>
              <a:t>Challenge 5</a:t>
            </a:r>
          </a:p>
        </p:txBody>
      </p:sp>
      <p:sp>
        <p:nvSpPr>
          <p:cNvPr id="4" name="Content Placeholder 3">
            <a:extLst>
              <a:ext uri="{FF2B5EF4-FFF2-40B4-BE49-F238E27FC236}">
                <a16:creationId xmlns:a16="http://schemas.microsoft.com/office/drawing/2014/main" id="{944D4F64-C219-4A43-E9DA-0C0BD78C592C}"/>
              </a:ext>
            </a:extLst>
          </p:cNvPr>
          <p:cNvSpPr>
            <a:spLocks noGrp="1"/>
          </p:cNvSpPr>
          <p:nvPr>
            <p:ph idx="1"/>
          </p:nvPr>
        </p:nvSpPr>
        <p:spPr/>
        <p:txBody>
          <a:bodyPr>
            <a:normAutofit/>
          </a:bodyPr>
          <a:lstStyle/>
          <a:p>
            <a:pPr lvl="0"/>
            <a:r>
              <a:rPr lang="en-US" sz="3200" dirty="0"/>
              <a:t>Modify and re-apply your YAML files to scale your apps.</a:t>
            </a:r>
          </a:p>
          <a:p>
            <a:pPr lvl="0"/>
            <a:r>
              <a:rPr lang="en-US" sz="3200" dirty="0"/>
              <a:t>Scale the web app to 2 instances</a:t>
            </a:r>
          </a:p>
          <a:p>
            <a:pPr lvl="0"/>
            <a:r>
              <a:rPr lang="en-US" sz="3200" dirty="0"/>
              <a:t>Scale the API app to 4 instances</a:t>
            </a:r>
          </a:p>
          <a:p>
            <a:pPr lvl="0"/>
            <a:r>
              <a:rPr lang="en-US" sz="3200" dirty="0"/>
              <a:t>Fix any capacity issues that arise. </a:t>
            </a:r>
          </a:p>
          <a:p>
            <a:pPr lvl="0"/>
            <a:r>
              <a:rPr lang="en-US" sz="3200" dirty="0"/>
              <a:t>Inspect how the load balancer changes its redirection of traffic during scaling.</a:t>
            </a:r>
          </a:p>
          <a:p>
            <a:endParaRPr lang="en-US" sz="3200"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Scale ‘er up!!!</a:t>
            </a:r>
          </a:p>
        </p:txBody>
      </p:sp>
    </p:spTree>
    <p:extLst>
      <p:ext uri="{BB962C8B-B14F-4D97-AF65-F5344CB8AC3E}">
        <p14:creationId xmlns:p14="http://schemas.microsoft.com/office/powerpoint/2010/main" val="2250512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Updates &amp; Rollbacks</a:t>
            </a:r>
          </a:p>
        </p:txBody>
      </p:sp>
    </p:spTree>
    <p:extLst>
      <p:ext uri="{BB962C8B-B14F-4D97-AF65-F5344CB8AC3E}">
        <p14:creationId xmlns:p14="http://schemas.microsoft.com/office/powerpoint/2010/main" val="1232712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B93B3-442D-C1F8-0A74-50D3026590C2}"/>
              </a:ext>
            </a:extLst>
          </p:cNvPr>
          <p:cNvSpPr>
            <a:spLocks noGrp="1"/>
          </p:cNvSpPr>
          <p:nvPr>
            <p:ph type="title"/>
          </p:nvPr>
        </p:nvSpPr>
        <p:spPr/>
        <p:txBody>
          <a:bodyPr/>
          <a:lstStyle/>
          <a:p>
            <a:r>
              <a:rPr lang="en-US" dirty="0"/>
              <a:t>Fab Medical V2</a:t>
            </a:r>
          </a:p>
        </p:txBody>
      </p:sp>
      <p:sp>
        <p:nvSpPr>
          <p:cNvPr id="4" name="Content Placeholder 3">
            <a:extLst>
              <a:ext uri="{FF2B5EF4-FFF2-40B4-BE49-F238E27FC236}">
                <a16:creationId xmlns:a16="http://schemas.microsoft.com/office/drawing/2014/main" id="{C9C8B175-162B-0F7C-6911-4714BD0B2EE1}"/>
              </a:ext>
            </a:extLst>
          </p:cNvPr>
          <p:cNvSpPr>
            <a:spLocks noGrp="1"/>
          </p:cNvSpPr>
          <p:nvPr>
            <p:ph idx="1"/>
          </p:nvPr>
        </p:nvSpPr>
        <p:spPr/>
        <p:txBody>
          <a:bodyPr/>
          <a:lstStyle/>
          <a:p>
            <a:pPr lvl="0"/>
            <a:r>
              <a:rPr lang="en-US" dirty="0"/>
              <a:t>Replace the backend (content-</a:t>
            </a:r>
            <a:r>
              <a:rPr lang="en-US" dirty="0" err="1"/>
              <a:t>api</a:t>
            </a:r>
            <a:r>
              <a:rPr lang="en-US" dirty="0"/>
              <a:t>) with a new version that retrieves the data from a MongoDB</a:t>
            </a:r>
          </a:p>
          <a:p>
            <a:pPr lvl="0"/>
            <a:r>
              <a:rPr lang="en-US" dirty="0"/>
              <a:t>Add a daemon job (content-</a:t>
            </a:r>
            <a:r>
              <a:rPr lang="en-US" dirty="0" err="1"/>
              <a:t>init</a:t>
            </a:r>
            <a:r>
              <a:rPr lang="en-US" dirty="0"/>
              <a:t>) that runs one time to initialize and populate the MongoDB with the data</a:t>
            </a:r>
          </a:p>
          <a:p>
            <a:pPr lvl="0"/>
            <a:r>
              <a:rPr lang="en-US" dirty="0"/>
              <a:t>This code already exists, you’re just going to package &amp; deploy it!</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Let’s make it more robust</a:t>
            </a:r>
          </a:p>
        </p:txBody>
      </p:sp>
    </p:spTree>
    <p:extLst>
      <p:ext uri="{BB962C8B-B14F-4D97-AF65-F5344CB8AC3E}">
        <p14:creationId xmlns:p14="http://schemas.microsoft.com/office/powerpoint/2010/main" val="145078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706AF0-6431-F666-AAB4-0E523D89C691}"/>
              </a:ext>
            </a:extLst>
          </p:cNvPr>
          <p:cNvSpPr>
            <a:spLocks noGrp="1"/>
          </p:cNvSpPr>
          <p:nvPr>
            <p:ph type="title"/>
          </p:nvPr>
        </p:nvSpPr>
        <p:spPr/>
        <p:txBody>
          <a:bodyPr/>
          <a:lstStyle/>
          <a:p>
            <a:r>
              <a:rPr lang="en-US" dirty="0"/>
              <a:t>Challenge 6</a:t>
            </a:r>
          </a:p>
        </p:txBody>
      </p:sp>
      <p:sp>
        <p:nvSpPr>
          <p:cNvPr id="4" name="Content Placeholder 3">
            <a:extLst>
              <a:ext uri="{FF2B5EF4-FFF2-40B4-BE49-F238E27FC236}">
                <a16:creationId xmlns:a16="http://schemas.microsoft.com/office/drawing/2014/main" id="{B79B58FC-4D40-D577-136D-149D283B2DB2}"/>
              </a:ext>
            </a:extLst>
          </p:cNvPr>
          <p:cNvSpPr>
            <a:spLocks noGrp="1"/>
          </p:cNvSpPr>
          <p:nvPr>
            <p:ph idx="1"/>
          </p:nvPr>
        </p:nvSpPr>
        <p:spPr/>
        <p:txBody>
          <a:bodyPr/>
          <a:lstStyle/>
          <a:p>
            <a:r>
              <a:rPr lang="en-US" dirty="0"/>
              <a:t>Deploy MongoDB from a public container registry (hint: </a:t>
            </a:r>
            <a:r>
              <a:rPr lang="en-US" dirty="0" err="1"/>
              <a:t>DockerHub</a:t>
            </a:r>
            <a:r>
              <a:rPr lang="en-US" dirty="0"/>
              <a:t>!)</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Let’s deploy a database!</a:t>
            </a:r>
          </a:p>
        </p:txBody>
      </p:sp>
    </p:spTree>
    <p:extLst>
      <p:ext uri="{BB962C8B-B14F-4D97-AF65-F5344CB8AC3E}">
        <p14:creationId xmlns:p14="http://schemas.microsoft.com/office/powerpoint/2010/main" val="127636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AC408-9EA0-F26B-7D4A-5357B8A6429D}"/>
              </a:ext>
            </a:extLst>
          </p:cNvPr>
          <p:cNvSpPr>
            <a:spLocks noGrp="1"/>
          </p:cNvSpPr>
          <p:nvPr>
            <p:ph type="title"/>
          </p:nvPr>
        </p:nvSpPr>
        <p:spPr/>
        <p:txBody>
          <a:bodyPr/>
          <a:lstStyle/>
          <a:p>
            <a:r>
              <a:rPr lang="en-US" dirty="0"/>
              <a:t>Challenge Zero</a:t>
            </a:r>
          </a:p>
        </p:txBody>
      </p:sp>
      <p:sp>
        <p:nvSpPr>
          <p:cNvPr id="4" name="Content Placeholder 3">
            <a:extLst>
              <a:ext uri="{FF2B5EF4-FFF2-40B4-BE49-F238E27FC236}">
                <a16:creationId xmlns:a16="http://schemas.microsoft.com/office/drawing/2014/main" id="{A1C582DB-E286-8073-8A81-31185D8124EA}"/>
              </a:ext>
            </a:extLst>
          </p:cNvPr>
          <p:cNvSpPr>
            <a:spLocks noGrp="1"/>
          </p:cNvSpPr>
          <p:nvPr>
            <p:ph idx="1"/>
          </p:nvPr>
        </p:nvSpPr>
        <p:spPr/>
        <p:txBody>
          <a:bodyPr>
            <a:normAutofit lnSpcReduction="10000"/>
          </a:bodyPr>
          <a:lstStyle/>
          <a:p>
            <a:r>
              <a:rPr lang="en-US" sz="3200" dirty="0"/>
              <a:t>Install the recommended tool-set:</a:t>
            </a:r>
          </a:p>
          <a:p>
            <a:pPr lvl="1"/>
            <a:r>
              <a:rPr lang="en-US" sz="3000" dirty="0"/>
              <a:t>Azure Cloud Shell</a:t>
            </a:r>
          </a:p>
          <a:p>
            <a:pPr lvl="2"/>
            <a:r>
              <a:rPr lang="en-US" sz="2800" dirty="0"/>
              <a:t>http://</a:t>
            </a:r>
            <a:r>
              <a:rPr lang="en-US" sz="2800" dirty="0" err="1"/>
              <a:t>shell.azure.com</a:t>
            </a:r>
            <a:endParaRPr lang="en-US" sz="2800" dirty="0"/>
          </a:p>
          <a:p>
            <a:pPr lvl="2"/>
            <a:r>
              <a:rPr lang="en-US" sz="2800" dirty="0"/>
              <a:t>Azure CLI, Kubernetes CLI, Docker</a:t>
            </a:r>
          </a:p>
          <a:p>
            <a:pPr lvl="1"/>
            <a:r>
              <a:rPr lang="en-US" sz="3000" dirty="0"/>
              <a:t>Bash terminal on Mac, Linux or Windows</a:t>
            </a:r>
          </a:p>
          <a:p>
            <a:pPr lvl="2"/>
            <a:r>
              <a:rPr lang="en-US" sz="2800" dirty="0"/>
              <a:t>Optional choice if you want to run local</a:t>
            </a:r>
          </a:p>
          <a:p>
            <a:pPr lvl="1"/>
            <a:r>
              <a:rPr lang="en-US" sz="3000" dirty="0"/>
              <a:t>Visual Studio Code</a:t>
            </a:r>
          </a:p>
          <a:p>
            <a:pPr lvl="2"/>
            <a:r>
              <a:rPr lang="en-US" sz="2800" dirty="0"/>
              <a:t>Optional if you want to edit in an IDE</a:t>
            </a:r>
          </a:p>
          <a:p>
            <a:pPr lvl="1"/>
            <a:r>
              <a:rPr lang="en-US" sz="3000" dirty="0"/>
              <a:t>Node.js</a:t>
            </a:r>
          </a:p>
          <a:p>
            <a:pPr lvl="2"/>
            <a:r>
              <a:rPr lang="en-US" sz="2800" dirty="0"/>
              <a:t>Optional if you want to run the native app</a:t>
            </a:r>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r>
              <a:rPr lang="en-US" sz="2800" dirty="0"/>
              <a:t>Ready, Set, GO!!! Get your machine ready!</a:t>
            </a:r>
            <a:endParaRPr lang="en-US" sz="2800" b="1" dirty="0"/>
          </a:p>
        </p:txBody>
      </p:sp>
    </p:spTree>
    <p:extLst>
      <p:ext uri="{BB962C8B-B14F-4D97-AF65-F5344CB8AC3E}">
        <p14:creationId xmlns:p14="http://schemas.microsoft.com/office/powerpoint/2010/main" val="3909741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027356"/>
            <a:ext cx="96770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400">
                <a:solidFill>
                  <a:srgbClr val="5C2D91"/>
                </a:solidFill>
                <a:latin typeface="Segoe UI"/>
              </a:rPr>
              <a:t>Cluster</a:t>
            </a: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pic>
        <p:nvPicPr>
          <p:cNvPr id="8" name="Picture 7" descr="A screenshot of a cell phone&#10;&#10;Description generated with very high confidence">
            <a:extLst>
              <a:ext uri="{FF2B5EF4-FFF2-40B4-BE49-F238E27FC236}">
                <a16:creationId xmlns:a16="http://schemas.microsoft.com/office/drawing/2014/main" id="{22BB9592-4C4F-4B63-B9C2-FF95E2C93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319" y="1743471"/>
            <a:ext cx="2369313" cy="3060194"/>
          </a:xfrm>
          <a:prstGeom prst="rect">
            <a:avLst/>
          </a:prstGeom>
          <a:ln>
            <a:solidFill>
              <a:schemeClr val="bg1"/>
            </a:solidFill>
          </a:ln>
        </p:spPr>
      </p:pic>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err="1">
                <a:gradFill>
                  <a:gsLst>
                    <a:gs pos="0">
                      <a:srgbClr val="FFFFFF"/>
                    </a:gs>
                    <a:gs pos="100000">
                      <a:srgbClr val="FFFFFF"/>
                    </a:gs>
                  </a:gsLst>
                  <a:lin ang="5400000" scaled="0"/>
                </a:gradFill>
                <a:latin typeface="Segoe UI"/>
              </a:rPr>
              <a:t>Kube</a:t>
            </a:r>
            <a:r>
              <a:rPr lang="en-US" sz="2000" dirty="0">
                <a:gradFill>
                  <a:gsLst>
                    <a:gs pos="0">
                      <a:srgbClr val="FFFFFF"/>
                    </a:gs>
                    <a:gs pos="100000">
                      <a:srgbClr val="FFFFFF"/>
                    </a:gs>
                  </a:gsLst>
                  <a:lin ang="5400000" scaled="0"/>
                </a:gradFill>
                <a:latin typeface="Segoe UI"/>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4070712" y="2093220"/>
            <a:ext cx="2184526" cy="555954"/>
          </a:xfrm>
          <a:prstGeom prst="rect">
            <a:avLst/>
          </a:prstGeom>
          <a:solidFill>
            <a:schemeClr val="tx1">
              <a:lumMod val="65000"/>
              <a:lumOff val="35000"/>
              <a:alpha val="74538"/>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42" name="Rectangle 41">
            <a:extLst>
              <a:ext uri="{FF2B5EF4-FFF2-40B4-BE49-F238E27FC236}">
                <a16:creationId xmlns:a16="http://schemas.microsoft.com/office/drawing/2014/main" id="{52659E53-C4B2-45A6-AA4F-A28DCC6A8105}"/>
              </a:ext>
            </a:extLst>
          </p:cNvPr>
          <p:cNvSpPr/>
          <p:nvPr/>
        </p:nvSpPr>
        <p:spPr bwMode="auto">
          <a:xfrm>
            <a:off x="4262427" y="3147535"/>
            <a:ext cx="754383"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43" name="Rectangle 42">
            <a:extLst>
              <a:ext uri="{FF2B5EF4-FFF2-40B4-BE49-F238E27FC236}">
                <a16:creationId xmlns:a16="http://schemas.microsoft.com/office/drawing/2014/main" id="{99A199BB-B971-4750-A0E7-8D8705E31655}"/>
              </a:ext>
            </a:extLst>
          </p:cNvPr>
          <p:cNvSpPr/>
          <p:nvPr/>
        </p:nvSpPr>
        <p:spPr bwMode="auto">
          <a:xfrm>
            <a:off x="5262563" y="3147535"/>
            <a:ext cx="770443" cy="879792"/>
          </a:xfrm>
          <a:prstGeom prst="rect">
            <a:avLst/>
          </a:prstGeom>
          <a:solidFill>
            <a:srgbClr val="00827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pic>
        <p:nvPicPr>
          <p:cNvPr id="47" name="Picture 46" descr="A screenshot of a cell phone&#10;&#10;Description generated with very high confidence">
            <a:extLst>
              <a:ext uri="{FF2B5EF4-FFF2-40B4-BE49-F238E27FC236}">
                <a16:creationId xmlns:a16="http://schemas.microsoft.com/office/drawing/2014/main" id="{6C3B5E0A-AD60-4082-9F34-6C5056417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85" y="1743471"/>
            <a:ext cx="2369313" cy="3060194"/>
          </a:xfrm>
          <a:prstGeom prst="rect">
            <a:avLst/>
          </a:prstGeom>
          <a:ln>
            <a:solidFill>
              <a:schemeClr val="bg1"/>
            </a:solidFill>
          </a:ln>
        </p:spPr>
      </p:pic>
      <p:sp>
        <p:nvSpPr>
          <p:cNvPr id="60" name="Rectangle 59">
            <a:extLst>
              <a:ext uri="{FF2B5EF4-FFF2-40B4-BE49-F238E27FC236}">
                <a16:creationId xmlns:a16="http://schemas.microsoft.com/office/drawing/2014/main" id="{301975F0-C32E-461F-81DD-358A36C67A04}"/>
              </a:ext>
            </a:extLst>
          </p:cNvPr>
          <p:cNvSpPr/>
          <p:nvPr/>
        </p:nvSpPr>
        <p:spPr bwMode="auto">
          <a:xfrm>
            <a:off x="6668904" y="2084403"/>
            <a:ext cx="2184526" cy="555954"/>
          </a:xfrm>
          <a:prstGeom prst="rect">
            <a:avLst/>
          </a:prstGeom>
          <a:solidFill>
            <a:schemeClr val="tx1">
              <a:lumMod val="65000"/>
              <a:lumOff val="35000"/>
              <a:alpha val="74538"/>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pic>
        <p:nvPicPr>
          <p:cNvPr id="63" name="Picture 62" descr="A screenshot of a cell phone&#10;&#10;Description generated with very high confidence">
            <a:extLst>
              <a:ext uri="{FF2B5EF4-FFF2-40B4-BE49-F238E27FC236}">
                <a16:creationId xmlns:a16="http://schemas.microsoft.com/office/drawing/2014/main" id="{4F3B0C4A-70B5-4A90-8848-145BF3079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624" y="1743471"/>
            <a:ext cx="2369313" cy="3060194"/>
          </a:xfrm>
          <a:prstGeom prst="rect">
            <a:avLst/>
          </a:prstGeom>
          <a:ln>
            <a:solidFill>
              <a:schemeClr val="bg1"/>
            </a:solidFill>
          </a:ln>
        </p:spPr>
      </p:pic>
      <p:sp>
        <p:nvSpPr>
          <p:cNvPr id="64" name="Rectangle 63">
            <a:extLst>
              <a:ext uri="{FF2B5EF4-FFF2-40B4-BE49-F238E27FC236}">
                <a16:creationId xmlns:a16="http://schemas.microsoft.com/office/drawing/2014/main" id="{CB090B5A-3E34-4D6C-A8E8-689CB476DC14}"/>
              </a:ext>
            </a:extLst>
          </p:cNvPr>
          <p:cNvSpPr/>
          <p:nvPr/>
        </p:nvSpPr>
        <p:spPr bwMode="auto">
          <a:xfrm>
            <a:off x="9247143" y="2084403"/>
            <a:ext cx="2184526" cy="555954"/>
          </a:xfrm>
          <a:prstGeom prst="rect">
            <a:avLst/>
          </a:prstGeom>
          <a:solidFill>
            <a:schemeClr val="tx1">
              <a:lumMod val="65000"/>
              <a:lumOff val="35000"/>
              <a:alpha val="74538"/>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67" name="Rectangle: Rounded Corners 66">
            <a:extLst>
              <a:ext uri="{FF2B5EF4-FFF2-40B4-BE49-F238E27FC236}">
                <a16:creationId xmlns:a16="http://schemas.microsoft.com/office/drawing/2014/main" id="{9E56CC58-F1AB-4B8E-AC0D-DE39C4DDDCE5}"/>
              </a:ext>
            </a:extLst>
          </p:cNvPr>
          <p:cNvSpPr/>
          <p:nvPr/>
        </p:nvSpPr>
        <p:spPr bwMode="auto">
          <a:xfrm>
            <a:off x="2990492" y="2895825"/>
            <a:ext cx="8436772" cy="1438014"/>
          </a:xfrm>
          <a:prstGeom prst="roundRect">
            <a:avLst/>
          </a:prstGeom>
          <a:noFill/>
          <a:ln w="38100">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b"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lumMod val="50000"/>
                  </a:srgbClr>
                </a:solidFill>
                <a:effectLst/>
                <a:uLnTx/>
                <a:uFillTx/>
                <a:latin typeface="Segoe UI"/>
                <a:ea typeface="+mn-ea"/>
                <a:cs typeface="+mn-cs"/>
              </a:rPr>
              <a:t>Service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ratings-web</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IP Address</a:t>
            </a:r>
            <a:endParaRPr kumimoji="0" lang="en-US" sz="2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68" name="Rectangle 67">
            <a:extLst>
              <a:ext uri="{FF2B5EF4-FFF2-40B4-BE49-F238E27FC236}">
                <a16:creationId xmlns:a16="http://schemas.microsoft.com/office/drawing/2014/main" id="{211D764D-C19C-4F84-89E5-F76D112AABA8}"/>
              </a:ext>
            </a:extLst>
          </p:cNvPr>
          <p:cNvSpPr/>
          <p:nvPr/>
        </p:nvSpPr>
        <p:spPr bwMode="auto">
          <a:xfrm>
            <a:off x="6870253" y="3147535"/>
            <a:ext cx="754383"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69" name="Rectangle 68">
            <a:extLst>
              <a:ext uri="{FF2B5EF4-FFF2-40B4-BE49-F238E27FC236}">
                <a16:creationId xmlns:a16="http://schemas.microsoft.com/office/drawing/2014/main" id="{5049EA65-2C4F-4FEA-A2EA-DD6E16F53E2E}"/>
              </a:ext>
            </a:extLst>
          </p:cNvPr>
          <p:cNvSpPr/>
          <p:nvPr/>
        </p:nvSpPr>
        <p:spPr bwMode="auto">
          <a:xfrm>
            <a:off x="7870389" y="3147535"/>
            <a:ext cx="770443" cy="879792"/>
          </a:xfrm>
          <a:prstGeom prst="rect">
            <a:avLst/>
          </a:prstGeom>
          <a:solidFill>
            <a:srgbClr val="00827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sp>
        <p:nvSpPr>
          <p:cNvPr id="70" name="Rectangle 69">
            <a:extLst>
              <a:ext uri="{FF2B5EF4-FFF2-40B4-BE49-F238E27FC236}">
                <a16:creationId xmlns:a16="http://schemas.microsoft.com/office/drawing/2014/main" id="{9AEB5877-5DAC-4A2B-B48A-0C680B92E854}"/>
              </a:ext>
            </a:extLst>
          </p:cNvPr>
          <p:cNvSpPr/>
          <p:nvPr/>
        </p:nvSpPr>
        <p:spPr bwMode="auto">
          <a:xfrm>
            <a:off x="9413753" y="3147535"/>
            <a:ext cx="754383" cy="879792"/>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71" name="Rectangle 70">
            <a:extLst>
              <a:ext uri="{FF2B5EF4-FFF2-40B4-BE49-F238E27FC236}">
                <a16:creationId xmlns:a16="http://schemas.microsoft.com/office/drawing/2014/main" id="{2A30B053-B53A-4A16-9883-92B0289444C0}"/>
              </a:ext>
            </a:extLst>
          </p:cNvPr>
          <p:cNvSpPr/>
          <p:nvPr/>
        </p:nvSpPr>
        <p:spPr bwMode="auto">
          <a:xfrm>
            <a:off x="10413889" y="3147535"/>
            <a:ext cx="770443" cy="879792"/>
          </a:xfrm>
          <a:prstGeom prst="rect">
            <a:avLst/>
          </a:prstGeom>
          <a:solidFill>
            <a:srgbClr val="00827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sp>
        <p:nvSpPr>
          <p:cNvPr id="4" name="Scroll: Vertical 3">
            <a:extLst>
              <a:ext uri="{FF2B5EF4-FFF2-40B4-BE49-F238E27FC236}">
                <a16:creationId xmlns:a16="http://schemas.microsoft.com/office/drawing/2014/main" id="{E410EF21-6D10-45C6-AF6E-646A9B5D887B}"/>
              </a:ext>
            </a:extLst>
          </p:cNvPr>
          <p:cNvSpPr/>
          <p:nvPr/>
        </p:nvSpPr>
        <p:spPr bwMode="auto">
          <a:xfrm>
            <a:off x="251223" y="4672232"/>
            <a:ext cx="1607870" cy="1750806"/>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(with pod updates)</a:t>
            </a:r>
          </a:p>
        </p:txBody>
      </p:sp>
      <p:sp>
        <p:nvSpPr>
          <p:cNvPr id="72" name="TextBox 71">
            <a:extLst>
              <a:ext uri="{FF2B5EF4-FFF2-40B4-BE49-F238E27FC236}">
                <a16:creationId xmlns:a16="http://schemas.microsoft.com/office/drawing/2014/main" id="{7273E45A-A6DB-413F-9182-DC6D8B5E46C3}"/>
              </a:ext>
            </a:extLst>
          </p:cNvPr>
          <p:cNvSpPr txBox="1"/>
          <p:nvPr/>
        </p:nvSpPr>
        <p:spPr>
          <a:xfrm>
            <a:off x="4786301" y="5450998"/>
            <a:ext cx="2122544"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Updated App</a:t>
            </a:r>
          </a:p>
        </p:txBody>
      </p:sp>
      <p:cxnSp>
        <p:nvCxnSpPr>
          <p:cNvPr id="73" name="Straight Arrow Connector 72">
            <a:extLst>
              <a:ext uri="{FF2B5EF4-FFF2-40B4-BE49-F238E27FC236}">
                <a16:creationId xmlns:a16="http://schemas.microsoft.com/office/drawing/2014/main" id="{ACC4DCD3-93D2-4384-98E5-BE58FFB197F2}"/>
              </a:ext>
            </a:extLst>
          </p:cNvPr>
          <p:cNvCxnSpPr>
            <a:cxnSpLocks/>
          </p:cNvCxnSpPr>
          <p:nvPr/>
        </p:nvCxnSpPr>
        <p:spPr>
          <a:xfrm flipH="1" flipV="1">
            <a:off x="5882031" y="4053322"/>
            <a:ext cx="108624" cy="1355472"/>
          </a:xfrm>
          <a:prstGeom prst="straightConnector1">
            <a:avLst/>
          </a:prstGeom>
          <a:ln w="57150">
            <a:solidFill>
              <a:schemeClr val="tx1">
                <a:lumMod val="85000"/>
                <a:lumOff val="1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A3CF43B-15C9-4051-9737-92593CEDB9DA}"/>
              </a:ext>
            </a:extLst>
          </p:cNvPr>
          <p:cNvCxnSpPr>
            <a:cxnSpLocks/>
          </p:cNvCxnSpPr>
          <p:nvPr/>
        </p:nvCxnSpPr>
        <p:spPr>
          <a:xfrm flipH="1" flipV="1">
            <a:off x="8474472" y="4069237"/>
            <a:ext cx="108624" cy="1355472"/>
          </a:xfrm>
          <a:prstGeom prst="straightConnector1">
            <a:avLst/>
          </a:prstGeom>
          <a:ln w="57150">
            <a:solidFill>
              <a:schemeClr val="tx1">
                <a:lumMod val="85000"/>
                <a:lumOff val="1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FB61F57-9489-4B27-86E7-7ED43C5D7CF7}"/>
              </a:ext>
            </a:extLst>
          </p:cNvPr>
          <p:cNvSpPr txBox="1"/>
          <p:nvPr/>
        </p:nvSpPr>
        <p:spPr>
          <a:xfrm>
            <a:off x="7383083" y="5440897"/>
            <a:ext cx="2122544"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Updated App</a:t>
            </a:r>
          </a:p>
        </p:txBody>
      </p:sp>
      <p:cxnSp>
        <p:nvCxnSpPr>
          <p:cNvPr id="82" name="Straight Arrow Connector 81">
            <a:extLst>
              <a:ext uri="{FF2B5EF4-FFF2-40B4-BE49-F238E27FC236}">
                <a16:creationId xmlns:a16="http://schemas.microsoft.com/office/drawing/2014/main" id="{B3173679-6342-453F-9292-2A5B0EE39DC3}"/>
              </a:ext>
            </a:extLst>
          </p:cNvPr>
          <p:cNvCxnSpPr>
            <a:cxnSpLocks/>
          </p:cNvCxnSpPr>
          <p:nvPr/>
        </p:nvCxnSpPr>
        <p:spPr>
          <a:xfrm flipH="1" flipV="1">
            <a:off x="11002596" y="4067368"/>
            <a:ext cx="108624" cy="1355472"/>
          </a:xfrm>
          <a:prstGeom prst="straightConnector1">
            <a:avLst/>
          </a:prstGeom>
          <a:ln w="57150">
            <a:solidFill>
              <a:schemeClr val="tx1">
                <a:lumMod val="85000"/>
                <a:lumOff val="1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4C74BB6-B483-4922-A89F-2FEBC41BD88D}"/>
              </a:ext>
            </a:extLst>
          </p:cNvPr>
          <p:cNvSpPr txBox="1"/>
          <p:nvPr/>
        </p:nvSpPr>
        <p:spPr>
          <a:xfrm>
            <a:off x="9911207" y="5439028"/>
            <a:ext cx="2122544"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Updated App</a:t>
            </a:r>
          </a:p>
        </p:txBody>
      </p:sp>
      <p:sp>
        <p:nvSpPr>
          <p:cNvPr id="2" name="Title 1">
            <a:extLst>
              <a:ext uri="{FF2B5EF4-FFF2-40B4-BE49-F238E27FC236}">
                <a16:creationId xmlns:a16="http://schemas.microsoft.com/office/drawing/2014/main" id="{27AEB906-DE36-5316-E704-7ADB676ADC55}"/>
              </a:ext>
            </a:extLst>
          </p:cNvPr>
          <p:cNvSpPr>
            <a:spLocks noGrp="1"/>
          </p:cNvSpPr>
          <p:nvPr>
            <p:ph type="title"/>
          </p:nvPr>
        </p:nvSpPr>
        <p:spPr>
          <a:xfrm>
            <a:off x="732855" y="-135776"/>
            <a:ext cx="10515600" cy="1325563"/>
          </a:xfrm>
        </p:spPr>
        <p:txBody>
          <a:bodyPr/>
          <a:lstStyle/>
          <a:p>
            <a:r>
              <a:rPr lang="en-US" dirty="0"/>
              <a:t>Rolling Updates &amp; Roll Backs</a:t>
            </a:r>
          </a:p>
        </p:txBody>
      </p:sp>
    </p:spTree>
    <p:extLst>
      <p:ext uri="{BB962C8B-B14F-4D97-AF65-F5344CB8AC3E}">
        <p14:creationId xmlns:p14="http://schemas.microsoft.com/office/powerpoint/2010/main" val="27088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99 0.01365 L 0.0082 -0.42616 L 0.0082 -0.42616 " pathEditMode="relative" ptsTypes="AAA">
                                      <p:cBhvr>
                                        <p:cTn id="6" dur="2000" fill="hold"/>
                                        <p:tgtEl>
                                          <p:spTgt spid="4"/>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mph" presetSubtype="2" fill="hold" grpId="0" nodeType="withEffect">
                                  <p:stCondLst>
                                    <p:cond delay="0"/>
                                  </p:stCondLst>
                                  <p:childTnLst>
                                    <p:animClr clrSpc="rgb" dir="cw">
                                      <p:cBhvr>
                                        <p:cTn id="20" dur="2000" fill="hold"/>
                                        <p:tgtEl>
                                          <p:spTgt spid="42"/>
                                        </p:tgtEl>
                                        <p:attrNameLst>
                                          <p:attrName>fillcolor</p:attrName>
                                        </p:attrNameLst>
                                      </p:cBhvr>
                                      <p:to>
                                        <a:srgbClr val="B9B9B9"/>
                                      </p:to>
                                    </p:animClr>
                                    <p:set>
                                      <p:cBhvr>
                                        <p:cTn id="21" dur="2000" fill="hold"/>
                                        <p:tgtEl>
                                          <p:spTgt spid="42"/>
                                        </p:tgtEl>
                                        <p:attrNameLst>
                                          <p:attrName>fill.type</p:attrName>
                                        </p:attrNameLst>
                                      </p:cBhvr>
                                      <p:to>
                                        <p:strVal val="solid"/>
                                      </p:to>
                                    </p:set>
                                    <p:set>
                                      <p:cBhvr>
                                        <p:cTn id="22" dur="2000" fill="hold"/>
                                        <p:tgtEl>
                                          <p:spTgt spid="4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par>
                                <p:cTn id="34" presetID="1" presetClass="emph" presetSubtype="2" fill="hold" nodeType="withEffect">
                                  <p:stCondLst>
                                    <p:cond delay="0"/>
                                  </p:stCondLst>
                                  <p:childTnLst>
                                    <p:animClr clrSpc="rgb" dir="cw">
                                      <p:cBhvr>
                                        <p:cTn id="35" dur="2000" fill="hold"/>
                                        <p:tgtEl>
                                          <p:spTgt spid="68"/>
                                        </p:tgtEl>
                                        <p:attrNameLst>
                                          <p:attrName>fillcolor</p:attrName>
                                        </p:attrNameLst>
                                      </p:cBhvr>
                                      <p:to>
                                        <a:srgbClr val="DCDCDC"/>
                                      </p:to>
                                    </p:animClr>
                                    <p:set>
                                      <p:cBhvr>
                                        <p:cTn id="36" dur="2000" fill="hold"/>
                                        <p:tgtEl>
                                          <p:spTgt spid="68"/>
                                        </p:tgtEl>
                                        <p:attrNameLst>
                                          <p:attrName>fill.type</p:attrName>
                                        </p:attrNameLst>
                                      </p:cBhvr>
                                      <p:to>
                                        <p:strVal val="solid"/>
                                      </p:to>
                                    </p:set>
                                    <p:set>
                                      <p:cBhvr>
                                        <p:cTn id="37" dur="2000" fill="hold"/>
                                        <p:tgtEl>
                                          <p:spTgt spid="68"/>
                                        </p:tgtEl>
                                        <p:attrNameLst>
                                          <p:attrName>fill.on</p:attrName>
                                        </p:attrNameLst>
                                      </p:cBhvr>
                                      <p:to>
                                        <p:strVal val="true"/>
                                      </p:to>
                                    </p:set>
                                  </p:childTnLst>
                                </p:cTn>
                              </p:par>
                              <p:par>
                                <p:cTn id="38" presetID="10" presetClass="exit" presetSubtype="0" fill="hold" nodeType="withEffect">
                                  <p:stCondLst>
                                    <p:cond delay="0"/>
                                  </p:stCondLst>
                                  <p:childTnLst>
                                    <p:animEffect transition="out" filter="fade">
                                      <p:cBhvr>
                                        <p:cTn id="39" dur="500"/>
                                        <p:tgtEl>
                                          <p:spTgt spid="73"/>
                                        </p:tgtEl>
                                      </p:cBhvr>
                                    </p:animEffect>
                                    <p:set>
                                      <p:cBhvr>
                                        <p:cTn id="40" dur="1" fill="hold">
                                          <p:stCondLst>
                                            <p:cond delay="499"/>
                                          </p:stCondLst>
                                        </p:cTn>
                                        <p:tgtEl>
                                          <p:spTgt spid="7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2"/>
                                        </p:tgtEl>
                                      </p:cBhvr>
                                    </p:animEffect>
                                    <p:set>
                                      <p:cBhvr>
                                        <p:cTn id="43" dur="1" fill="hold">
                                          <p:stCondLst>
                                            <p:cond delay="499"/>
                                          </p:stCondLst>
                                        </p:cTn>
                                        <p:tgtEl>
                                          <p:spTgt spid="7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68"/>
                                        </p:tgtEl>
                                      </p:cBhvr>
                                    </p:animEffect>
                                    <p:set>
                                      <p:cBhvr>
                                        <p:cTn id="48" dur="1" fill="hold">
                                          <p:stCondLst>
                                            <p:cond delay="499"/>
                                          </p:stCondLst>
                                        </p:cTn>
                                        <p:tgtEl>
                                          <p:spTgt spid="6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par>
                                <p:cTn id="57" presetID="1" presetClass="emph" presetSubtype="2" fill="hold" nodeType="withEffect">
                                  <p:stCondLst>
                                    <p:cond delay="0"/>
                                  </p:stCondLst>
                                  <p:childTnLst>
                                    <p:animClr clrSpc="rgb" dir="cw">
                                      <p:cBhvr>
                                        <p:cTn id="58" dur="2000" fill="hold"/>
                                        <p:tgtEl>
                                          <p:spTgt spid="70"/>
                                        </p:tgtEl>
                                        <p:attrNameLst>
                                          <p:attrName>fillcolor</p:attrName>
                                        </p:attrNameLst>
                                      </p:cBhvr>
                                      <p:to>
                                        <a:srgbClr val="DCDCDC"/>
                                      </p:to>
                                    </p:animClr>
                                    <p:set>
                                      <p:cBhvr>
                                        <p:cTn id="59" dur="2000" fill="hold"/>
                                        <p:tgtEl>
                                          <p:spTgt spid="70"/>
                                        </p:tgtEl>
                                        <p:attrNameLst>
                                          <p:attrName>fill.type</p:attrName>
                                        </p:attrNameLst>
                                      </p:cBhvr>
                                      <p:to>
                                        <p:strVal val="solid"/>
                                      </p:to>
                                    </p:set>
                                    <p:set>
                                      <p:cBhvr>
                                        <p:cTn id="60" dur="2000" fill="hold"/>
                                        <p:tgtEl>
                                          <p:spTgt spid="70"/>
                                        </p:tgtEl>
                                        <p:attrNameLst>
                                          <p:attrName>fill.on</p:attrName>
                                        </p:attrNameLst>
                                      </p:cBhvr>
                                      <p:to>
                                        <p:strVal val="true"/>
                                      </p:to>
                                    </p:set>
                                  </p:childTnLst>
                                </p:cTn>
                              </p:par>
                              <p:par>
                                <p:cTn id="61" presetID="10" presetClass="exit" presetSubtype="0" fill="hold" nodeType="withEffect">
                                  <p:stCondLst>
                                    <p:cond delay="0"/>
                                  </p:stCondLst>
                                  <p:childTnLst>
                                    <p:animEffect transition="out" filter="fade">
                                      <p:cBhvr>
                                        <p:cTn id="62" dur="500"/>
                                        <p:tgtEl>
                                          <p:spTgt spid="76"/>
                                        </p:tgtEl>
                                      </p:cBhvr>
                                    </p:animEffect>
                                    <p:set>
                                      <p:cBhvr>
                                        <p:cTn id="63" dur="1" fill="hold">
                                          <p:stCondLst>
                                            <p:cond delay="499"/>
                                          </p:stCondLst>
                                        </p:cTn>
                                        <p:tgtEl>
                                          <p:spTgt spid="7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7"/>
                                        </p:tgtEl>
                                      </p:cBhvr>
                                    </p:animEffect>
                                    <p:set>
                                      <p:cBhvr>
                                        <p:cTn id="66" dur="1" fill="hold">
                                          <p:stCondLst>
                                            <p:cond delay="499"/>
                                          </p:stCondLst>
                                        </p:cTn>
                                        <p:tgtEl>
                                          <p:spTgt spid="7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2"/>
                                        </p:tgtEl>
                                      </p:cBhvr>
                                    </p:animEffect>
                                    <p:set>
                                      <p:cBhvr>
                                        <p:cTn id="74" dur="1" fill="hold">
                                          <p:stCondLst>
                                            <p:cond delay="499"/>
                                          </p:stCondLst>
                                        </p:cTn>
                                        <p:tgtEl>
                                          <p:spTgt spid="8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83"/>
                                        </p:tgtEl>
                                      </p:cBhvr>
                                    </p:animEffect>
                                    <p:set>
                                      <p:cBhvr>
                                        <p:cTn id="7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68" grpId="0" animBg="1"/>
      <p:bldP spid="69" grpId="0" animBg="1"/>
      <p:bldP spid="70" grpId="0" animBg="1"/>
      <p:bldP spid="71" grpId="0" animBg="1"/>
      <p:bldP spid="4" grpId="0" animBg="1"/>
      <p:bldP spid="4" grpId="1" animBg="1"/>
      <p:bldP spid="72" grpId="0"/>
      <p:bldP spid="72" grpId="1"/>
      <p:bldP spid="77" grpId="0"/>
      <p:bldP spid="77" grpId="1"/>
      <p:bldP spid="83" grpId="0"/>
      <p:bldP spid="83"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6E097B2-BE46-44FA-AC5B-A49CDA0F570C}"/>
              </a:ext>
            </a:extLst>
          </p:cNvPr>
          <p:cNvSpPr/>
          <p:nvPr/>
        </p:nvSpPr>
        <p:spPr bwMode="auto">
          <a:xfrm>
            <a:off x="9158115" y="1722567"/>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9AE9A5E9-C5D7-4C71-BFD9-94269448080B}"/>
              </a:ext>
            </a:extLst>
          </p:cNvPr>
          <p:cNvSpPr/>
          <p:nvPr/>
        </p:nvSpPr>
        <p:spPr bwMode="auto">
          <a:xfrm>
            <a:off x="6568740" y="1722568"/>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B3247AC5-5867-4650-8AEC-84E25D6BD430}"/>
              </a:ext>
            </a:extLst>
          </p:cNvPr>
          <p:cNvSpPr/>
          <p:nvPr/>
        </p:nvSpPr>
        <p:spPr bwMode="auto">
          <a:xfrm>
            <a:off x="3978319" y="1743471"/>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027356"/>
            <a:ext cx="96770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400">
                <a:solidFill>
                  <a:srgbClr val="5C2D91"/>
                </a:solidFill>
                <a:latin typeface="Segoe UI"/>
              </a:rPr>
              <a:t>Cluster</a:t>
            </a: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err="1">
                <a:gradFill>
                  <a:gsLst>
                    <a:gs pos="0">
                      <a:srgbClr val="FFFFFF"/>
                    </a:gs>
                    <a:gs pos="100000">
                      <a:srgbClr val="FFFFFF"/>
                    </a:gs>
                  </a:gsLst>
                  <a:lin ang="5400000" scaled="0"/>
                </a:gradFill>
                <a:latin typeface="Segoe UI"/>
              </a:rPr>
              <a:t>Kube</a:t>
            </a:r>
            <a:r>
              <a:rPr lang="en-US" sz="2000">
                <a:gradFill>
                  <a:gsLst>
                    <a:gs pos="0">
                      <a:srgbClr val="FFFFFF"/>
                    </a:gs>
                    <a:gs pos="100000">
                      <a:srgbClr val="FFFFFF"/>
                    </a:gs>
                  </a:gsLst>
                  <a:lin ang="5400000" scaled="0"/>
                </a:gradFill>
                <a:latin typeface="Segoe UI"/>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4070712"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42" name="Rectangle 41">
            <a:extLst>
              <a:ext uri="{FF2B5EF4-FFF2-40B4-BE49-F238E27FC236}">
                <a16:creationId xmlns:a16="http://schemas.microsoft.com/office/drawing/2014/main" id="{52659E53-C4B2-45A6-AA4F-A28DCC6A8105}"/>
              </a:ext>
            </a:extLst>
          </p:cNvPr>
          <p:cNvSpPr/>
          <p:nvPr/>
        </p:nvSpPr>
        <p:spPr bwMode="auto">
          <a:xfrm>
            <a:off x="4672801" y="315435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60" name="Rectangle 59">
            <a:extLst>
              <a:ext uri="{FF2B5EF4-FFF2-40B4-BE49-F238E27FC236}">
                <a16:creationId xmlns:a16="http://schemas.microsoft.com/office/drawing/2014/main" id="{301975F0-C32E-461F-81DD-358A36C67A04}"/>
              </a:ext>
            </a:extLst>
          </p:cNvPr>
          <p:cNvSpPr/>
          <p:nvPr/>
        </p:nvSpPr>
        <p:spPr bwMode="auto">
          <a:xfrm>
            <a:off x="6668904"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64" name="Rectangle 63">
            <a:extLst>
              <a:ext uri="{FF2B5EF4-FFF2-40B4-BE49-F238E27FC236}">
                <a16:creationId xmlns:a16="http://schemas.microsoft.com/office/drawing/2014/main" id="{CB090B5A-3E34-4D6C-A8E8-689CB476DC14}"/>
              </a:ext>
            </a:extLst>
          </p:cNvPr>
          <p:cNvSpPr/>
          <p:nvPr/>
        </p:nvSpPr>
        <p:spPr bwMode="auto">
          <a:xfrm>
            <a:off x="9247143"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67" name="Rectangle: Rounded Corners 66">
            <a:extLst>
              <a:ext uri="{FF2B5EF4-FFF2-40B4-BE49-F238E27FC236}">
                <a16:creationId xmlns:a16="http://schemas.microsoft.com/office/drawing/2014/main" id="{9E56CC58-F1AB-4B8E-AC0D-DE39C4DDDCE5}"/>
              </a:ext>
            </a:extLst>
          </p:cNvPr>
          <p:cNvSpPr/>
          <p:nvPr/>
        </p:nvSpPr>
        <p:spPr bwMode="auto">
          <a:xfrm>
            <a:off x="2990492" y="2895825"/>
            <a:ext cx="8436772" cy="1438014"/>
          </a:xfrm>
          <a:prstGeom prst="roundRect">
            <a:avLst/>
          </a:prstGeom>
          <a:noFill/>
          <a:ln w="38100">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b"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lumMod val="50000"/>
                  </a:srgbClr>
                </a:solidFill>
                <a:effectLst/>
                <a:uLnTx/>
                <a:uFillTx/>
                <a:latin typeface="Segoe UI"/>
                <a:ea typeface="+mn-ea"/>
                <a:cs typeface="+mn-cs"/>
              </a:rPr>
              <a:t>Service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ratings-web</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IP Address</a:t>
            </a:r>
            <a:endParaRPr kumimoji="0" lang="en-US" sz="2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68" name="Rectangle 67">
            <a:extLst>
              <a:ext uri="{FF2B5EF4-FFF2-40B4-BE49-F238E27FC236}">
                <a16:creationId xmlns:a16="http://schemas.microsoft.com/office/drawing/2014/main" id="{211D764D-C19C-4F84-89E5-F76D112AABA8}"/>
              </a:ext>
            </a:extLst>
          </p:cNvPr>
          <p:cNvSpPr/>
          <p:nvPr/>
        </p:nvSpPr>
        <p:spPr bwMode="auto">
          <a:xfrm>
            <a:off x="7280627" y="315435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Pod</a:t>
            </a:r>
          </a:p>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App V1</a:t>
            </a:r>
          </a:p>
        </p:txBody>
      </p:sp>
      <p:sp>
        <p:nvSpPr>
          <p:cNvPr id="70" name="Rectangle 69">
            <a:extLst>
              <a:ext uri="{FF2B5EF4-FFF2-40B4-BE49-F238E27FC236}">
                <a16:creationId xmlns:a16="http://schemas.microsoft.com/office/drawing/2014/main" id="{9AEB5877-5DAC-4A2B-B48A-0C680B92E854}"/>
              </a:ext>
            </a:extLst>
          </p:cNvPr>
          <p:cNvSpPr/>
          <p:nvPr/>
        </p:nvSpPr>
        <p:spPr bwMode="auto">
          <a:xfrm>
            <a:off x="9824127" y="315435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Pod</a:t>
            </a:r>
          </a:p>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App V1</a:t>
            </a:r>
          </a:p>
        </p:txBody>
      </p:sp>
      <p:sp>
        <p:nvSpPr>
          <p:cNvPr id="4" name="Title 3">
            <a:extLst>
              <a:ext uri="{FF2B5EF4-FFF2-40B4-BE49-F238E27FC236}">
                <a16:creationId xmlns:a16="http://schemas.microsoft.com/office/drawing/2014/main" id="{BBD51121-0489-15E4-348F-48E362BF4114}"/>
              </a:ext>
            </a:extLst>
          </p:cNvPr>
          <p:cNvSpPr>
            <a:spLocks noGrp="1"/>
          </p:cNvSpPr>
          <p:nvPr>
            <p:ph type="title"/>
          </p:nvPr>
        </p:nvSpPr>
        <p:spPr>
          <a:xfrm>
            <a:off x="838200" y="-102022"/>
            <a:ext cx="10515600" cy="1325563"/>
          </a:xfrm>
        </p:spPr>
        <p:txBody>
          <a:bodyPr/>
          <a:lstStyle/>
          <a:p>
            <a:r>
              <a:rPr lang="en-US" dirty="0"/>
              <a:t>Blue – The Initial Deployment</a:t>
            </a:r>
          </a:p>
        </p:txBody>
      </p:sp>
    </p:spTree>
    <p:extLst>
      <p:ext uri="{BB962C8B-B14F-4D97-AF65-F5344CB8AC3E}">
        <p14:creationId xmlns:p14="http://schemas.microsoft.com/office/powerpoint/2010/main" val="977948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6E097B2-BE46-44FA-AC5B-A49CDA0F570C}"/>
              </a:ext>
            </a:extLst>
          </p:cNvPr>
          <p:cNvSpPr/>
          <p:nvPr/>
        </p:nvSpPr>
        <p:spPr bwMode="auto">
          <a:xfrm>
            <a:off x="9158115" y="1722567"/>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9AE9A5E9-C5D7-4C71-BFD9-94269448080B}"/>
              </a:ext>
            </a:extLst>
          </p:cNvPr>
          <p:cNvSpPr/>
          <p:nvPr/>
        </p:nvSpPr>
        <p:spPr bwMode="auto">
          <a:xfrm>
            <a:off x="6568740" y="1722568"/>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B3247AC5-5867-4650-8AEC-84E25D6BD430}"/>
              </a:ext>
            </a:extLst>
          </p:cNvPr>
          <p:cNvSpPr/>
          <p:nvPr/>
        </p:nvSpPr>
        <p:spPr bwMode="auto">
          <a:xfrm>
            <a:off x="3978319" y="1743471"/>
            <a:ext cx="2369313" cy="4609517"/>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Node</a:t>
            </a:r>
            <a:endParaRPr kumimoji="0" lang="en-US" sz="20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62D5884F-942B-4BB5-B15B-957DAE527E67}"/>
              </a:ext>
            </a:extLst>
          </p:cNvPr>
          <p:cNvSpPr/>
          <p:nvPr/>
        </p:nvSpPr>
        <p:spPr>
          <a:xfrm>
            <a:off x="526877" y="1635162"/>
            <a:ext cx="1260723" cy="2392165"/>
          </a:xfrm>
          <a:prstGeom prst="rect">
            <a:avLst/>
          </a:prstGeom>
          <a:solidFill>
            <a:srgbClr val="BD9DE1"/>
          </a:solidFill>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defTabSz="914225"/>
            <a:r>
              <a:rPr lang="en-US" sz="1200" dirty="0">
                <a:solidFill>
                  <a:srgbClr val="FFFFFF"/>
                </a:solidFill>
                <a:latin typeface="Segoe UI"/>
              </a:rPr>
              <a:t>Control Plane</a:t>
            </a:r>
          </a:p>
        </p:txBody>
      </p:sp>
      <p:sp>
        <p:nvSpPr>
          <p:cNvPr id="27" name="Rectangle 26">
            <a:extLst>
              <a:ext uri="{FF2B5EF4-FFF2-40B4-BE49-F238E27FC236}">
                <a16:creationId xmlns:a16="http://schemas.microsoft.com/office/drawing/2014/main" id="{81292616-68C3-4245-BB9A-9902484FABF2}"/>
              </a:ext>
            </a:extLst>
          </p:cNvPr>
          <p:cNvSpPr/>
          <p:nvPr/>
        </p:nvSpPr>
        <p:spPr bwMode="auto">
          <a:xfrm>
            <a:off x="2070340" y="1027356"/>
            <a:ext cx="9677011" cy="5670478"/>
          </a:xfrm>
          <a:prstGeom prst="rect">
            <a:avLst/>
          </a:prstGeom>
          <a:noFill/>
          <a:ln w="38100">
            <a:solidFill>
              <a:srgbClr val="9966FF"/>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472" fontAlgn="base">
              <a:spcBef>
                <a:spcPct val="0"/>
              </a:spcBef>
              <a:spcAft>
                <a:spcPct val="0"/>
              </a:spcAft>
            </a:pPr>
            <a:r>
              <a:rPr lang="en-US" sz="2400">
                <a:solidFill>
                  <a:srgbClr val="5C2D91"/>
                </a:solidFill>
                <a:latin typeface="Segoe UI"/>
              </a:rPr>
              <a:t>Cluster</a:t>
            </a:r>
          </a:p>
        </p:txBody>
      </p:sp>
      <p:sp>
        <p:nvSpPr>
          <p:cNvPr id="3" name="TextBox 2">
            <a:extLst>
              <a:ext uri="{FF2B5EF4-FFF2-40B4-BE49-F238E27FC236}">
                <a16:creationId xmlns:a16="http://schemas.microsoft.com/office/drawing/2014/main" id="{FB6D8D94-A755-4A7A-BFB3-D51AFBD47276}"/>
              </a:ext>
            </a:extLst>
          </p:cNvPr>
          <p:cNvSpPr txBox="1"/>
          <p:nvPr/>
        </p:nvSpPr>
        <p:spPr>
          <a:xfrm>
            <a:off x="444649" y="3434623"/>
            <a:ext cx="1706376"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*Azure Managed</a:t>
            </a:r>
            <a:endParaRPr kumimoji="0" lang="en-US" sz="1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6A25682B-EBC9-4659-8F98-11CBFAFE6BBA}"/>
              </a:ext>
            </a:extLst>
          </p:cNvPr>
          <p:cNvSpPr/>
          <p:nvPr/>
        </p:nvSpPr>
        <p:spPr bwMode="auto">
          <a:xfrm>
            <a:off x="764737" y="2137483"/>
            <a:ext cx="834026" cy="1291517"/>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err="1">
                <a:gradFill>
                  <a:gsLst>
                    <a:gs pos="0">
                      <a:srgbClr val="FFFFFF"/>
                    </a:gs>
                    <a:gs pos="100000">
                      <a:srgbClr val="FFFFFF"/>
                    </a:gs>
                  </a:gsLst>
                  <a:lin ang="5400000" scaled="0"/>
                </a:gradFill>
                <a:latin typeface="Segoe UI"/>
              </a:rPr>
              <a:t>Kube</a:t>
            </a:r>
            <a:r>
              <a:rPr lang="en-US" sz="2000">
                <a:gradFill>
                  <a:gsLst>
                    <a:gs pos="0">
                      <a:srgbClr val="FFFFFF"/>
                    </a:gs>
                    <a:gs pos="100000">
                      <a:srgbClr val="FFFFFF"/>
                    </a:gs>
                  </a:gsLst>
                  <a:lin ang="5400000" scaled="0"/>
                </a:gradFill>
                <a:latin typeface="Segoe UI"/>
              </a:rPr>
              <a:t> stuff</a:t>
            </a:r>
          </a:p>
        </p:txBody>
      </p:sp>
      <p:sp>
        <p:nvSpPr>
          <p:cNvPr id="12" name="Rectangle 11">
            <a:extLst>
              <a:ext uri="{FF2B5EF4-FFF2-40B4-BE49-F238E27FC236}">
                <a16:creationId xmlns:a16="http://schemas.microsoft.com/office/drawing/2014/main" id="{407FAD8A-4464-4F29-AF19-32536B2CE027}"/>
              </a:ext>
            </a:extLst>
          </p:cNvPr>
          <p:cNvSpPr/>
          <p:nvPr/>
        </p:nvSpPr>
        <p:spPr bwMode="auto">
          <a:xfrm>
            <a:off x="4070712"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42" name="Rectangle 41">
            <a:extLst>
              <a:ext uri="{FF2B5EF4-FFF2-40B4-BE49-F238E27FC236}">
                <a16:creationId xmlns:a16="http://schemas.microsoft.com/office/drawing/2014/main" id="{52659E53-C4B2-45A6-AA4F-A28DCC6A8105}"/>
              </a:ext>
            </a:extLst>
          </p:cNvPr>
          <p:cNvSpPr/>
          <p:nvPr/>
        </p:nvSpPr>
        <p:spPr bwMode="auto">
          <a:xfrm>
            <a:off x="4672801" y="312772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60" name="Rectangle 59">
            <a:extLst>
              <a:ext uri="{FF2B5EF4-FFF2-40B4-BE49-F238E27FC236}">
                <a16:creationId xmlns:a16="http://schemas.microsoft.com/office/drawing/2014/main" id="{301975F0-C32E-461F-81DD-358A36C67A04}"/>
              </a:ext>
            </a:extLst>
          </p:cNvPr>
          <p:cNvSpPr/>
          <p:nvPr/>
        </p:nvSpPr>
        <p:spPr bwMode="auto">
          <a:xfrm>
            <a:off x="6668904"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64" name="Rectangle 63">
            <a:extLst>
              <a:ext uri="{FF2B5EF4-FFF2-40B4-BE49-F238E27FC236}">
                <a16:creationId xmlns:a16="http://schemas.microsoft.com/office/drawing/2014/main" id="{CB090B5A-3E34-4D6C-A8E8-689CB476DC14}"/>
              </a:ext>
            </a:extLst>
          </p:cNvPr>
          <p:cNvSpPr/>
          <p:nvPr/>
        </p:nvSpPr>
        <p:spPr bwMode="auto">
          <a:xfrm>
            <a:off x="9247143" y="2084403"/>
            <a:ext cx="2184526" cy="555954"/>
          </a:xfrm>
          <a:prstGeom prst="rect">
            <a:avLst/>
          </a:prstGeom>
          <a:solidFill>
            <a:schemeClr val="tx1">
              <a:lumMod val="65000"/>
              <a:lumOff val="3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a:endParaRPr>
          </a:p>
        </p:txBody>
      </p:sp>
      <p:sp>
        <p:nvSpPr>
          <p:cNvPr id="67" name="Rectangle: Rounded Corners 66">
            <a:extLst>
              <a:ext uri="{FF2B5EF4-FFF2-40B4-BE49-F238E27FC236}">
                <a16:creationId xmlns:a16="http://schemas.microsoft.com/office/drawing/2014/main" id="{9E56CC58-F1AB-4B8E-AC0D-DE39C4DDDCE5}"/>
              </a:ext>
            </a:extLst>
          </p:cNvPr>
          <p:cNvSpPr/>
          <p:nvPr/>
        </p:nvSpPr>
        <p:spPr bwMode="auto">
          <a:xfrm>
            <a:off x="2990492" y="2895825"/>
            <a:ext cx="8436772" cy="1438014"/>
          </a:xfrm>
          <a:prstGeom prst="roundRect">
            <a:avLst/>
          </a:prstGeom>
          <a:noFill/>
          <a:ln w="38100">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46637" rIns="0" bIns="46637" numCol="1" rtlCol="0" anchor="b"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lumMod val="50000"/>
                  </a:srgbClr>
                </a:solidFill>
                <a:effectLst/>
                <a:uLnTx/>
                <a:uFillTx/>
                <a:latin typeface="Segoe UI"/>
                <a:ea typeface="+mn-ea"/>
                <a:cs typeface="+mn-cs"/>
              </a:rPr>
              <a:t>Service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ratings-web</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lumMod val="50000"/>
                  </a:srgbClr>
                </a:solidFill>
                <a:effectLst/>
                <a:uLnTx/>
                <a:uFillTx/>
                <a:latin typeface="Segoe UI"/>
                <a:ea typeface="+mn-ea"/>
                <a:cs typeface="+mn-cs"/>
              </a:rPr>
              <a:t>IP Address</a:t>
            </a:r>
            <a:endParaRPr kumimoji="0" lang="en-US" sz="20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68" name="Rectangle 67">
            <a:extLst>
              <a:ext uri="{FF2B5EF4-FFF2-40B4-BE49-F238E27FC236}">
                <a16:creationId xmlns:a16="http://schemas.microsoft.com/office/drawing/2014/main" id="{211D764D-C19C-4F84-89E5-F76D112AABA8}"/>
              </a:ext>
            </a:extLst>
          </p:cNvPr>
          <p:cNvSpPr/>
          <p:nvPr/>
        </p:nvSpPr>
        <p:spPr bwMode="auto">
          <a:xfrm>
            <a:off x="7280627" y="312772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70" name="Rectangle 69">
            <a:extLst>
              <a:ext uri="{FF2B5EF4-FFF2-40B4-BE49-F238E27FC236}">
                <a16:creationId xmlns:a16="http://schemas.microsoft.com/office/drawing/2014/main" id="{9AEB5877-5DAC-4A2B-B48A-0C680B92E854}"/>
              </a:ext>
            </a:extLst>
          </p:cNvPr>
          <p:cNvSpPr/>
          <p:nvPr/>
        </p:nvSpPr>
        <p:spPr bwMode="auto">
          <a:xfrm>
            <a:off x="9824127" y="3127723"/>
            <a:ext cx="1008820" cy="970253"/>
          </a:xfrm>
          <a:prstGeom prst="rect">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V1</a:t>
            </a:r>
          </a:p>
        </p:txBody>
      </p:sp>
      <p:sp>
        <p:nvSpPr>
          <p:cNvPr id="4" name="Scroll: Vertical 3">
            <a:extLst>
              <a:ext uri="{FF2B5EF4-FFF2-40B4-BE49-F238E27FC236}">
                <a16:creationId xmlns:a16="http://schemas.microsoft.com/office/drawing/2014/main" id="{E410EF21-6D10-45C6-AF6E-646A9B5D887B}"/>
              </a:ext>
            </a:extLst>
          </p:cNvPr>
          <p:cNvSpPr/>
          <p:nvPr/>
        </p:nvSpPr>
        <p:spPr bwMode="auto">
          <a:xfrm>
            <a:off x="251223" y="4672232"/>
            <a:ext cx="1607870" cy="1750806"/>
          </a:xfrm>
          <a:prstGeom prst="verticalScroll">
            <a:avLst/>
          </a:prstGeom>
          <a:solidFill>
            <a:srgbClr val="0078D4"/>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Deployment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(with pod updates)</a:t>
            </a:r>
          </a:p>
        </p:txBody>
      </p:sp>
      <p:sp>
        <p:nvSpPr>
          <p:cNvPr id="18" name="Rectangle 17">
            <a:extLst>
              <a:ext uri="{FF2B5EF4-FFF2-40B4-BE49-F238E27FC236}">
                <a16:creationId xmlns:a16="http://schemas.microsoft.com/office/drawing/2014/main" id="{A5141DC0-5F43-4F52-9458-C3D0D43ECD87}"/>
              </a:ext>
            </a:extLst>
          </p:cNvPr>
          <p:cNvSpPr/>
          <p:nvPr/>
        </p:nvSpPr>
        <p:spPr bwMode="auto">
          <a:xfrm>
            <a:off x="4672801" y="4847835"/>
            <a:ext cx="1008820"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sp>
        <p:nvSpPr>
          <p:cNvPr id="19" name="Rectangle 18">
            <a:extLst>
              <a:ext uri="{FF2B5EF4-FFF2-40B4-BE49-F238E27FC236}">
                <a16:creationId xmlns:a16="http://schemas.microsoft.com/office/drawing/2014/main" id="{3B80C58A-2ACD-49B3-98F2-F694D05C4F8B}"/>
              </a:ext>
            </a:extLst>
          </p:cNvPr>
          <p:cNvSpPr/>
          <p:nvPr/>
        </p:nvSpPr>
        <p:spPr bwMode="auto">
          <a:xfrm>
            <a:off x="7280627" y="4847835"/>
            <a:ext cx="1008820"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sp>
        <p:nvSpPr>
          <p:cNvPr id="20" name="Rectangle 19">
            <a:extLst>
              <a:ext uri="{FF2B5EF4-FFF2-40B4-BE49-F238E27FC236}">
                <a16:creationId xmlns:a16="http://schemas.microsoft.com/office/drawing/2014/main" id="{35219C17-3FF0-4A0F-A00D-E5B59259A798}"/>
              </a:ext>
            </a:extLst>
          </p:cNvPr>
          <p:cNvSpPr/>
          <p:nvPr/>
        </p:nvSpPr>
        <p:spPr bwMode="auto">
          <a:xfrm>
            <a:off x="9824127" y="4847835"/>
            <a:ext cx="1008820" cy="970253"/>
          </a:xfrm>
          <a:prstGeom prst="rect">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Pod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App V2</a:t>
            </a:r>
          </a:p>
        </p:txBody>
      </p:sp>
      <p:sp>
        <p:nvSpPr>
          <p:cNvPr id="21" name="Scroll: Vertical 20">
            <a:extLst>
              <a:ext uri="{FF2B5EF4-FFF2-40B4-BE49-F238E27FC236}">
                <a16:creationId xmlns:a16="http://schemas.microsoft.com/office/drawing/2014/main" id="{00D60B6E-70EA-4953-AC56-10FB00ECC392}"/>
              </a:ext>
            </a:extLst>
          </p:cNvPr>
          <p:cNvSpPr/>
          <p:nvPr/>
        </p:nvSpPr>
        <p:spPr bwMode="auto">
          <a:xfrm>
            <a:off x="248292" y="4690682"/>
            <a:ext cx="1607870" cy="1750806"/>
          </a:xfrm>
          <a:prstGeom prst="verticalScroll">
            <a:avLst/>
          </a:prstGeom>
          <a:solidFill>
            <a:schemeClr val="tx1">
              <a:lumMod val="50000"/>
              <a:lumOff val="5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Service configuration</a:t>
            </a:r>
          </a:p>
          <a:p>
            <a:pPr algn="ctr" defTabSz="932472" fontAlgn="base">
              <a:spcBef>
                <a:spcPct val="0"/>
              </a:spcBef>
              <a:spcAft>
                <a:spcPct val="0"/>
              </a:spcAft>
            </a:pPr>
            <a:r>
              <a:rPr lang="en-US" sz="1400">
                <a:gradFill>
                  <a:gsLst>
                    <a:gs pos="0">
                      <a:srgbClr val="FFFFFF"/>
                    </a:gs>
                    <a:gs pos="100000">
                      <a:srgbClr val="FFFFFF"/>
                    </a:gs>
                  </a:gsLst>
                  <a:lin ang="5400000" scaled="0"/>
                </a:gradFill>
                <a:latin typeface="Segoe UI"/>
              </a:rPr>
              <a:t>update</a:t>
            </a:r>
          </a:p>
        </p:txBody>
      </p:sp>
      <p:sp>
        <p:nvSpPr>
          <p:cNvPr id="6" name="Title 5">
            <a:extLst>
              <a:ext uri="{FF2B5EF4-FFF2-40B4-BE49-F238E27FC236}">
                <a16:creationId xmlns:a16="http://schemas.microsoft.com/office/drawing/2014/main" id="{CC643DE2-4DBD-4D34-A129-A0635A790BE0}"/>
              </a:ext>
            </a:extLst>
          </p:cNvPr>
          <p:cNvSpPr>
            <a:spLocks noGrp="1"/>
          </p:cNvSpPr>
          <p:nvPr>
            <p:ph type="title"/>
          </p:nvPr>
        </p:nvSpPr>
        <p:spPr>
          <a:xfrm>
            <a:off x="838200" y="-116993"/>
            <a:ext cx="10515600" cy="1325563"/>
          </a:xfrm>
        </p:spPr>
        <p:txBody>
          <a:bodyPr/>
          <a:lstStyle/>
          <a:p>
            <a:r>
              <a:rPr lang="en-US" dirty="0"/>
              <a:t>Green – The New Deployment</a:t>
            </a:r>
          </a:p>
        </p:txBody>
      </p:sp>
    </p:spTree>
    <p:extLst>
      <p:ext uri="{BB962C8B-B14F-4D97-AF65-F5344CB8AC3E}">
        <p14:creationId xmlns:p14="http://schemas.microsoft.com/office/powerpoint/2010/main" val="17445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99 0.01365 L 0.0082 -0.42616 L 0.0082 -0.42616 " pathEditMode="relative" ptsTypes="AAA">
                                      <p:cBhvr>
                                        <p:cTn id="6" dur="2000" fill="hold"/>
                                        <p:tgtEl>
                                          <p:spTgt spid="4"/>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2500"/>
                            </p:stCondLst>
                            <p:childTnLst>
                              <p:par>
                                <p:cTn id="12" presetID="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0299 0.01366 L 0.0082 -0.42615 L 0.0082 -0.42592 " pathEditMode="relative" rAng="0" ptsTypes="AAA">
                                      <p:cBhvr>
                                        <p:cTn id="31" dur="2000" fill="hold"/>
                                        <p:tgtEl>
                                          <p:spTgt spid="21"/>
                                        </p:tgtEl>
                                        <p:attrNameLst>
                                          <p:attrName>ppt_x</p:attrName>
                                          <p:attrName>ppt_y</p:attrName>
                                        </p:attrNameLst>
                                      </p:cBhvr>
                                      <p:rCtr x="260" y="-21991"/>
                                    </p:animMotion>
                                  </p:childTnLst>
                                </p:cTn>
                              </p:par>
                            </p:childTnLst>
                          </p:cTn>
                        </p:par>
                        <p:par>
                          <p:cTn id="32" fill="hold">
                            <p:stCondLst>
                              <p:cond delay="2000"/>
                            </p:stCondLst>
                            <p:childTnLst>
                              <p:par>
                                <p:cTn id="33" presetID="10" presetClass="exit" presetSubtype="0" fill="hold" grpId="1" nodeType="after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2500"/>
                            </p:stCondLst>
                            <p:childTnLst>
                              <p:par>
                                <p:cTn id="37" presetID="42" presetClass="path" presetSubtype="0" accel="50000" decel="50000" fill="hold" grpId="0" nodeType="afterEffect">
                                  <p:stCondLst>
                                    <p:cond delay="0"/>
                                  </p:stCondLst>
                                  <p:childTnLst>
                                    <p:animMotion origin="layout" path="M 0 0 L 0 0.25 E" pathEditMode="relative" ptsTypes="">
                                      <p:cBhvr>
                                        <p:cTn id="38" dur="2000" fill="hold"/>
                                        <p:tgtEl>
                                          <p:spTgt spid="67"/>
                                        </p:tgtEl>
                                        <p:attrNameLst>
                                          <p:attrName>ppt_x</p:attrName>
                                          <p:attrName>ppt_y</p:attrName>
                                        </p:attrNameLst>
                                      </p:cBhvr>
                                    </p:animMotion>
                                  </p:childTnLst>
                                </p:cTn>
                              </p:par>
                            </p:childTnLst>
                          </p:cTn>
                        </p:par>
                        <p:par>
                          <p:cTn id="39" fill="hold">
                            <p:stCondLst>
                              <p:cond delay="4500"/>
                            </p:stCondLst>
                            <p:childTnLst>
                              <p:par>
                                <p:cTn id="40" presetID="10" presetClass="exit" presetSubtype="0" fill="hold" grpId="0" nodeType="after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70"/>
                                        </p:tgtEl>
                                      </p:cBhvr>
                                    </p:animEffect>
                                    <p:set>
                                      <p:cBhvr>
                                        <p:cTn id="48"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7" grpId="0" animBg="1"/>
      <p:bldP spid="68" grpId="0" animBg="1"/>
      <p:bldP spid="70" grpId="0" animBg="1"/>
      <p:bldP spid="4" grpId="0" animBg="1"/>
      <p:bldP spid="4" grpId="1" animBg="1"/>
      <p:bldP spid="18" grpId="0" animBg="1"/>
      <p:bldP spid="19" grpId="0" animBg="1"/>
      <p:bldP spid="20" grpId="0" animBg="1"/>
      <p:bldP spid="21" grpId="0" animBg="1"/>
      <p:bldP spid="21" grpId="1" animBg="1"/>
      <p:bldP spid="21"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A217-212A-8E33-5B67-BF7105A9FBC3}"/>
              </a:ext>
            </a:extLst>
          </p:cNvPr>
          <p:cNvSpPr>
            <a:spLocks noGrp="1"/>
          </p:cNvSpPr>
          <p:nvPr>
            <p:ph type="title"/>
          </p:nvPr>
        </p:nvSpPr>
        <p:spPr/>
        <p:txBody>
          <a:bodyPr/>
          <a:lstStyle/>
          <a:p>
            <a:r>
              <a:rPr lang="en-US" dirty="0"/>
              <a:t>Challenge 7</a:t>
            </a:r>
          </a:p>
        </p:txBody>
      </p:sp>
      <p:sp>
        <p:nvSpPr>
          <p:cNvPr id="4" name="Content Placeholder 3">
            <a:extLst>
              <a:ext uri="{FF2B5EF4-FFF2-40B4-BE49-F238E27FC236}">
                <a16:creationId xmlns:a16="http://schemas.microsoft.com/office/drawing/2014/main" id="{E0A1ED94-239E-70B5-DCE4-03DA960E4350}"/>
              </a:ext>
            </a:extLst>
          </p:cNvPr>
          <p:cNvSpPr>
            <a:spLocks noGrp="1"/>
          </p:cNvSpPr>
          <p:nvPr>
            <p:ph idx="1"/>
          </p:nvPr>
        </p:nvSpPr>
        <p:spPr/>
        <p:txBody>
          <a:bodyPr/>
          <a:lstStyle/>
          <a:p>
            <a:pPr lvl="0"/>
            <a:r>
              <a:rPr lang="en-US" dirty="0"/>
              <a:t>Perform a rolling update to a new version of the Web app</a:t>
            </a:r>
          </a:p>
          <a:p>
            <a:pPr lvl="0"/>
            <a:r>
              <a:rPr lang="en-US" dirty="0"/>
              <a:t>Watch how the update rolls out by testing the Web app.</a:t>
            </a:r>
          </a:p>
          <a:p>
            <a:pPr lvl="0"/>
            <a:r>
              <a:rPr lang="en-US" dirty="0"/>
              <a:t>Roll back to the original version.</a:t>
            </a:r>
          </a:p>
          <a:p>
            <a:pPr lvl="0"/>
            <a:r>
              <a:rPr lang="en-US" dirty="0"/>
              <a:t>Roll back an application</a:t>
            </a:r>
          </a:p>
          <a:p>
            <a:pPr lvl="0"/>
            <a:r>
              <a:rPr lang="en-US" dirty="0"/>
              <a:t>Perform the update again, this using the blue/green methodology.</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Rolling Update and Roll-Back</a:t>
            </a:r>
          </a:p>
        </p:txBody>
      </p:sp>
    </p:spTree>
    <p:extLst>
      <p:ext uri="{BB962C8B-B14F-4D97-AF65-F5344CB8AC3E}">
        <p14:creationId xmlns:p14="http://schemas.microsoft.com/office/powerpoint/2010/main" val="3101084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Storage</a:t>
            </a:r>
          </a:p>
        </p:txBody>
      </p:sp>
    </p:spTree>
    <p:extLst>
      <p:ext uri="{BB962C8B-B14F-4D97-AF65-F5344CB8AC3E}">
        <p14:creationId xmlns:p14="http://schemas.microsoft.com/office/powerpoint/2010/main" val="4017358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6BD7F-17D7-4170-B1CD-D6FCCF6E3DF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127945" y="1782165"/>
            <a:ext cx="4647494" cy="4647494"/>
          </a:xfrm>
          <a:prstGeom prst="rect">
            <a:avLst/>
          </a:prstGeom>
        </p:spPr>
      </p:pic>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7" name="Picture 6">
            <a:extLst>
              <a:ext uri="{FF2B5EF4-FFF2-40B4-BE49-F238E27FC236}">
                <a16:creationId xmlns:a16="http://schemas.microsoft.com/office/drawing/2014/main" id="{7E57B035-D0B2-4C5D-A5A4-3CF17B1CB7A5}"/>
              </a:ext>
            </a:extLst>
          </p:cNvPr>
          <p:cNvPicPr>
            <a:picLocks noChangeAspect="1"/>
          </p:cNvPicPr>
          <p:nvPr/>
        </p:nvPicPr>
        <p:blipFill>
          <a:blip r:embed="rId6"/>
          <a:stretch>
            <a:fillRect/>
          </a:stretch>
        </p:blipFill>
        <p:spPr>
          <a:xfrm>
            <a:off x="5501196" y="3421111"/>
            <a:ext cx="1900992" cy="1121098"/>
          </a:xfrm>
          <a:prstGeom prst="rect">
            <a:avLst/>
          </a:prstGeom>
        </p:spPr>
      </p:pic>
      <p:pic>
        <p:nvPicPr>
          <p:cNvPr id="14" name="Picture 13">
            <a:extLst>
              <a:ext uri="{FF2B5EF4-FFF2-40B4-BE49-F238E27FC236}">
                <a16:creationId xmlns:a16="http://schemas.microsoft.com/office/drawing/2014/main" id="{5CA97F8D-2433-4A15-BCA8-56F275874094}"/>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5501196" y="3421111"/>
            <a:ext cx="1900992" cy="1121098"/>
          </a:xfrm>
          <a:prstGeom prst="rect">
            <a:avLst/>
          </a:prstGeom>
        </p:spPr>
      </p:pic>
      <p:pic>
        <p:nvPicPr>
          <p:cNvPr id="9" name="Picture 8">
            <a:extLst>
              <a:ext uri="{FF2B5EF4-FFF2-40B4-BE49-F238E27FC236}">
                <a16:creationId xmlns:a16="http://schemas.microsoft.com/office/drawing/2014/main" id="{49E2DC86-18B2-4257-A695-A402C0894C8B}"/>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95585" y="3760452"/>
            <a:ext cx="339736" cy="339736"/>
          </a:xfrm>
          <a:prstGeom prst="rect">
            <a:avLst/>
          </a:prstGeom>
        </p:spPr>
      </p:pic>
      <p:grpSp>
        <p:nvGrpSpPr>
          <p:cNvPr id="17" name="Group 16">
            <a:extLst>
              <a:ext uri="{FF2B5EF4-FFF2-40B4-BE49-F238E27FC236}">
                <a16:creationId xmlns:a16="http://schemas.microsoft.com/office/drawing/2014/main" id="{7DE893B9-104B-4ADF-9229-532C98BF4256}"/>
              </a:ext>
            </a:extLst>
          </p:cNvPr>
          <p:cNvGrpSpPr/>
          <p:nvPr/>
        </p:nvGrpSpPr>
        <p:grpSpPr>
          <a:xfrm>
            <a:off x="840656" y="2847087"/>
            <a:ext cx="1826730" cy="1826730"/>
            <a:chOff x="840656" y="2847087"/>
            <a:chExt cx="1826730" cy="1826730"/>
          </a:xfrm>
        </p:grpSpPr>
        <p:pic>
          <p:nvPicPr>
            <p:cNvPr id="15" name="Picture 14">
              <a:extLst>
                <a:ext uri="{FF2B5EF4-FFF2-40B4-BE49-F238E27FC236}">
                  <a16:creationId xmlns:a16="http://schemas.microsoft.com/office/drawing/2014/main" id="{0014FD21-3180-4493-862F-610A7F0A9470}"/>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0656" y="2847087"/>
              <a:ext cx="1826730" cy="1826730"/>
            </a:xfrm>
            <a:prstGeom prst="rect">
              <a:avLst/>
            </a:prstGeom>
          </p:spPr>
        </p:pic>
        <p:sp>
          <p:nvSpPr>
            <p:cNvPr id="16" name="TextBox 15">
              <a:extLst>
                <a:ext uri="{FF2B5EF4-FFF2-40B4-BE49-F238E27FC236}">
                  <a16:creationId xmlns:a16="http://schemas.microsoft.com/office/drawing/2014/main" id="{7D50864C-EF78-436B-A86F-BF21D2FF1EE8}"/>
                </a:ext>
              </a:extLst>
            </p:cNvPr>
            <p:cNvSpPr txBox="1"/>
            <p:nvPr/>
          </p:nvSpPr>
          <p:spPr>
            <a:xfrm>
              <a:off x="1055656" y="3411716"/>
              <a:ext cx="1396729" cy="1037207"/>
            </a:xfrm>
            <a:prstGeom prst="rect">
              <a:avLst/>
            </a:prstGeom>
            <a:noFill/>
          </p:spPr>
          <p:txBody>
            <a:bodyPr wrap="none" lIns="182880" tIns="146304" rIns="182880" bIns="146304" rtlCol="0">
              <a:spAutoFit/>
            </a:bodyPr>
            <a:lstStyle/>
            <a:p>
              <a:pPr>
                <a:lnSpc>
                  <a:spcPct val="90000"/>
                </a:lnSpc>
                <a:spcAft>
                  <a:spcPts val="600"/>
                </a:spcAft>
              </a:pPr>
              <a:r>
                <a:rPr lang="en-US" sz="2400">
                  <a:solidFill>
                    <a:schemeClr val="bg1"/>
                  </a:solidFill>
                </a:rPr>
                <a:t>Volume</a:t>
              </a:r>
            </a:p>
            <a:p>
              <a:pPr>
                <a:lnSpc>
                  <a:spcPct val="90000"/>
                </a:lnSpc>
                <a:spcAft>
                  <a:spcPts val="600"/>
                </a:spcAft>
              </a:pPr>
              <a:r>
                <a:rPr lang="en-US" sz="2400">
                  <a:solidFill>
                    <a:schemeClr val="bg1"/>
                  </a:solidFill>
                </a:rPr>
                <a:t> (state)</a:t>
              </a:r>
            </a:p>
          </p:txBody>
        </p:sp>
      </p:grpSp>
      <p:cxnSp>
        <p:nvCxnSpPr>
          <p:cNvPr id="18" name="Straight Arrow Connector 17">
            <a:extLst>
              <a:ext uri="{FF2B5EF4-FFF2-40B4-BE49-F238E27FC236}">
                <a16:creationId xmlns:a16="http://schemas.microsoft.com/office/drawing/2014/main" id="{79623CFB-5F46-4EC2-9855-E52C29AFD0F8}"/>
              </a:ext>
            </a:extLst>
          </p:cNvPr>
          <p:cNvCxnSpPr>
            <a:cxnSpLocks/>
          </p:cNvCxnSpPr>
          <p:nvPr/>
        </p:nvCxnSpPr>
        <p:spPr>
          <a:xfrm flipH="1">
            <a:off x="2570814" y="3930319"/>
            <a:ext cx="2594328"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BABE0D-ABB8-4171-93ED-FE8A8544EDC0}"/>
              </a:ext>
            </a:extLst>
          </p:cNvPr>
          <p:cNvCxnSpPr>
            <a:cxnSpLocks/>
          </p:cNvCxnSpPr>
          <p:nvPr/>
        </p:nvCxnSpPr>
        <p:spPr>
          <a:xfrm>
            <a:off x="2570813" y="4100188"/>
            <a:ext cx="266824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D9DD11F-05A2-4B33-99C4-11D2F3EA5511}"/>
              </a:ext>
            </a:extLst>
          </p:cNvPr>
          <p:cNvSpPr/>
          <p:nvPr/>
        </p:nvSpPr>
        <p:spPr>
          <a:xfrm>
            <a:off x="7820192" y="3248594"/>
            <a:ext cx="3948517" cy="1200329"/>
          </a:xfrm>
          <a:prstGeom prst="rect">
            <a:avLst/>
          </a:prstGeom>
        </p:spPr>
        <p:txBody>
          <a:bodyPr wrap="none">
            <a:spAutoFit/>
          </a:bodyPr>
          <a:lstStyle/>
          <a:p>
            <a:pPr algn="ctr"/>
            <a:r>
              <a:rPr lang="en-US" sz="24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On-disk files in a Container </a:t>
            </a:r>
          </a:p>
          <a:p>
            <a:pPr algn="ctr"/>
            <a:r>
              <a:rPr lang="en-US" sz="24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are </a:t>
            </a:r>
          </a:p>
          <a:p>
            <a:pPr algn="ctr"/>
            <a:r>
              <a:rPr lang="en-US" sz="24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ephemeral</a:t>
            </a:r>
          </a:p>
        </p:txBody>
      </p:sp>
      <p:sp>
        <p:nvSpPr>
          <p:cNvPr id="2" name="Title 1">
            <a:extLst>
              <a:ext uri="{FF2B5EF4-FFF2-40B4-BE49-F238E27FC236}">
                <a16:creationId xmlns:a16="http://schemas.microsoft.com/office/drawing/2014/main" id="{B40069F4-5352-F69C-E162-683617D58A7B}"/>
              </a:ext>
            </a:extLst>
          </p:cNvPr>
          <p:cNvSpPr>
            <a:spLocks noGrp="1"/>
          </p:cNvSpPr>
          <p:nvPr>
            <p:ph type="title"/>
          </p:nvPr>
        </p:nvSpPr>
        <p:spPr/>
        <p:txBody>
          <a:bodyPr/>
          <a:lstStyle/>
          <a:p>
            <a:r>
              <a:rPr lang="en-US" dirty="0"/>
              <a:t>Volumes in Kubernetes</a:t>
            </a:r>
          </a:p>
        </p:txBody>
      </p:sp>
      <p:sp>
        <p:nvSpPr>
          <p:cNvPr id="3" name="Text Placeholder 2">
            <a:extLst>
              <a:ext uri="{FF2B5EF4-FFF2-40B4-BE49-F238E27FC236}">
                <a16:creationId xmlns:a16="http://schemas.microsoft.com/office/drawing/2014/main" id="{DD8EEF1E-5045-DCBA-F0A8-62E58D74C3D0}"/>
              </a:ext>
            </a:extLst>
          </p:cNvPr>
          <p:cNvSpPr>
            <a:spLocks noGrp="1"/>
          </p:cNvSpPr>
          <p:nvPr>
            <p:ph type="body" sz="quarter" idx="13"/>
          </p:nvPr>
        </p:nvSpPr>
        <p:spPr/>
        <p:txBody>
          <a:bodyPr/>
          <a:lstStyle/>
          <a:p>
            <a:r>
              <a:rPr lang="en-US" dirty="0"/>
              <a:t>Why we need volumes?</a:t>
            </a:r>
          </a:p>
        </p:txBody>
      </p:sp>
    </p:spTree>
    <p:extLst>
      <p:ext uri="{BB962C8B-B14F-4D97-AF65-F5344CB8AC3E}">
        <p14:creationId xmlns:p14="http://schemas.microsoft.com/office/powerpoint/2010/main" val="413838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4"/>
                                        </p:tgtEl>
                                      </p:cBhvr>
                                    </p:animEffect>
                                    <p:anim calcmode="lin" valueType="num">
                                      <p:cBhvr>
                                        <p:cTn id="20" dur="1000"/>
                                        <p:tgtEl>
                                          <p:spTgt spid="14"/>
                                        </p:tgtEl>
                                        <p:attrNameLst>
                                          <p:attrName>ppt_x</p:attrName>
                                        </p:attrNameLst>
                                      </p:cBhvr>
                                      <p:tavLst>
                                        <p:tav tm="0">
                                          <p:val>
                                            <p:strVal val="ppt_x"/>
                                          </p:val>
                                        </p:tav>
                                        <p:tav tm="100000">
                                          <p:val>
                                            <p:strVal val="ppt_x"/>
                                          </p:val>
                                        </p:tav>
                                      </p:tavLst>
                                    </p:anim>
                                    <p:anim calcmode="lin" valueType="num">
                                      <p:cBhvr>
                                        <p:cTn id="21" dur="1000"/>
                                        <p:tgtEl>
                                          <p:spTgt spid="14"/>
                                        </p:tgtEl>
                                        <p:attrNameLst>
                                          <p:attrName>ppt_y</p:attrName>
                                        </p:attrNameLst>
                                      </p:cBhvr>
                                      <p:tavLst>
                                        <p:tav tm="0">
                                          <p:val>
                                            <p:strVal val="ppt_y"/>
                                          </p:val>
                                        </p:tav>
                                        <p:tav tm="100000">
                                          <p:val>
                                            <p:strVal val="ppt_y+.1"/>
                                          </p:val>
                                        </p:tav>
                                      </p:tavLst>
                                    </p:anim>
                                    <p:set>
                                      <p:cBhvr>
                                        <p:cTn id="22" dur="1" fill="hold">
                                          <p:stCondLst>
                                            <p:cond delay="999"/>
                                          </p:stCondLst>
                                        </p:cTn>
                                        <p:tgtEl>
                                          <p:spTgt spid="14"/>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par>
                                <p:cTn id="50" presetID="22" presetClass="entr" presetSubtype="1"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aphicFrame>
        <p:nvGraphicFramePr>
          <p:cNvPr id="2" name="Diagram 1">
            <a:extLst>
              <a:ext uri="{FF2B5EF4-FFF2-40B4-BE49-F238E27FC236}">
                <a16:creationId xmlns:a16="http://schemas.microsoft.com/office/drawing/2014/main" id="{04356E7B-5FDA-458D-9177-582E180EAD97}"/>
              </a:ext>
            </a:extLst>
          </p:cNvPr>
          <p:cNvGraphicFramePr/>
          <p:nvPr/>
        </p:nvGraphicFramePr>
        <p:xfrm>
          <a:off x="726587" y="1827817"/>
          <a:ext cx="5269480" cy="4669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a:extLst>
              <a:ext uri="{FF2B5EF4-FFF2-40B4-BE49-F238E27FC236}">
                <a16:creationId xmlns:a16="http://schemas.microsoft.com/office/drawing/2014/main" id="{38EA57A0-CA1F-4082-904A-4935CDB77131}"/>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6581392" y="1659328"/>
            <a:ext cx="4647494" cy="4647494"/>
          </a:xfrm>
          <a:prstGeom prst="rect">
            <a:avLst/>
          </a:prstGeom>
        </p:spPr>
      </p:pic>
      <p:sp>
        <p:nvSpPr>
          <p:cNvPr id="6" name="TextBox 5">
            <a:extLst>
              <a:ext uri="{FF2B5EF4-FFF2-40B4-BE49-F238E27FC236}">
                <a16:creationId xmlns:a16="http://schemas.microsoft.com/office/drawing/2014/main" id="{C9249476-0C77-4559-92D9-A0E9FF245930}"/>
              </a:ext>
            </a:extLst>
          </p:cNvPr>
          <p:cNvSpPr txBox="1"/>
          <p:nvPr/>
        </p:nvSpPr>
        <p:spPr>
          <a:xfrm>
            <a:off x="8312046" y="2780675"/>
            <a:ext cx="1028167" cy="627864"/>
          </a:xfrm>
          <a:prstGeom prst="rect">
            <a:avLst/>
          </a:prstGeom>
          <a:solidFill>
            <a:srgbClr val="00B050"/>
          </a:solidFill>
        </p:spPr>
        <p:txBody>
          <a:bodyPr wrap="none" lIns="182880" tIns="146304" rIns="182880" bIns="146304" rtlCol="0">
            <a:spAutoFit/>
          </a:bodyPr>
          <a:lstStyle/>
          <a:p>
            <a:pPr>
              <a:lnSpc>
                <a:spcPct val="90000"/>
              </a:lnSpc>
              <a:spcAft>
                <a:spcPts val="600"/>
              </a:spcAft>
            </a:pPr>
            <a:r>
              <a:rPr lang="en-US" sz="2400">
                <a:solidFill>
                  <a:schemeClr val="bg1"/>
                </a:solidFill>
              </a:rPr>
              <a:t>RAM</a:t>
            </a:r>
          </a:p>
        </p:txBody>
      </p:sp>
      <p:sp>
        <p:nvSpPr>
          <p:cNvPr id="20" name="TextBox 19">
            <a:extLst>
              <a:ext uri="{FF2B5EF4-FFF2-40B4-BE49-F238E27FC236}">
                <a16:creationId xmlns:a16="http://schemas.microsoft.com/office/drawing/2014/main" id="{F707210B-BB1F-4ACC-AF20-EF150883258A}"/>
              </a:ext>
            </a:extLst>
          </p:cNvPr>
          <p:cNvSpPr txBox="1"/>
          <p:nvPr/>
        </p:nvSpPr>
        <p:spPr>
          <a:xfrm>
            <a:off x="8020762" y="3652730"/>
            <a:ext cx="1768754" cy="627864"/>
          </a:xfrm>
          <a:prstGeom prst="rect">
            <a:avLst/>
          </a:prstGeom>
          <a:solidFill>
            <a:srgbClr val="00B050"/>
          </a:solidFill>
        </p:spPr>
        <p:txBody>
          <a:bodyPr wrap="none" lIns="182880" tIns="146304" rIns="182880" bIns="146304" rtlCol="0">
            <a:spAutoFit/>
          </a:bodyPr>
          <a:lstStyle/>
          <a:p>
            <a:pPr>
              <a:lnSpc>
                <a:spcPct val="90000"/>
              </a:lnSpc>
              <a:spcAft>
                <a:spcPts val="600"/>
              </a:spcAft>
            </a:pPr>
            <a:r>
              <a:rPr lang="en-US" sz="2400">
                <a:solidFill>
                  <a:schemeClr val="bg1"/>
                </a:solidFill>
              </a:rPr>
              <a:t>HDD /SSD</a:t>
            </a:r>
          </a:p>
        </p:txBody>
      </p:sp>
      <p:pic>
        <p:nvPicPr>
          <p:cNvPr id="21" name="Picture 20">
            <a:extLst>
              <a:ext uri="{FF2B5EF4-FFF2-40B4-BE49-F238E27FC236}">
                <a16:creationId xmlns:a16="http://schemas.microsoft.com/office/drawing/2014/main" id="{7BE5A660-7740-47A8-875A-B6B83A07D88B}"/>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0" y="3587571"/>
            <a:ext cx="1900992" cy="1121098"/>
          </a:xfrm>
          <a:prstGeom prst="rect">
            <a:avLst/>
          </a:prstGeom>
        </p:spPr>
      </p:pic>
      <p:cxnSp>
        <p:nvCxnSpPr>
          <p:cNvPr id="23" name="Straight Arrow Connector 22">
            <a:extLst>
              <a:ext uri="{FF2B5EF4-FFF2-40B4-BE49-F238E27FC236}">
                <a16:creationId xmlns:a16="http://schemas.microsoft.com/office/drawing/2014/main" id="{D0EC13E4-B02D-4B2E-9D47-512D786C9AA4}"/>
              </a:ext>
            </a:extLst>
          </p:cNvPr>
          <p:cNvCxnSpPr>
            <a:cxnSpLocks/>
          </p:cNvCxnSpPr>
          <p:nvPr/>
        </p:nvCxnSpPr>
        <p:spPr>
          <a:xfrm>
            <a:off x="4706911" y="2046157"/>
            <a:ext cx="3507699" cy="959371"/>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0AA6D0C5-6498-4CEC-A628-99265CA7453A}"/>
              </a:ext>
            </a:extLst>
          </p:cNvPr>
          <p:cNvCxnSpPr>
            <a:cxnSpLocks/>
          </p:cNvCxnSpPr>
          <p:nvPr/>
        </p:nvCxnSpPr>
        <p:spPr>
          <a:xfrm>
            <a:off x="4706911" y="2098623"/>
            <a:ext cx="3313851" cy="1753850"/>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71B2CE21-1DD9-4DF0-BA56-D6648B21336C}"/>
              </a:ext>
            </a:extLst>
          </p:cNvPr>
          <p:cNvCxnSpPr>
            <a:cxnSpLocks/>
          </p:cNvCxnSpPr>
          <p:nvPr/>
        </p:nvCxnSpPr>
        <p:spPr>
          <a:xfrm>
            <a:off x="4706911" y="2849444"/>
            <a:ext cx="3313851" cy="1133631"/>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itle 2">
            <a:extLst>
              <a:ext uri="{FF2B5EF4-FFF2-40B4-BE49-F238E27FC236}">
                <a16:creationId xmlns:a16="http://schemas.microsoft.com/office/drawing/2014/main" id="{BC3B4836-C700-EAED-313A-2BBAEE30355F}"/>
              </a:ext>
            </a:extLst>
          </p:cNvPr>
          <p:cNvSpPr>
            <a:spLocks noGrp="1"/>
          </p:cNvSpPr>
          <p:nvPr>
            <p:ph type="title"/>
          </p:nvPr>
        </p:nvSpPr>
        <p:spPr/>
        <p:txBody>
          <a:bodyPr/>
          <a:lstStyle/>
          <a:p>
            <a:r>
              <a:rPr lang="en-US" dirty="0"/>
              <a:t>Volumes in Kubernetes</a:t>
            </a:r>
          </a:p>
        </p:txBody>
      </p:sp>
      <p:sp>
        <p:nvSpPr>
          <p:cNvPr id="4" name="Text Placeholder 3">
            <a:extLst>
              <a:ext uri="{FF2B5EF4-FFF2-40B4-BE49-F238E27FC236}">
                <a16:creationId xmlns:a16="http://schemas.microsoft.com/office/drawing/2014/main" id="{07DEDDAF-E2BD-7DE2-2B00-DD4EDBF8AEE3}"/>
              </a:ext>
            </a:extLst>
          </p:cNvPr>
          <p:cNvSpPr>
            <a:spLocks noGrp="1"/>
          </p:cNvSpPr>
          <p:nvPr>
            <p:ph type="body" sz="quarter" idx="13"/>
          </p:nvPr>
        </p:nvSpPr>
        <p:spPr/>
        <p:txBody>
          <a:bodyPr/>
          <a:lstStyle/>
          <a:p>
            <a:r>
              <a:rPr lang="en-US" dirty="0"/>
              <a:t>Different Types</a:t>
            </a:r>
          </a:p>
        </p:txBody>
      </p:sp>
    </p:spTree>
    <p:extLst>
      <p:ext uri="{BB962C8B-B14F-4D97-AF65-F5344CB8AC3E}">
        <p14:creationId xmlns:p14="http://schemas.microsoft.com/office/powerpoint/2010/main" val="4100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6" grpId="0" animBg="1"/>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aphicFrame>
        <p:nvGraphicFramePr>
          <p:cNvPr id="2" name="Diagram 1">
            <a:extLst>
              <a:ext uri="{FF2B5EF4-FFF2-40B4-BE49-F238E27FC236}">
                <a16:creationId xmlns:a16="http://schemas.microsoft.com/office/drawing/2014/main" id="{04356E7B-5FDA-458D-9177-582E180EAD97}"/>
              </a:ext>
            </a:extLst>
          </p:cNvPr>
          <p:cNvGraphicFramePr/>
          <p:nvPr/>
        </p:nvGraphicFramePr>
        <p:xfrm>
          <a:off x="726587" y="1827817"/>
          <a:ext cx="5269480" cy="4669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20">
            <a:extLst>
              <a:ext uri="{FF2B5EF4-FFF2-40B4-BE49-F238E27FC236}">
                <a16:creationId xmlns:a16="http://schemas.microsoft.com/office/drawing/2014/main" id="{7BE5A660-7740-47A8-875A-B6B83A07D88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0" y="3587571"/>
            <a:ext cx="1900992" cy="1121098"/>
          </a:xfrm>
          <a:prstGeom prst="rect">
            <a:avLst/>
          </a:prstGeom>
        </p:spPr>
      </p:pic>
      <p:cxnSp>
        <p:nvCxnSpPr>
          <p:cNvPr id="12" name="Straight Arrow Connector 11">
            <a:extLst>
              <a:ext uri="{FF2B5EF4-FFF2-40B4-BE49-F238E27FC236}">
                <a16:creationId xmlns:a16="http://schemas.microsoft.com/office/drawing/2014/main" id="{E4896C41-F118-4229-81F0-8BB62AEFAD5F}"/>
              </a:ext>
            </a:extLst>
          </p:cNvPr>
          <p:cNvCxnSpPr>
            <a:cxnSpLocks/>
          </p:cNvCxnSpPr>
          <p:nvPr/>
        </p:nvCxnSpPr>
        <p:spPr>
          <a:xfrm flipV="1">
            <a:off x="4811843" y="3515194"/>
            <a:ext cx="2330721" cy="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26" name="Picture 2" descr="See the source image">
            <a:extLst>
              <a:ext uri="{FF2B5EF4-FFF2-40B4-BE49-F238E27FC236}">
                <a16:creationId xmlns:a16="http://schemas.microsoft.com/office/drawing/2014/main" id="{F6BFB20E-3ED9-4994-A283-E0829B334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0528" y="1232941"/>
            <a:ext cx="2148909" cy="1611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4B9841F-26E4-4DD0-ABFB-93B21F74EA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7667" y="2707384"/>
            <a:ext cx="2374633" cy="1246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4F44BAEE-2BA6-4A18-9CEF-1FF579BF64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0898" y="3954066"/>
            <a:ext cx="2516505" cy="15548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92A7579-AA50-829E-239C-9EFEB0D1F344}"/>
              </a:ext>
            </a:extLst>
          </p:cNvPr>
          <p:cNvSpPr>
            <a:spLocks noGrp="1"/>
          </p:cNvSpPr>
          <p:nvPr>
            <p:ph type="title"/>
          </p:nvPr>
        </p:nvSpPr>
        <p:spPr/>
        <p:txBody>
          <a:bodyPr/>
          <a:lstStyle/>
          <a:p>
            <a:r>
              <a:rPr lang="en-US" dirty="0"/>
              <a:t>Volumes in Kubernetes</a:t>
            </a:r>
          </a:p>
        </p:txBody>
      </p:sp>
      <p:sp>
        <p:nvSpPr>
          <p:cNvPr id="4" name="Text Placeholder 3">
            <a:extLst>
              <a:ext uri="{FF2B5EF4-FFF2-40B4-BE49-F238E27FC236}">
                <a16:creationId xmlns:a16="http://schemas.microsoft.com/office/drawing/2014/main" id="{0B0FFE5E-5499-0AEF-029A-C9C0536BFA70}"/>
              </a:ext>
            </a:extLst>
          </p:cNvPr>
          <p:cNvSpPr>
            <a:spLocks noGrp="1"/>
          </p:cNvSpPr>
          <p:nvPr>
            <p:ph type="body" sz="quarter" idx="13"/>
          </p:nvPr>
        </p:nvSpPr>
        <p:spPr/>
        <p:txBody>
          <a:bodyPr/>
          <a:lstStyle/>
          <a:p>
            <a:r>
              <a:rPr lang="en-US" dirty="0"/>
              <a:t>Different Types of Volumes</a:t>
            </a:r>
          </a:p>
        </p:txBody>
      </p:sp>
    </p:spTree>
    <p:extLst>
      <p:ext uri="{BB962C8B-B14F-4D97-AF65-F5344CB8AC3E}">
        <p14:creationId xmlns:p14="http://schemas.microsoft.com/office/powerpoint/2010/main" val="391095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graphicFrame>
        <p:nvGraphicFramePr>
          <p:cNvPr id="2" name="Diagram 1">
            <a:extLst>
              <a:ext uri="{FF2B5EF4-FFF2-40B4-BE49-F238E27FC236}">
                <a16:creationId xmlns:a16="http://schemas.microsoft.com/office/drawing/2014/main" id="{04356E7B-5FDA-458D-9177-582E180EAD97}"/>
              </a:ext>
            </a:extLst>
          </p:cNvPr>
          <p:cNvGraphicFramePr/>
          <p:nvPr/>
        </p:nvGraphicFramePr>
        <p:xfrm>
          <a:off x="726587" y="1827817"/>
          <a:ext cx="5269480" cy="4669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20">
            <a:extLst>
              <a:ext uri="{FF2B5EF4-FFF2-40B4-BE49-F238E27FC236}">
                <a16:creationId xmlns:a16="http://schemas.microsoft.com/office/drawing/2014/main" id="{7BE5A660-7740-47A8-875A-B6B83A07D88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0" y="3587571"/>
            <a:ext cx="1900992" cy="1121098"/>
          </a:xfrm>
          <a:prstGeom prst="rect">
            <a:avLst/>
          </a:prstGeom>
        </p:spPr>
      </p:pic>
      <p:cxnSp>
        <p:nvCxnSpPr>
          <p:cNvPr id="12" name="Straight Arrow Connector 11">
            <a:extLst>
              <a:ext uri="{FF2B5EF4-FFF2-40B4-BE49-F238E27FC236}">
                <a16:creationId xmlns:a16="http://schemas.microsoft.com/office/drawing/2014/main" id="{E4896C41-F118-4229-81F0-8BB62AEFAD5F}"/>
              </a:ext>
            </a:extLst>
          </p:cNvPr>
          <p:cNvCxnSpPr>
            <a:cxnSpLocks/>
          </p:cNvCxnSpPr>
          <p:nvPr/>
        </p:nvCxnSpPr>
        <p:spPr>
          <a:xfrm flipV="1">
            <a:off x="4736892" y="3587571"/>
            <a:ext cx="1314584" cy="56055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AB6457BC-E306-4200-8C8D-37FF6AED35DE}"/>
              </a:ext>
            </a:extLst>
          </p:cNvPr>
          <p:cNvCxnSpPr>
            <a:cxnSpLocks/>
          </p:cNvCxnSpPr>
          <p:nvPr/>
        </p:nvCxnSpPr>
        <p:spPr>
          <a:xfrm>
            <a:off x="4736892" y="4287187"/>
            <a:ext cx="1359108" cy="42148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8C1E6145-7A44-47A9-9E9F-B84A4228F372}"/>
              </a:ext>
            </a:extLst>
          </p:cNvPr>
          <p:cNvSpPr txBox="1"/>
          <p:nvPr/>
        </p:nvSpPr>
        <p:spPr>
          <a:xfrm>
            <a:off x="6140525" y="3115068"/>
            <a:ext cx="2691442" cy="1037207"/>
          </a:xfrm>
          <a:prstGeom prst="rect">
            <a:avLst/>
          </a:prstGeom>
          <a:solidFill>
            <a:schemeClr val="accent6">
              <a:lumMod val="60000"/>
              <a:lumOff val="40000"/>
            </a:schemeClr>
          </a:solid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Persisted Volume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(static)</a:t>
            </a:r>
          </a:p>
        </p:txBody>
      </p:sp>
      <p:sp>
        <p:nvSpPr>
          <p:cNvPr id="24" name="TextBox 23">
            <a:extLst>
              <a:ext uri="{FF2B5EF4-FFF2-40B4-BE49-F238E27FC236}">
                <a16:creationId xmlns:a16="http://schemas.microsoft.com/office/drawing/2014/main" id="{8A19FB77-9B90-4460-B394-0379B851492E}"/>
              </a:ext>
            </a:extLst>
          </p:cNvPr>
          <p:cNvSpPr txBox="1"/>
          <p:nvPr/>
        </p:nvSpPr>
        <p:spPr>
          <a:xfrm>
            <a:off x="6140525" y="4497928"/>
            <a:ext cx="2691442" cy="1037207"/>
          </a:xfrm>
          <a:prstGeom prst="rect">
            <a:avLst/>
          </a:prstGeom>
          <a:solidFill>
            <a:srgbClr val="00B050"/>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Storage Class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(dynamic)</a:t>
            </a:r>
          </a:p>
        </p:txBody>
      </p:sp>
      <p:pic>
        <p:nvPicPr>
          <p:cNvPr id="26" name="Picture 25" descr="A close up of a logo&#10;&#10;Description generated with very high confidence">
            <a:extLst>
              <a:ext uri="{FF2B5EF4-FFF2-40B4-BE49-F238E27FC236}">
                <a16:creationId xmlns:a16="http://schemas.microsoft.com/office/drawing/2014/main" id="{DF73D943-621C-4F0B-A2EB-7563169C8A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29798" y="3533124"/>
            <a:ext cx="1229994" cy="1229994"/>
          </a:xfrm>
          <a:prstGeom prst="rect">
            <a:avLst/>
          </a:prstGeom>
        </p:spPr>
      </p:pic>
      <p:cxnSp>
        <p:nvCxnSpPr>
          <p:cNvPr id="32" name="Straight Arrow Connector 31">
            <a:extLst>
              <a:ext uri="{FF2B5EF4-FFF2-40B4-BE49-F238E27FC236}">
                <a16:creationId xmlns:a16="http://schemas.microsoft.com/office/drawing/2014/main" id="{A0D12E7B-0924-4073-AD10-6CA4D92A3E22}"/>
              </a:ext>
            </a:extLst>
          </p:cNvPr>
          <p:cNvCxnSpPr>
            <a:cxnSpLocks/>
          </p:cNvCxnSpPr>
          <p:nvPr/>
        </p:nvCxnSpPr>
        <p:spPr>
          <a:xfrm flipV="1">
            <a:off x="8887376" y="4162465"/>
            <a:ext cx="1740650" cy="92669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0CD917D0-4DDB-4113-9247-A92D0972E82C}"/>
              </a:ext>
            </a:extLst>
          </p:cNvPr>
          <p:cNvCxnSpPr>
            <a:cxnSpLocks/>
          </p:cNvCxnSpPr>
          <p:nvPr/>
        </p:nvCxnSpPr>
        <p:spPr>
          <a:xfrm>
            <a:off x="8839462" y="3560348"/>
            <a:ext cx="1796059" cy="48447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3" name="Picture 2" descr="See the source image">
            <a:extLst>
              <a:ext uri="{FF2B5EF4-FFF2-40B4-BE49-F238E27FC236}">
                <a16:creationId xmlns:a16="http://schemas.microsoft.com/office/drawing/2014/main" id="{3BBA6DF6-E32A-413C-AF2C-38BA9DAA48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35521" y="4790342"/>
            <a:ext cx="1032578" cy="7744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e the source image">
            <a:extLst>
              <a:ext uri="{FF2B5EF4-FFF2-40B4-BE49-F238E27FC236}">
                <a16:creationId xmlns:a16="http://schemas.microsoft.com/office/drawing/2014/main" id="{69EBA384-5A25-43BD-8600-EF641804C2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8220" y="5348712"/>
            <a:ext cx="1141041" cy="5990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See the source image">
            <a:extLst>
              <a:ext uri="{FF2B5EF4-FFF2-40B4-BE49-F238E27FC236}">
                <a16:creationId xmlns:a16="http://schemas.microsoft.com/office/drawing/2014/main" id="{4C93D934-C7FD-424A-9419-D03007B478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4133" y="5909822"/>
            <a:ext cx="1209213" cy="747111"/>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49F670A-3D41-4C08-8D21-0696EB21FA35}"/>
              </a:ext>
            </a:extLst>
          </p:cNvPr>
          <p:cNvGrpSpPr/>
          <p:nvPr/>
        </p:nvGrpSpPr>
        <p:grpSpPr>
          <a:xfrm>
            <a:off x="6857106" y="2085850"/>
            <a:ext cx="1169231" cy="1029218"/>
            <a:chOff x="6857106" y="1913023"/>
            <a:chExt cx="1169231" cy="1029218"/>
          </a:xfrm>
        </p:grpSpPr>
        <p:pic>
          <p:nvPicPr>
            <p:cNvPr id="41" name="Picture 40" descr="A close up of a logo&#10;&#10;Description generated with very high confidence">
              <a:extLst>
                <a:ext uri="{FF2B5EF4-FFF2-40B4-BE49-F238E27FC236}">
                  <a16:creationId xmlns:a16="http://schemas.microsoft.com/office/drawing/2014/main" id="{F9543549-58E8-424B-984A-01B35C531C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2506" y="1913023"/>
              <a:ext cx="682832" cy="682832"/>
            </a:xfrm>
            <a:prstGeom prst="rect">
              <a:avLst/>
            </a:prstGeom>
          </p:spPr>
        </p:pic>
        <p:sp>
          <p:nvSpPr>
            <p:cNvPr id="47" name="TextBox 46">
              <a:extLst>
                <a:ext uri="{FF2B5EF4-FFF2-40B4-BE49-F238E27FC236}">
                  <a16:creationId xmlns:a16="http://schemas.microsoft.com/office/drawing/2014/main" id="{1A60368A-51D1-4A06-BB2F-3EA38F3DDDE3}"/>
                </a:ext>
              </a:extLst>
            </p:cNvPr>
            <p:cNvSpPr txBox="1"/>
            <p:nvPr/>
          </p:nvSpPr>
          <p:spPr>
            <a:xfrm>
              <a:off x="6857106" y="2508276"/>
              <a:ext cx="1169231" cy="4339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Cluster Admin</a:t>
              </a:r>
            </a:p>
          </p:txBody>
        </p:sp>
      </p:grpSp>
      <p:grpSp>
        <p:nvGrpSpPr>
          <p:cNvPr id="49" name="Group 48">
            <a:extLst>
              <a:ext uri="{FF2B5EF4-FFF2-40B4-BE49-F238E27FC236}">
                <a16:creationId xmlns:a16="http://schemas.microsoft.com/office/drawing/2014/main" id="{A899B64F-1F6D-4078-962A-015483923521}"/>
              </a:ext>
            </a:extLst>
          </p:cNvPr>
          <p:cNvGrpSpPr/>
          <p:nvPr/>
        </p:nvGrpSpPr>
        <p:grpSpPr>
          <a:xfrm>
            <a:off x="4679780" y="3096330"/>
            <a:ext cx="948016" cy="892992"/>
            <a:chOff x="4580526" y="3046989"/>
            <a:chExt cx="948016" cy="892992"/>
          </a:xfrm>
        </p:grpSpPr>
        <p:pic>
          <p:nvPicPr>
            <p:cNvPr id="46" name="Picture 45">
              <a:extLst>
                <a:ext uri="{FF2B5EF4-FFF2-40B4-BE49-F238E27FC236}">
                  <a16:creationId xmlns:a16="http://schemas.microsoft.com/office/drawing/2014/main" id="{C1C1F763-AC21-445D-900C-E48F51EFDA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9397" y="3046989"/>
              <a:ext cx="560550" cy="560550"/>
            </a:xfrm>
            <a:prstGeom prst="rect">
              <a:avLst/>
            </a:prstGeom>
          </p:spPr>
        </p:pic>
        <p:sp>
          <p:nvSpPr>
            <p:cNvPr id="52" name="TextBox 51">
              <a:extLst>
                <a:ext uri="{FF2B5EF4-FFF2-40B4-BE49-F238E27FC236}">
                  <a16:creationId xmlns:a16="http://schemas.microsoft.com/office/drawing/2014/main" id="{F0169865-C133-4425-88D9-08337E19C75F}"/>
                </a:ext>
              </a:extLst>
            </p:cNvPr>
            <p:cNvSpPr txBox="1"/>
            <p:nvPr/>
          </p:nvSpPr>
          <p:spPr>
            <a:xfrm>
              <a:off x="4580526" y="3506016"/>
              <a:ext cx="948016" cy="4339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Developer</a:t>
              </a:r>
            </a:p>
          </p:txBody>
        </p:sp>
      </p:grpSp>
      <p:sp>
        <p:nvSpPr>
          <p:cNvPr id="3" name="Title 2">
            <a:extLst>
              <a:ext uri="{FF2B5EF4-FFF2-40B4-BE49-F238E27FC236}">
                <a16:creationId xmlns:a16="http://schemas.microsoft.com/office/drawing/2014/main" id="{C20F497C-96E4-1795-D560-2B762A0C34E5}"/>
              </a:ext>
            </a:extLst>
          </p:cNvPr>
          <p:cNvSpPr>
            <a:spLocks noGrp="1"/>
          </p:cNvSpPr>
          <p:nvPr>
            <p:ph type="title"/>
          </p:nvPr>
        </p:nvSpPr>
        <p:spPr/>
        <p:txBody>
          <a:bodyPr/>
          <a:lstStyle/>
          <a:p>
            <a:r>
              <a:rPr lang="en-US" dirty="0"/>
              <a:t>Volumes in Kubernetes</a:t>
            </a:r>
          </a:p>
        </p:txBody>
      </p:sp>
      <p:sp>
        <p:nvSpPr>
          <p:cNvPr id="4" name="Text Placeholder 3">
            <a:extLst>
              <a:ext uri="{FF2B5EF4-FFF2-40B4-BE49-F238E27FC236}">
                <a16:creationId xmlns:a16="http://schemas.microsoft.com/office/drawing/2014/main" id="{7857F364-B8F6-09EA-6030-4096324FB04E}"/>
              </a:ext>
            </a:extLst>
          </p:cNvPr>
          <p:cNvSpPr>
            <a:spLocks noGrp="1"/>
          </p:cNvSpPr>
          <p:nvPr>
            <p:ph type="body" sz="quarter" idx="13"/>
          </p:nvPr>
        </p:nvSpPr>
        <p:spPr/>
        <p:txBody>
          <a:bodyPr/>
          <a:lstStyle/>
          <a:p>
            <a:r>
              <a:rPr lang="en-US" dirty="0"/>
              <a:t>PV vs PVC</a:t>
            </a:r>
          </a:p>
        </p:txBody>
      </p:sp>
    </p:spTree>
    <p:extLst>
      <p:ext uri="{BB962C8B-B14F-4D97-AF65-F5344CB8AC3E}">
        <p14:creationId xmlns:p14="http://schemas.microsoft.com/office/powerpoint/2010/main" val="291971773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4" name="Picture 3" descr="A picture containing object&#10;&#10;Description generated with high confidence">
            <a:extLst>
              <a:ext uri="{FF2B5EF4-FFF2-40B4-BE49-F238E27FC236}">
                <a16:creationId xmlns:a16="http://schemas.microsoft.com/office/drawing/2014/main" id="{54B6F997-B871-45CC-A9E2-8B09F8A2FF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12689" y="431804"/>
            <a:ext cx="813011" cy="993680"/>
          </a:xfrm>
          <a:prstGeom prst="rect">
            <a:avLst/>
          </a:prstGeom>
        </p:spPr>
      </p:pic>
      <p:sp>
        <p:nvSpPr>
          <p:cNvPr id="2" name="Rectangle 1">
            <a:extLst>
              <a:ext uri="{FF2B5EF4-FFF2-40B4-BE49-F238E27FC236}">
                <a16:creationId xmlns:a16="http://schemas.microsoft.com/office/drawing/2014/main" id="{A94E1423-2725-4EC9-9D38-25BE5B8BB6F9}"/>
              </a:ext>
            </a:extLst>
          </p:cNvPr>
          <p:cNvSpPr/>
          <p:nvPr/>
        </p:nvSpPr>
        <p:spPr>
          <a:xfrm>
            <a:off x="769495" y="1966902"/>
            <a:ext cx="6096000" cy="1200329"/>
          </a:xfrm>
          <a:prstGeom prst="rect">
            <a:avLst/>
          </a:prstGeom>
        </p:spPr>
        <p:txBody>
          <a:bodyPr>
            <a:spAutoFit/>
          </a:bodyPr>
          <a:lstStyle/>
          <a:p>
            <a:r>
              <a:rPr lang="en-US" err="1">
                <a:solidFill>
                  <a:srgbClr val="0101FD"/>
                </a:solidFill>
                <a:latin typeface="Consolas" panose="020B0609020204030204" pitchFamily="49" charset="0"/>
              </a:rPr>
              <a:t>az</a:t>
            </a:r>
            <a:r>
              <a:rPr lang="en-US">
                <a:solidFill>
                  <a:srgbClr val="000000"/>
                </a:solidFill>
                <a:latin typeface="Consolas" panose="020B0609020204030204" pitchFamily="49" charset="0"/>
              </a:rPr>
              <a:t> </a:t>
            </a:r>
            <a:r>
              <a:rPr lang="en-US">
                <a:solidFill>
                  <a:srgbClr val="0101FD"/>
                </a:solidFill>
                <a:latin typeface="Consolas" panose="020B0609020204030204" pitchFamily="49" charset="0"/>
              </a:rPr>
              <a:t>disk</a:t>
            </a:r>
            <a:r>
              <a:rPr lang="en-US">
                <a:solidFill>
                  <a:srgbClr val="000000"/>
                </a:solidFill>
                <a:latin typeface="Consolas" panose="020B0609020204030204" pitchFamily="49" charset="0"/>
              </a:rPr>
              <a:t> </a:t>
            </a:r>
            <a:r>
              <a:rPr lang="en-US">
                <a:solidFill>
                  <a:srgbClr val="0101FD"/>
                </a:solidFill>
                <a:latin typeface="Consolas" panose="020B0609020204030204" pitchFamily="49" charset="0"/>
              </a:rPr>
              <a:t>create</a:t>
            </a:r>
            <a:r>
              <a:rPr lang="en-US">
                <a:solidFill>
                  <a:srgbClr val="000000"/>
                </a:solidFill>
                <a:latin typeface="Consolas" panose="020B0609020204030204" pitchFamily="49" charset="0"/>
              </a:rPr>
              <a:t> \ </a:t>
            </a:r>
            <a:r>
              <a:rPr lang="en-US">
                <a:solidFill>
                  <a:srgbClr val="007D9A"/>
                </a:solidFill>
                <a:latin typeface="Consolas" panose="020B0609020204030204" pitchFamily="49" charset="0"/>
              </a:rPr>
              <a:t>--resource-group</a:t>
            </a:r>
            <a:r>
              <a:rPr lang="en-US">
                <a:solidFill>
                  <a:srgbClr val="000000"/>
                </a:solidFill>
                <a:latin typeface="Consolas" panose="020B0609020204030204" pitchFamily="49" charset="0"/>
              </a:rPr>
              <a:t> </a:t>
            </a:r>
            <a:r>
              <a:rPr lang="en-US" err="1">
                <a:solidFill>
                  <a:srgbClr val="000000"/>
                </a:solidFill>
                <a:latin typeface="Consolas" panose="020B0609020204030204" pitchFamily="49" charset="0"/>
              </a:rPr>
              <a:t>MC_myResourceGroup_myAKSCluster_eastus</a:t>
            </a:r>
            <a:r>
              <a:rPr lang="en-US">
                <a:solidFill>
                  <a:srgbClr val="000000"/>
                </a:solidFill>
                <a:latin typeface="Consolas" panose="020B0609020204030204" pitchFamily="49" charset="0"/>
              </a:rPr>
              <a:t> \ </a:t>
            </a:r>
            <a:r>
              <a:rPr lang="en-US">
                <a:solidFill>
                  <a:srgbClr val="007D9A"/>
                </a:solidFill>
                <a:latin typeface="Consolas" panose="020B0609020204030204" pitchFamily="49" charset="0"/>
              </a:rPr>
              <a:t>--name</a:t>
            </a:r>
            <a:r>
              <a:rPr lang="en-US">
                <a:solidFill>
                  <a:srgbClr val="000000"/>
                </a:solidFill>
                <a:latin typeface="Consolas" panose="020B0609020204030204" pitchFamily="49" charset="0"/>
              </a:rPr>
              <a:t> </a:t>
            </a:r>
            <a:r>
              <a:rPr lang="en-US" err="1">
                <a:solidFill>
                  <a:srgbClr val="000000"/>
                </a:solidFill>
                <a:latin typeface="Consolas" panose="020B0609020204030204" pitchFamily="49" charset="0"/>
              </a:rPr>
              <a:t>myAKSDisk</a:t>
            </a:r>
            <a:r>
              <a:rPr lang="en-US">
                <a:solidFill>
                  <a:srgbClr val="000000"/>
                </a:solidFill>
                <a:latin typeface="Consolas" panose="020B0609020204030204" pitchFamily="49" charset="0"/>
              </a:rPr>
              <a:t> \ </a:t>
            </a:r>
            <a:r>
              <a:rPr lang="en-US">
                <a:solidFill>
                  <a:srgbClr val="007D9A"/>
                </a:solidFill>
                <a:latin typeface="Consolas" panose="020B0609020204030204" pitchFamily="49" charset="0"/>
              </a:rPr>
              <a:t>--size-</a:t>
            </a:r>
            <a:r>
              <a:rPr lang="en-US" err="1">
                <a:solidFill>
                  <a:srgbClr val="007D9A"/>
                </a:solidFill>
                <a:latin typeface="Consolas" panose="020B0609020204030204" pitchFamily="49" charset="0"/>
              </a:rPr>
              <a:t>gb</a:t>
            </a:r>
            <a:r>
              <a:rPr lang="en-US">
                <a:solidFill>
                  <a:srgbClr val="000000"/>
                </a:solidFill>
                <a:latin typeface="Consolas" panose="020B0609020204030204" pitchFamily="49" charset="0"/>
              </a:rPr>
              <a:t> 20 \ </a:t>
            </a:r>
            <a:r>
              <a:rPr lang="en-US">
                <a:solidFill>
                  <a:srgbClr val="007D9A"/>
                </a:solidFill>
                <a:latin typeface="Consolas" panose="020B0609020204030204" pitchFamily="49" charset="0"/>
              </a:rPr>
              <a:t>--query</a:t>
            </a:r>
            <a:r>
              <a:rPr lang="en-US">
                <a:solidFill>
                  <a:srgbClr val="000000"/>
                </a:solidFill>
                <a:latin typeface="Consolas" panose="020B0609020204030204" pitchFamily="49" charset="0"/>
              </a:rPr>
              <a:t> id</a:t>
            </a:r>
            <a:r>
              <a:rPr lang="en-US">
                <a:solidFill>
                  <a:srgbClr val="007D9A"/>
                </a:solidFill>
                <a:latin typeface="Consolas" panose="020B0609020204030204" pitchFamily="49" charset="0"/>
              </a:rPr>
              <a:t> --output</a:t>
            </a:r>
            <a:r>
              <a:rPr lang="en-US">
                <a:solidFill>
                  <a:srgbClr val="000000"/>
                </a:solidFill>
                <a:latin typeface="Consolas" panose="020B0609020204030204" pitchFamily="49" charset="0"/>
              </a:rPr>
              <a:t> </a:t>
            </a:r>
            <a:r>
              <a:rPr lang="en-US" err="1">
                <a:solidFill>
                  <a:srgbClr val="000000"/>
                </a:solidFill>
                <a:latin typeface="Consolas" panose="020B0609020204030204" pitchFamily="49" charset="0"/>
              </a:rPr>
              <a:t>tsv</a:t>
            </a:r>
            <a:endParaRPr lang="en-US"/>
          </a:p>
        </p:txBody>
      </p:sp>
      <p:sp>
        <p:nvSpPr>
          <p:cNvPr id="6" name="Rectangle 5">
            <a:extLst>
              <a:ext uri="{FF2B5EF4-FFF2-40B4-BE49-F238E27FC236}">
                <a16:creationId xmlns:a16="http://schemas.microsoft.com/office/drawing/2014/main" id="{AE540E16-FA0F-49DD-B61D-862A6198CAB1}"/>
              </a:ext>
            </a:extLst>
          </p:cNvPr>
          <p:cNvSpPr/>
          <p:nvPr/>
        </p:nvSpPr>
        <p:spPr>
          <a:xfrm>
            <a:off x="769495" y="3429000"/>
            <a:ext cx="6096000" cy="923330"/>
          </a:xfrm>
          <a:prstGeom prst="rect">
            <a:avLst/>
          </a:prstGeom>
        </p:spPr>
        <p:txBody>
          <a:bodyPr>
            <a:spAutoFit/>
          </a:bodyPr>
          <a:lstStyle/>
          <a:p>
            <a:r>
              <a:rPr lang="en-US">
                <a:solidFill>
                  <a:srgbClr val="000000"/>
                </a:solidFill>
                <a:latin typeface="Consolas" panose="020B0609020204030204" pitchFamily="49" charset="0"/>
              </a:rPr>
              <a:t>/subscriptions/&lt;</a:t>
            </a:r>
            <a:r>
              <a:rPr lang="en-US" err="1">
                <a:solidFill>
                  <a:srgbClr val="000000"/>
                </a:solidFill>
                <a:latin typeface="Consolas" panose="020B0609020204030204" pitchFamily="49" charset="0"/>
              </a:rPr>
              <a:t>subscriptionID</a:t>
            </a:r>
            <a:r>
              <a:rPr lang="en-US">
                <a:solidFill>
                  <a:srgbClr val="000000"/>
                </a:solidFill>
                <a:latin typeface="Consolas" panose="020B0609020204030204" pitchFamily="49" charset="0"/>
              </a:rPr>
              <a:t>&gt;/</a:t>
            </a:r>
            <a:r>
              <a:rPr lang="en-US" err="1">
                <a:solidFill>
                  <a:srgbClr val="000000"/>
                </a:solidFill>
                <a:latin typeface="Consolas" panose="020B0609020204030204" pitchFamily="49" charset="0"/>
              </a:rPr>
              <a:t>resourceGroups</a:t>
            </a:r>
            <a:r>
              <a:rPr lang="en-US">
                <a:solidFill>
                  <a:srgbClr val="000000"/>
                </a:solidFill>
                <a:latin typeface="Consolas" panose="020B0609020204030204" pitchFamily="49" charset="0"/>
              </a:rPr>
              <a:t>/</a:t>
            </a:r>
            <a:r>
              <a:rPr lang="en-US" err="1">
                <a:solidFill>
                  <a:srgbClr val="000000"/>
                </a:solidFill>
                <a:latin typeface="Consolas" panose="020B0609020204030204" pitchFamily="49" charset="0"/>
              </a:rPr>
              <a:t>MC_myAKSCluster_myAKSCluster_eastus</a:t>
            </a:r>
            <a:r>
              <a:rPr lang="en-US">
                <a:solidFill>
                  <a:srgbClr val="000000"/>
                </a:solidFill>
                <a:latin typeface="Consolas" panose="020B0609020204030204" pitchFamily="49" charset="0"/>
              </a:rPr>
              <a:t>/providers/</a:t>
            </a:r>
            <a:r>
              <a:rPr lang="en-US" err="1">
                <a:solidFill>
                  <a:srgbClr val="000000"/>
                </a:solidFill>
                <a:latin typeface="Consolas" panose="020B0609020204030204" pitchFamily="49" charset="0"/>
              </a:rPr>
              <a:t>Microsoft.Compute</a:t>
            </a:r>
            <a:r>
              <a:rPr lang="en-US">
                <a:solidFill>
                  <a:srgbClr val="000000"/>
                </a:solidFill>
                <a:latin typeface="Consolas" panose="020B0609020204030204" pitchFamily="49" charset="0"/>
              </a:rPr>
              <a:t>/disks/</a:t>
            </a:r>
            <a:r>
              <a:rPr lang="en-US" err="1">
                <a:solidFill>
                  <a:srgbClr val="000000"/>
                </a:solidFill>
                <a:latin typeface="Consolas" panose="020B0609020204030204" pitchFamily="49" charset="0"/>
              </a:rPr>
              <a:t>myAKSDisk</a:t>
            </a:r>
            <a:endParaRPr lang="en-US"/>
          </a:p>
        </p:txBody>
      </p:sp>
      <p:pic>
        <p:nvPicPr>
          <p:cNvPr id="8" name="Picture 7">
            <a:extLst>
              <a:ext uri="{FF2B5EF4-FFF2-40B4-BE49-F238E27FC236}">
                <a16:creationId xmlns:a16="http://schemas.microsoft.com/office/drawing/2014/main" id="{D617425C-CE6E-45CD-B16F-C40024B7AB7A}"/>
              </a:ext>
            </a:extLst>
          </p:cNvPr>
          <p:cNvPicPr>
            <a:picLocks noChangeAspect="1"/>
          </p:cNvPicPr>
          <p:nvPr/>
        </p:nvPicPr>
        <p:blipFill>
          <a:blip r:embed="rId6"/>
          <a:stretch>
            <a:fillRect/>
          </a:stretch>
        </p:blipFill>
        <p:spPr>
          <a:xfrm>
            <a:off x="7135834" y="3110460"/>
            <a:ext cx="4783292" cy="3139317"/>
          </a:xfrm>
          <a:prstGeom prst="rect">
            <a:avLst/>
          </a:prstGeom>
        </p:spPr>
      </p:pic>
      <p:cxnSp>
        <p:nvCxnSpPr>
          <p:cNvPr id="10" name="Connector: Elbow 9">
            <a:extLst>
              <a:ext uri="{FF2B5EF4-FFF2-40B4-BE49-F238E27FC236}">
                <a16:creationId xmlns:a16="http://schemas.microsoft.com/office/drawing/2014/main" id="{C41DB285-9CAF-4623-AD6D-5B63B1693E40}"/>
              </a:ext>
            </a:extLst>
          </p:cNvPr>
          <p:cNvCxnSpPr>
            <a:cxnSpLocks/>
          </p:cNvCxnSpPr>
          <p:nvPr/>
        </p:nvCxnSpPr>
        <p:spPr>
          <a:xfrm>
            <a:off x="3185410" y="4352330"/>
            <a:ext cx="3874957" cy="1673716"/>
          </a:xfrm>
          <a:prstGeom prst="bentConnector3">
            <a:avLst>
              <a:gd name="adj1" fmla="val 97"/>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C6F00D4-1475-0118-9B25-6F2229766217}"/>
              </a:ext>
            </a:extLst>
          </p:cNvPr>
          <p:cNvSpPr>
            <a:spLocks noGrp="1"/>
          </p:cNvSpPr>
          <p:nvPr>
            <p:ph type="title"/>
          </p:nvPr>
        </p:nvSpPr>
        <p:spPr/>
        <p:txBody>
          <a:bodyPr/>
          <a:lstStyle/>
          <a:p>
            <a:r>
              <a:rPr lang="en-US" dirty="0"/>
              <a:t>Volumes in Kubernetes</a:t>
            </a:r>
          </a:p>
        </p:txBody>
      </p:sp>
      <p:sp>
        <p:nvSpPr>
          <p:cNvPr id="7" name="Text Placeholder 6">
            <a:extLst>
              <a:ext uri="{FF2B5EF4-FFF2-40B4-BE49-F238E27FC236}">
                <a16:creationId xmlns:a16="http://schemas.microsoft.com/office/drawing/2014/main" id="{BB124FB3-6C45-9FA2-AEFF-07971ECB2E36}"/>
              </a:ext>
            </a:extLst>
          </p:cNvPr>
          <p:cNvSpPr>
            <a:spLocks noGrp="1"/>
          </p:cNvSpPr>
          <p:nvPr>
            <p:ph type="body" sz="quarter" idx="13"/>
          </p:nvPr>
        </p:nvSpPr>
        <p:spPr/>
        <p:txBody>
          <a:bodyPr/>
          <a:lstStyle/>
          <a:p>
            <a:r>
              <a:rPr lang="en-US" dirty="0"/>
              <a:t>Static Storage in AKS – Azure Disk</a:t>
            </a:r>
          </a:p>
        </p:txBody>
      </p:sp>
    </p:spTree>
    <p:extLst>
      <p:ext uri="{BB962C8B-B14F-4D97-AF65-F5344CB8AC3E}">
        <p14:creationId xmlns:p14="http://schemas.microsoft.com/office/powerpoint/2010/main" val="3321953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C1D8-997A-3307-B567-5C31F43276DE}"/>
              </a:ext>
            </a:extLst>
          </p:cNvPr>
          <p:cNvSpPr>
            <a:spLocks noGrp="1"/>
          </p:cNvSpPr>
          <p:nvPr>
            <p:ph type="title"/>
          </p:nvPr>
        </p:nvSpPr>
        <p:spPr/>
        <p:txBody>
          <a:bodyPr/>
          <a:lstStyle/>
          <a:p>
            <a:r>
              <a:rPr lang="en-US" dirty="0"/>
              <a:t>Introducing Containers</a:t>
            </a:r>
          </a:p>
        </p:txBody>
      </p:sp>
      <p:sp>
        <p:nvSpPr>
          <p:cNvPr id="3" name="Text Placeholder 2">
            <a:extLst>
              <a:ext uri="{FF2B5EF4-FFF2-40B4-BE49-F238E27FC236}">
                <a16:creationId xmlns:a16="http://schemas.microsoft.com/office/drawing/2014/main" id="{2F3AC27F-55BE-EAA1-2E0E-6E854A75AF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07541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6" name="Picture 5">
            <a:extLst>
              <a:ext uri="{FF2B5EF4-FFF2-40B4-BE49-F238E27FC236}">
                <a16:creationId xmlns:a16="http://schemas.microsoft.com/office/drawing/2014/main" id="{36D81027-FE0F-406B-B484-ABC28FBF2EFE}"/>
              </a:ext>
            </a:extLst>
          </p:cNvPr>
          <p:cNvPicPr>
            <a:picLocks noChangeAspect="1"/>
          </p:cNvPicPr>
          <p:nvPr/>
        </p:nvPicPr>
        <p:blipFill>
          <a:blip r:embed="rId4"/>
          <a:stretch>
            <a:fillRect/>
          </a:stretch>
        </p:blipFill>
        <p:spPr>
          <a:xfrm>
            <a:off x="350180" y="3511460"/>
            <a:ext cx="4443925" cy="2985654"/>
          </a:xfrm>
          <a:prstGeom prst="rect">
            <a:avLst/>
          </a:prstGeom>
        </p:spPr>
      </p:pic>
      <p:pic>
        <p:nvPicPr>
          <p:cNvPr id="7" name="Picture 6">
            <a:extLst>
              <a:ext uri="{FF2B5EF4-FFF2-40B4-BE49-F238E27FC236}">
                <a16:creationId xmlns:a16="http://schemas.microsoft.com/office/drawing/2014/main" id="{358CA9B3-32EC-417F-9DC4-8E6DE8FD005C}"/>
              </a:ext>
            </a:extLst>
          </p:cNvPr>
          <p:cNvPicPr>
            <a:picLocks noChangeAspect="1"/>
          </p:cNvPicPr>
          <p:nvPr/>
        </p:nvPicPr>
        <p:blipFill>
          <a:blip r:embed="rId5"/>
          <a:stretch>
            <a:fillRect/>
          </a:stretch>
        </p:blipFill>
        <p:spPr>
          <a:xfrm>
            <a:off x="7456192" y="3370119"/>
            <a:ext cx="4124042" cy="3217718"/>
          </a:xfrm>
          <a:prstGeom prst="rect">
            <a:avLst/>
          </a:prstGeom>
        </p:spPr>
      </p:pic>
      <p:pic>
        <p:nvPicPr>
          <p:cNvPr id="8" name="Picture 7">
            <a:extLst>
              <a:ext uri="{FF2B5EF4-FFF2-40B4-BE49-F238E27FC236}">
                <a16:creationId xmlns:a16="http://schemas.microsoft.com/office/drawing/2014/main" id="{F61B09CB-5C42-4A18-803F-111460BEB1A6}"/>
              </a:ext>
            </a:extLst>
          </p:cNvPr>
          <p:cNvPicPr>
            <a:picLocks noChangeAspect="1"/>
          </p:cNvPicPr>
          <p:nvPr/>
        </p:nvPicPr>
        <p:blipFill>
          <a:blip r:embed="rId6"/>
          <a:stretch>
            <a:fillRect/>
          </a:stretch>
        </p:blipFill>
        <p:spPr>
          <a:xfrm>
            <a:off x="478054" y="1806757"/>
            <a:ext cx="7496175" cy="1323975"/>
          </a:xfrm>
          <a:prstGeom prst="rect">
            <a:avLst/>
          </a:prstGeom>
        </p:spPr>
      </p:pic>
      <p:cxnSp>
        <p:nvCxnSpPr>
          <p:cNvPr id="27" name="Straight Arrow Connector 26">
            <a:extLst>
              <a:ext uri="{FF2B5EF4-FFF2-40B4-BE49-F238E27FC236}">
                <a16:creationId xmlns:a16="http://schemas.microsoft.com/office/drawing/2014/main" id="{0BAC1734-6B17-401D-A6CE-88DFD3EFF74B}"/>
              </a:ext>
            </a:extLst>
          </p:cNvPr>
          <p:cNvCxnSpPr>
            <a:cxnSpLocks/>
          </p:cNvCxnSpPr>
          <p:nvPr/>
        </p:nvCxnSpPr>
        <p:spPr>
          <a:xfrm>
            <a:off x="4927904" y="5025539"/>
            <a:ext cx="2441107"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93787C0-920B-6CC2-0CCB-944A65433724}"/>
              </a:ext>
            </a:extLst>
          </p:cNvPr>
          <p:cNvSpPr>
            <a:spLocks noGrp="1"/>
          </p:cNvSpPr>
          <p:nvPr>
            <p:ph type="title"/>
          </p:nvPr>
        </p:nvSpPr>
        <p:spPr/>
        <p:txBody>
          <a:bodyPr/>
          <a:lstStyle/>
          <a:p>
            <a:r>
              <a:rPr lang="en-US" dirty="0"/>
              <a:t>Volumes in Kubernetes</a:t>
            </a:r>
          </a:p>
        </p:txBody>
      </p:sp>
      <p:sp>
        <p:nvSpPr>
          <p:cNvPr id="3" name="Text Placeholder 2">
            <a:extLst>
              <a:ext uri="{FF2B5EF4-FFF2-40B4-BE49-F238E27FC236}">
                <a16:creationId xmlns:a16="http://schemas.microsoft.com/office/drawing/2014/main" id="{A2F40760-70BF-1056-5186-8294BE2CC257}"/>
              </a:ext>
            </a:extLst>
          </p:cNvPr>
          <p:cNvSpPr>
            <a:spLocks noGrp="1"/>
          </p:cNvSpPr>
          <p:nvPr>
            <p:ph type="body" sz="quarter" idx="13"/>
          </p:nvPr>
        </p:nvSpPr>
        <p:spPr/>
        <p:txBody>
          <a:bodyPr/>
          <a:lstStyle/>
          <a:p>
            <a:r>
              <a:rPr lang="en-US" dirty="0"/>
              <a:t>Dynamic Storage in AKS – Azure Disk</a:t>
            </a:r>
          </a:p>
        </p:txBody>
      </p:sp>
    </p:spTree>
    <p:extLst>
      <p:ext uri="{BB962C8B-B14F-4D97-AF65-F5344CB8AC3E}">
        <p14:creationId xmlns:p14="http://schemas.microsoft.com/office/powerpoint/2010/main" val="102701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C76355BF-59C9-4A43-B1AC-B141D30C575D}"/>
              </a:ext>
            </a:extLst>
          </p:cNvPr>
          <p:cNvPicPr>
            <a:picLocks noChangeAspect="1"/>
          </p:cNvPicPr>
          <p:nvPr/>
        </p:nvPicPr>
        <p:blipFill>
          <a:blip r:embed="rId4"/>
          <a:stretch>
            <a:fillRect/>
          </a:stretch>
        </p:blipFill>
        <p:spPr>
          <a:xfrm>
            <a:off x="478054" y="1524000"/>
            <a:ext cx="7467600" cy="1905000"/>
          </a:xfrm>
          <a:prstGeom prst="rect">
            <a:avLst/>
          </a:prstGeom>
        </p:spPr>
      </p:pic>
      <p:sp>
        <p:nvSpPr>
          <p:cNvPr id="6" name="Title 5">
            <a:extLst>
              <a:ext uri="{FF2B5EF4-FFF2-40B4-BE49-F238E27FC236}">
                <a16:creationId xmlns:a16="http://schemas.microsoft.com/office/drawing/2014/main" id="{E17611CF-17FB-DB14-B0B1-DBDA7CC4222F}"/>
              </a:ext>
            </a:extLst>
          </p:cNvPr>
          <p:cNvSpPr>
            <a:spLocks noGrp="1"/>
          </p:cNvSpPr>
          <p:nvPr>
            <p:ph type="title"/>
          </p:nvPr>
        </p:nvSpPr>
        <p:spPr/>
        <p:txBody>
          <a:bodyPr/>
          <a:lstStyle/>
          <a:p>
            <a:r>
              <a:rPr lang="en-US" dirty="0"/>
              <a:t>Persistent Volumes - Static</a:t>
            </a:r>
          </a:p>
        </p:txBody>
      </p:sp>
    </p:spTree>
    <p:extLst>
      <p:ext uri="{BB962C8B-B14F-4D97-AF65-F5344CB8AC3E}">
        <p14:creationId xmlns:p14="http://schemas.microsoft.com/office/powerpoint/2010/main" val="36707024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C76355BF-59C9-4A43-B1AC-B141D30C575D}"/>
              </a:ext>
            </a:extLst>
          </p:cNvPr>
          <p:cNvPicPr>
            <a:picLocks noChangeAspect="1"/>
          </p:cNvPicPr>
          <p:nvPr/>
        </p:nvPicPr>
        <p:blipFill>
          <a:blip r:embed="rId4"/>
          <a:stretch>
            <a:fillRect/>
          </a:stretch>
        </p:blipFill>
        <p:spPr>
          <a:xfrm>
            <a:off x="478054" y="1524000"/>
            <a:ext cx="7467600" cy="1905000"/>
          </a:xfrm>
          <a:prstGeom prst="rect">
            <a:avLst/>
          </a:prstGeom>
        </p:spPr>
      </p:pic>
      <p:pic>
        <p:nvPicPr>
          <p:cNvPr id="7" name="Picture 6" descr="Text&#10;&#10;Description automatically generated">
            <a:extLst>
              <a:ext uri="{FF2B5EF4-FFF2-40B4-BE49-F238E27FC236}">
                <a16:creationId xmlns:a16="http://schemas.microsoft.com/office/drawing/2014/main" id="{0F097369-1383-304C-BED9-E5A7CC422CAF}"/>
              </a:ext>
            </a:extLst>
          </p:cNvPr>
          <p:cNvPicPr>
            <a:picLocks noChangeAspect="1"/>
          </p:cNvPicPr>
          <p:nvPr/>
        </p:nvPicPr>
        <p:blipFill>
          <a:blip r:embed="rId5"/>
          <a:stretch>
            <a:fillRect/>
          </a:stretch>
        </p:blipFill>
        <p:spPr>
          <a:xfrm>
            <a:off x="3924300" y="1422400"/>
            <a:ext cx="4343400" cy="4013200"/>
          </a:xfrm>
          <a:prstGeom prst="rect">
            <a:avLst/>
          </a:prstGeom>
        </p:spPr>
      </p:pic>
      <p:sp>
        <p:nvSpPr>
          <p:cNvPr id="2" name="Title 1">
            <a:extLst>
              <a:ext uri="{FF2B5EF4-FFF2-40B4-BE49-F238E27FC236}">
                <a16:creationId xmlns:a16="http://schemas.microsoft.com/office/drawing/2014/main" id="{34A60011-5333-6AEC-C6E1-66D18F679EBD}"/>
              </a:ext>
            </a:extLst>
          </p:cNvPr>
          <p:cNvSpPr>
            <a:spLocks noGrp="1"/>
          </p:cNvSpPr>
          <p:nvPr>
            <p:ph type="title"/>
          </p:nvPr>
        </p:nvSpPr>
        <p:spPr/>
        <p:txBody>
          <a:bodyPr/>
          <a:lstStyle/>
          <a:p>
            <a:r>
              <a:rPr lang="en-US" dirty="0"/>
              <a:t>Persistent Volumes - Static</a:t>
            </a:r>
          </a:p>
        </p:txBody>
      </p:sp>
    </p:spTree>
    <p:extLst>
      <p:ext uri="{BB962C8B-B14F-4D97-AF65-F5344CB8AC3E}">
        <p14:creationId xmlns:p14="http://schemas.microsoft.com/office/powerpoint/2010/main" val="1488418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E164581-71B5-3542-B3A2-00BBFADF3AF8}"/>
              </a:ext>
            </a:extLst>
          </p:cNvPr>
          <p:cNvPicPr>
            <a:picLocks noChangeAspect="1"/>
          </p:cNvPicPr>
          <p:nvPr/>
        </p:nvPicPr>
        <p:blipFill>
          <a:blip r:embed="rId4"/>
          <a:stretch>
            <a:fillRect/>
          </a:stretch>
        </p:blipFill>
        <p:spPr>
          <a:xfrm>
            <a:off x="478054" y="1562100"/>
            <a:ext cx="7454900" cy="1866900"/>
          </a:xfrm>
          <a:prstGeom prst="rect">
            <a:avLst/>
          </a:prstGeom>
        </p:spPr>
      </p:pic>
      <p:sp>
        <p:nvSpPr>
          <p:cNvPr id="2" name="Title 1">
            <a:extLst>
              <a:ext uri="{FF2B5EF4-FFF2-40B4-BE49-F238E27FC236}">
                <a16:creationId xmlns:a16="http://schemas.microsoft.com/office/drawing/2014/main" id="{5949A79D-1F75-7236-C83C-4F6655C3532B}"/>
              </a:ext>
            </a:extLst>
          </p:cNvPr>
          <p:cNvSpPr>
            <a:spLocks noGrp="1"/>
          </p:cNvSpPr>
          <p:nvPr>
            <p:ph type="title"/>
          </p:nvPr>
        </p:nvSpPr>
        <p:spPr/>
        <p:txBody>
          <a:bodyPr/>
          <a:lstStyle/>
          <a:p>
            <a:r>
              <a:rPr lang="en-US" dirty="0"/>
              <a:t>Persistent Volumes - Static</a:t>
            </a:r>
          </a:p>
        </p:txBody>
      </p:sp>
    </p:spTree>
    <p:extLst>
      <p:ext uri="{BB962C8B-B14F-4D97-AF65-F5344CB8AC3E}">
        <p14:creationId xmlns:p14="http://schemas.microsoft.com/office/powerpoint/2010/main" val="38394919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E164581-71B5-3542-B3A2-00BBFADF3AF8}"/>
              </a:ext>
            </a:extLst>
          </p:cNvPr>
          <p:cNvPicPr>
            <a:picLocks noChangeAspect="1"/>
          </p:cNvPicPr>
          <p:nvPr/>
        </p:nvPicPr>
        <p:blipFill>
          <a:blip r:embed="rId4"/>
          <a:stretch>
            <a:fillRect/>
          </a:stretch>
        </p:blipFill>
        <p:spPr>
          <a:xfrm>
            <a:off x="478054" y="1562100"/>
            <a:ext cx="7454900" cy="1866900"/>
          </a:xfrm>
          <a:prstGeom prst="rect">
            <a:avLst/>
          </a:prstGeom>
        </p:spPr>
      </p:pic>
      <p:pic>
        <p:nvPicPr>
          <p:cNvPr id="4" name="Picture 3" descr="Diagram&#10;&#10;Description automatically generated">
            <a:extLst>
              <a:ext uri="{FF2B5EF4-FFF2-40B4-BE49-F238E27FC236}">
                <a16:creationId xmlns:a16="http://schemas.microsoft.com/office/drawing/2014/main" id="{FE65AD80-8BEC-064D-B1E4-29E5C939DF7A}"/>
              </a:ext>
            </a:extLst>
          </p:cNvPr>
          <p:cNvPicPr>
            <a:picLocks noChangeAspect="1"/>
          </p:cNvPicPr>
          <p:nvPr/>
        </p:nvPicPr>
        <p:blipFill>
          <a:blip r:embed="rId5"/>
          <a:stretch>
            <a:fillRect/>
          </a:stretch>
        </p:blipFill>
        <p:spPr>
          <a:xfrm>
            <a:off x="478054" y="3965417"/>
            <a:ext cx="7175500" cy="2336800"/>
          </a:xfrm>
          <a:prstGeom prst="rect">
            <a:avLst/>
          </a:prstGeom>
        </p:spPr>
      </p:pic>
      <p:sp>
        <p:nvSpPr>
          <p:cNvPr id="2" name="Title 1">
            <a:extLst>
              <a:ext uri="{FF2B5EF4-FFF2-40B4-BE49-F238E27FC236}">
                <a16:creationId xmlns:a16="http://schemas.microsoft.com/office/drawing/2014/main" id="{D8CEBEB5-9271-1006-7268-C55288DCE103}"/>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2780077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E164581-71B5-3542-B3A2-00BBFADF3AF8}"/>
              </a:ext>
            </a:extLst>
          </p:cNvPr>
          <p:cNvPicPr>
            <a:picLocks noChangeAspect="1"/>
          </p:cNvPicPr>
          <p:nvPr/>
        </p:nvPicPr>
        <p:blipFill>
          <a:blip r:embed="rId4"/>
          <a:stretch>
            <a:fillRect/>
          </a:stretch>
        </p:blipFill>
        <p:spPr>
          <a:xfrm>
            <a:off x="478054" y="1562100"/>
            <a:ext cx="7454900" cy="1866900"/>
          </a:xfrm>
          <a:prstGeom prst="rect">
            <a:avLst/>
          </a:prstGeom>
        </p:spPr>
      </p:pic>
      <p:pic>
        <p:nvPicPr>
          <p:cNvPr id="4" name="Picture 3" descr="Diagram&#10;&#10;Description automatically generated">
            <a:extLst>
              <a:ext uri="{FF2B5EF4-FFF2-40B4-BE49-F238E27FC236}">
                <a16:creationId xmlns:a16="http://schemas.microsoft.com/office/drawing/2014/main" id="{FE65AD80-8BEC-064D-B1E4-29E5C939DF7A}"/>
              </a:ext>
            </a:extLst>
          </p:cNvPr>
          <p:cNvPicPr>
            <a:picLocks noChangeAspect="1"/>
          </p:cNvPicPr>
          <p:nvPr/>
        </p:nvPicPr>
        <p:blipFill>
          <a:blip r:embed="rId5"/>
          <a:stretch>
            <a:fillRect/>
          </a:stretch>
        </p:blipFill>
        <p:spPr>
          <a:xfrm>
            <a:off x="478054" y="3965417"/>
            <a:ext cx="7175500" cy="2336800"/>
          </a:xfrm>
          <a:prstGeom prst="rect">
            <a:avLst/>
          </a:prstGeom>
        </p:spPr>
      </p:pic>
      <p:pic>
        <p:nvPicPr>
          <p:cNvPr id="6" name="Picture 5" descr="Text&#10;&#10;Description automatically generated">
            <a:extLst>
              <a:ext uri="{FF2B5EF4-FFF2-40B4-BE49-F238E27FC236}">
                <a16:creationId xmlns:a16="http://schemas.microsoft.com/office/drawing/2014/main" id="{5477B52E-8711-4247-BEA7-5A7A02FE1D5D}"/>
              </a:ext>
            </a:extLst>
          </p:cNvPr>
          <p:cNvPicPr>
            <a:picLocks noChangeAspect="1"/>
          </p:cNvPicPr>
          <p:nvPr/>
        </p:nvPicPr>
        <p:blipFill>
          <a:blip r:embed="rId6"/>
          <a:stretch>
            <a:fillRect/>
          </a:stretch>
        </p:blipFill>
        <p:spPr>
          <a:xfrm>
            <a:off x="2381250" y="1149350"/>
            <a:ext cx="7429500" cy="4559300"/>
          </a:xfrm>
          <a:prstGeom prst="rect">
            <a:avLst/>
          </a:prstGeom>
        </p:spPr>
      </p:pic>
      <p:sp>
        <p:nvSpPr>
          <p:cNvPr id="2" name="Title 1">
            <a:extLst>
              <a:ext uri="{FF2B5EF4-FFF2-40B4-BE49-F238E27FC236}">
                <a16:creationId xmlns:a16="http://schemas.microsoft.com/office/drawing/2014/main" id="{3EE02BDD-22D3-EFD2-0570-3F95F48ED1EA}"/>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4171784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9" name="Picture 8" descr="Diagram&#10;&#10;Description automatically generated">
            <a:extLst>
              <a:ext uri="{FF2B5EF4-FFF2-40B4-BE49-F238E27FC236}">
                <a16:creationId xmlns:a16="http://schemas.microsoft.com/office/drawing/2014/main" id="{277BEA79-CA5C-0349-94CD-C02A861A50D8}"/>
              </a:ext>
            </a:extLst>
          </p:cNvPr>
          <p:cNvPicPr>
            <a:picLocks noChangeAspect="1"/>
          </p:cNvPicPr>
          <p:nvPr/>
        </p:nvPicPr>
        <p:blipFill>
          <a:blip r:embed="rId4"/>
          <a:stretch>
            <a:fillRect/>
          </a:stretch>
        </p:blipFill>
        <p:spPr>
          <a:xfrm>
            <a:off x="432208" y="1232941"/>
            <a:ext cx="9156700" cy="5181600"/>
          </a:xfrm>
          <a:prstGeom prst="rect">
            <a:avLst/>
          </a:prstGeom>
        </p:spPr>
      </p:pic>
      <p:sp>
        <p:nvSpPr>
          <p:cNvPr id="2" name="Title 1">
            <a:extLst>
              <a:ext uri="{FF2B5EF4-FFF2-40B4-BE49-F238E27FC236}">
                <a16:creationId xmlns:a16="http://schemas.microsoft.com/office/drawing/2014/main" id="{30C71C6B-D73C-EA6A-01A5-470436431D88}"/>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2610071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0385F4F-2EC9-F143-B1AB-ADEB0FD3AFE9}"/>
              </a:ext>
            </a:extLst>
          </p:cNvPr>
          <p:cNvPicPr>
            <a:picLocks noChangeAspect="1"/>
          </p:cNvPicPr>
          <p:nvPr/>
        </p:nvPicPr>
        <p:blipFill>
          <a:blip r:embed="rId4"/>
          <a:stretch>
            <a:fillRect/>
          </a:stretch>
        </p:blipFill>
        <p:spPr>
          <a:xfrm>
            <a:off x="432208" y="1232941"/>
            <a:ext cx="9207500" cy="5181600"/>
          </a:xfrm>
          <a:prstGeom prst="rect">
            <a:avLst/>
          </a:prstGeom>
        </p:spPr>
      </p:pic>
      <p:sp>
        <p:nvSpPr>
          <p:cNvPr id="2" name="Title 1">
            <a:extLst>
              <a:ext uri="{FF2B5EF4-FFF2-40B4-BE49-F238E27FC236}">
                <a16:creationId xmlns:a16="http://schemas.microsoft.com/office/drawing/2014/main" id="{BAAF462C-0A77-66D8-1056-4415AD5796AC}"/>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41337690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646E2841-E5F5-1D49-9B31-B2470AF3BC78}"/>
              </a:ext>
            </a:extLst>
          </p:cNvPr>
          <p:cNvPicPr>
            <a:picLocks noChangeAspect="1"/>
          </p:cNvPicPr>
          <p:nvPr/>
        </p:nvPicPr>
        <p:blipFill>
          <a:blip r:embed="rId4"/>
          <a:stretch>
            <a:fillRect/>
          </a:stretch>
        </p:blipFill>
        <p:spPr>
          <a:xfrm>
            <a:off x="478054" y="1232941"/>
            <a:ext cx="9207500" cy="5181600"/>
          </a:xfrm>
          <a:prstGeom prst="rect">
            <a:avLst/>
          </a:prstGeom>
        </p:spPr>
      </p:pic>
      <p:sp>
        <p:nvSpPr>
          <p:cNvPr id="2" name="Title 1">
            <a:extLst>
              <a:ext uri="{FF2B5EF4-FFF2-40B4-BE49-F238E27FC236}">
                <a16:creationId xmlns:a16="http://schemas.microsoft.com/office/drawing/2014/main" id="{2FC33CB4-6982-F055-2131-3A044388C3AD}"/>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4209405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646E2841-E5F5-1D49-9B31-B2470AF3BC78}"/>
              </a:ext>
            </a:extLst>
          </p:cNvPr>
          <p:cNvPicPr>
            <a:picLocks noChangeAspect="1"/>
          </p:cNvPicPr>
          <p:nvPr/>
        </p:nvPicPr>
        <p:blipFill>
          <a:blip r:embed="rId4"/>
          <a:stretch>
            <a:fillRect/>
          </a:stretch>
        </p:blipFill>
        <p:spPr>
          <a:xfrm>
            <a:off x="478054" y="1232941"/>
            <a:ext cx="9207500" cy="5181600"/>
          </a:xfrm>
          <a:prstGeom prst="rect">
            <a:avLst/>
          </a:prstGeom>
        </p:spPr>
      </p:pic>
      <p:pic>
        <p:nvPicPr>
          <p:cNvPr id="3" name="Picture 2" descr="Text&#10;&#10;Description automatically generated">
            <a:extLst>
              <a:ext uri="{FF2B5EF4-FFF2-40B4-BE49-F238E27FC236}">
                <a16:creationId xmlns:a16="http://schemas.microsoft.com/office/drawing/2014/main" id="{5E20776E-5F37-9548-9008-502C6D505B9C}"/>
              </a:ext>
            </a:extLst>
          </p:cNvPr>
          <p:cNvPicPr>
            <a:picLocks noChangeAspect="1"/>
          </p:cNvPicPr>
          <p:nvPr/>
        </p:nvPicPr>
        <p:blipFill>
          <a:blip r:embed="rId5"/>
          <a:stretch>
            <a:fillRect/>
          </a:stretch>
        </p:blipFill>
        <p:spPr>
          <a:xfrm>
            <a:off x="3526094" y="1574988"/>
            <a:ext cx="4343400" cy="4013200"/>
          </a:xfrm>
          <a:prstGeom prst="rect">
            <a:avLst/>
          </a:prstGeom>
        </p:spPr>
      </p:pic>
      <p:sp>
        <p:nvSpPr>
          <p:cNvPr id="2" name="Title 1">
            <a:extLst>
              <a:ext uri="{FF2B5EF4-FFF2-40B4-BE49-F238E27FC236}">
                <a16:creationId xmlns:a16="http://schemas.microsoft.com/office/drawing/2014/main" id="{F8977BDA-5522-B776-9BAC-3339E2124752}"/>
              </a:ext>
            </a:extLst>
          </p:cNvPr>
          <p:cNvSpPr>
            <a:spLocks noGrp="1"/>
          </p:cNvSpPr>
          <p:nvPr>
            <p:ph type="title"/>
          </p:nvPr>
        </p:nvSpPr>
        <p:spPr/>
        <p:txBody>
          <a:bodyPr/>
          <a:lstStyle/>
          <a:p>
            <a:r>
              <a:rPr lang="en-US" dirty="0"/>
              <a:t>Persistent Volume Claims</a:t>
            </a:r>
          </a:p>
        </p:txBody>
      </p:sp>
    </p:spTree>
    <p:extLst>
      <p:ext uri="{BB962C8B-B14F-4D97-AF65-F5344CB8AC3E}">
        <p14:creationId xmlns:p14="http://schemas.microsoft.com/office/powerpoint/2010/main" val="161526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2F4A9-ADD4-A05C-2345-D5F4159ABA01}"/>
              </a:ext>
            </a:extLst>
          </p:cNvPr>
          <p:cNvSpPr>
            <a:spLocks noGrp="1"/>
          </p:cNvSpPr>
          <p:nvPr>
            <p:ph type="title"/>
          </p:nvPr>
        </p:nvSpPr>
        <p:spPr/>
        <p:txBody>
          <a:bodyPr/>
          <a:lstStyle/>
          <a:p>
            <a:pPr algn="ctr"/>
            <a:r>
              <a:rPr lang="en-US" dirty="0"/>
              <a:t>Review: What is a Container?</a:t>
            </a:r>
          </a:p>
        </p:txBody>
      </p:sp>
      <p:pic>
        <p:nvPicPr>
          <p:cNvPr id="3" name="Picture 2"/>
          <p:cNvPicPr>
            <a:picLocks noChangeAspect="1"/>
          </p:cNvPicPr>
          <p:nvPr/>
        </p:nvPicPr>
        <p:blipFill>
          <a:blip r:embed="rId3"/>
          <a:stretch>
            <a:fillRect/>
          </a:stretch>
        </p:blipFill>
        <p:spPr>
          <a:xfrm>
            <a:off x="2203520" y="1141598"/>
            <a:ext cx="8132769" cy="5419814"/>
          </a:xfrm>
          <a:prstGeom prst="rect">
            <a:avLst/>
          </a:prstGeom>
        </p:spPr>
      </p:pic>
      <p:pic>
        <p:nvPicPr>
          <p:cNvPr id="3074" name="Picture 2" descr="Image result for santos brazil port">
            <a:extLst>
              <a:ext uri="{FF2B5EF4-FFF2-40B4-BE49-F238E27FC236}">
                <a16:creationId xmlns:a16="http://schemas.microsoft.com/office/drawing/2014/main" id="{07C65DA4-601D-46F7-9674-1610854F39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8320" y="1017117"/>
            <a:ext cx="8503166" cy="56687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42964B-CF1C-4542-85AA-BEA6693BC913}"/>
              </a:ext>
            </a:extLst>
          </p:cNvPr>
          <p:cNvSpPr/>
          <p:nvPr/>
        </p:nvSpPr>
        <p:spPr>
          <a:xfrm>
            <a:off x="1371425" y="2656783"/>
            <a:ext cx="9796957" cy="1754326"/>
          </a:xfrm>
          <a:prstGeom prst="rect">
            <a:avLst/>
          </a:prstGeom>
        </p:spPr>
        <p:txBody>
          <a:bodyPr wrap="square">
            <a:spAutoFit/>
          </a:bodyPr>
          <a:lstStyle/>
          <a:p>
            <a:r>
              <a:rPr lang="en-US" sz="3600" b="1"/>
              <a:t>Containers</a:t>
            </a:r>
            <a:r>
              <a:rPr lang="en-US" sz="3600"/>
              <a:t> are an application-centric way to deliver high-performing, scalable applications on the infrastructure of your choice.</a:t>
            </a:r>
          </a:p>
        </p:txBody>
      </p:sp>
    </p:spTree>
    <p:extLst>
      <p:ext uri="{BB962C8B-B14F-4D97-AF65-F5344CB8AC3E}">
        <p14:creationId xmlns:p14="http://schemas.microsoft.com/office/powerpoint/2010/main" val="15660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ppt_x"/>
                                          </p:val>
                                        </p:tav>
                                      </p:tavLst>
                                    </p:anim>
                                    <p:anim calcmode="lin" valueType="num">
                                      <p:cBhvr additive="base">
                                        <p:cTn id="13" dur="500"/>
                                        <p:tgtEl>
                                          <p:spTgt spid="3074"/>
                                        </p:tgtEl>
                                        <p:attrNameLst>
                                          <p:attrName>ppt_y</p:attrName>
                                        </p:attrNameLst>
                                      </p:cBhvr>
                                      <p:tavLst>
                                        <p:tav tm="0">
                                          <p:val>
                                            <p:strVal val="ppt_y"/>
                                          </p:val>
                                        </p:tav>
                                        <p:tav tm="100000">
                                          <p:val>
                                            <p:strVal val="1+ppt_h/2"/>
                                          </p:val>
                                        </p:tav>
                                      </p:tavLst>
                                    </p:anim>
                                    <p:set>
                                      <p:cBhvr>
                                        <p:cTn id="14" dur="1" fill="hold">
                                          <p:stCondLst>
                                            <p:cond delay="499"/>
                                          </p:stCondLst>
                                        </p:cTn>
                                        <p:tgtEl>
                                          <p:spTgt spid="3074"/>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Diagram&#10;&#10;Description automatically generated">
            <a:extLst>
              <a:ext uri="{FF2B5EF4-FFF2-40B4-BE49-F238E27FC236}">
                <a16:creationId xmlns:a16="http://schemas.microsoft.com/office/drawing/2014/main" id="{DE852FC9-5AE6-BB44-946B-07C7BE89FB60}"/>
              </a:ext>
            </a:extLst>
          </p:cNvPr>
          <p:cNvPicPr>
            <a:picLocks noChangeAspect="1"/>
          </p:cNvPicPr>
          <p:nvPr/>
        </p:nvPicPr>
        <p:blipFill>
          <a:blip r:embed="rId4"/>
          <a:stretch>
            <a:fillRect/>
          </a:stretch>
        </p:blipFill>
        <p:spPr>
          <a:xfrm>
            <a:off x="478054" y="1232941"/>
            <a:ext cx="7073900" cy="4991100"/>
          </a:xfrm>
          <a:prstGeom prst="rect">
            <a:avLst/>
          </a:prstGeom>
        </p:spPr>
      </p:pic>
      <p:sp>
        <p:nvSpPr>
          <p:cNvPr id="2" name="Title 1">
            <a:extLst>
              <a:ext uri="{FF2B5EF4-FFF2-40B4-BE49-F238E27FC236}">
                <a16:creationId xmlns:a16="http://schemas.microsoft.com/office/drawing/2014/main" id="{C27A7789-4222-1EDC-8700-F630E9416F0E}"/>
              </a:ext>
            </a:extLst>
          </p:cNvPr>
          <p:cNvSpPr>
            <a:spLocks noGrp="1"/>
          </p:cNvSpPr>
          <p:nvPr>
            <p:ph type="title"/>
          </p:nvPr>
        </p:nvSpPr>
        <p:spPr/>
        <p:txBody>
          <a:bodyPr/>
          <a:lstStyle/>
          <a:p>
            <a:r>
              <a:rPr lang="en-US" dirty="0"/>
              <a:t>Persistent Volumes</a:t>
            </a:r>
          </a:p>
        </p:txBody>
      </p:sp>
    </p:spTree>
    <p:extLst>
      <p:ext uri="{BB962C8B-B14F-4D97-AF65-F5344CB8AC3E}">
        <p14:creationId xmlns:p14="http://schemas.microsoft.com/office/powerpoint/2010/main" val="2515037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4" name="Picture 3" descr="Diagram&#10;&#10;Description automatically generated">
            <a:extLst>
              <a:ext uri="{FF2B5EF4-FFF2-40B4-BE49-F238E27FC236}">
                <a16:creationId xmlns:a16="http://schemas.microsoft.com/office/drawing/2014/main" id="{E2E74B58-3BF6-9B44-8DCE-43307715796A}"/>
              </a:ext>
            </a:extLst>
          </p:cNvPr>
          <p:cNvPicPr>
            <a:picLocks noChangeAspect="1"/>
          </p:cNvPicPr>
          <p:nvPr/>
        </p:nvPicPr>
        <p:blipFill>
          <a:blip r:embed="rId4"/>
          <a:stretch>
            <a:fillRect/>
          </a:stretch>
        </p:blipFill>
        <p:spPr>
          <a:xfrm>
            <a:off x="478054" y="1232941"/>
            <a:ext cx="7162800" cy="5041900"/>
          </a:xfrm>
          <a:prstGeom prst="rect">
            <a:avLst/>
          </a:prstGeom>
        </p:spPr>
      </p:pic>
      <p:sp>
        <p:nvSpPr>
          <p:cNvPr id="3" name="Title 2">
            <a:extLst>
              <a:ext uri="{FF2B5EF4-FFF2-40B4-BE49-F238E27FC236}">
                <a16:creationId xmlns:a16="http://schemas.microsoft.com/office/drawing/2014/main" id="{6C21707F-F047-D4A2-A339-652E75AE80E3}"/>
              </a:ext>
            </a:extLst>
          </p:cNvPr>
          <p:cNvSpPr>
            <a:spLocks noGrp="1"/>
          </p:cNvSpPr>
          <p:nvPr>
            <p:ph type="title"/>
          </p:nvPr>
        </p:nvSpPr>
        <p:spPr/>
        <p:txBody>
          <a:bodyPr/>
          <a:lstStyle/>
          <a:p>
            <a:r>
              <a:rPr lang="en-US" dirty="0"/>
              <a:t>Persistent Volumes - Dynamic</a:t>
            </a:r>
          </a:p>
        </p:txBody>
      </p:sp>
    </p:spTree>
    <p:extLst>
      <p:ext uri="{BB962C8B-B14F-4D97-AF65-F5344CB8AC3E}">
        <p14:creationId xmlns:p14="http://schemas.microsoft.com/office/powerpoint/2010/main" val="6286843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4" name="Picture 3" descr="Diagram&#10;&#10;Description automatically generated">
            <a:extLst>
              <a:ext uri="{FF2B5EF4-FFF2-40B4-BE49-F238E27FC236}">
                <a16:creationId xmlns:a16="http://schemas.microsoft.com/office/drawing/2014/main" id="{E2E74B58-3BF6-9B44-8DCE-43307715796A}"/>
              </a:ext>
            </a:extLst>
          </p:cNvPr>
          <p:cNvPicPr>
            <a:picLocks noChangeAspect="1"/>
          </p:cNvPicPr>
          <p:nvPr/>
        </p:nvPicPr>
        <p:blipFill>
          <a:blip r:embed="rId4"/>
          <a:stretch>
            <a:fillRect/>
          </a:stretch>
        </p:blipFill>
        <p:spPr>
          <a:xfrm>
            <a:off x="478054" y="1232941"/>
            <a:ext cx="7162800" cy="5041900"/>
          </a:xfrm>
          <a:prstGeom prst="rect">
            <a:avLst/>
          </a:prstGeom>
        </p:spPr>
      </p:pic>
      <p:pic>
        <p:nvPicPr>
          <p:cNvPr id="3" name="Picture 2" descr="Text&#10;&#10;Description automatically generated">
            <a:extLst>
              <a:ext uri="{FF2B5EF4-FFF2-40B4-BE49-F238E27FC236}">
                <a16:creationId xmlns:a16="http://schemas.microsoft.com/office/drawing/2014/main" id="{E11E9395-DAE2-1B44-A127-6F4B9BA98960}"/>
              </a:ext>
            </a:extLst>
          </p:cNvPr>
          <p:cNvPicPr>
            <a:picLocks noChangeAspect="1"/>
          </p:cNvPicPr>
          <p:nvPr/>
        </p:nvPicPr>
        <p:blipFill>
          <a:blip r:embed="rId5"/>
          <a:stretch>
            <a:fillRect/>
          </a:stretch>
        </p:blipFill>
        <p:spPr>
          <a:xfrm>
            <a:off x="3282950" y="1492250"/>
            <a:ext cx="5626100" cy="3873500"/>
          </a:xfrm>
          <a:prstGeom prst="rect">
            <a:avLst/>
          </a:prstGeom>
        </p:spPr>
      </p:pic>
      <p:sp>
        <p:nvSpPr>
          <p:cNvPr id="2" name="Title 1">
            <a:extLst>
              <a:ext uri="{FF2B5EF4-FFF2-40B4-BE49-F238E27FC236}">
                <a16:creationId xmlns:a16="http://schemas.microsoft.com/office/drawing/2014/main" id="{C487C5FD-12AD-9023-F0D6-7B72A01464E2}"/>
              </a:ext>
            </a:extLst>
          </p:cNvPr>
          <p:cNvSpPr>
            <a:spLocks noGrp="1"/>
          </p:cNvSpPr>
          <p:nvPr>
            <p:ph type="title"/>
          </p:nvPr>
        </p:nvSpPr>
        <p:spPr/>
        <p:txBody>
          <a:bodyPr/>
          <a:lstStyle/>
          <a:p>
            <a:r>
              <a:rPr lang="en-US" dirty="0"/>
              <a:t>Persistent Volumes - Dynamic</a:t>
            </a:r>
          </a:p>
        </p:txBody>
      </p:sp>
    </p:spTree>
    <p:extLst>
      <p:ext uri="{BB962C8B-B14F-4D97-AF65-F5344CB8AC3E}">
        <p14:creationId xmlns:p14="http://schemas.microsoft.com/office/powerpoint/2010/main" val="3989364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6" name="Picture 5" descr="Diagram&#10;&#10;Description automatically generated">
            <a:extLst>
              <a:ext uri="{FF2B5EF4-FFF2-40B4-BE49-F238E27FC236}">
                <a16:creationId xmlns:a16="http://schemas.microsoft.com/office/drawing/2014/main" id="{F126E8E2-3F59-7E4C-8614-37FE415CEBDC}"/>
              </a:ext>
            </a:extLst>
          </p:cNvPr>
          <p:cNvPicPr>
            <a:picLocks noChangeAspect="1"/>
          </p:cNvPicPr>
          <p:nvPr/>
        </p:nvPicPr>
        <p:blipFill>
          <a:blip r:embed="rId4"/>
          <a:stretch>
            <a:fillRect/>
          </a:stretch>
        </p:blipFill>
        <p:spPr>
          <a:xfrm>
            <a:off x="478054" y="1232941"/>
            <a:ext cx="9169400" cy="5118100"/>
          </a:xfrm>
          <a:prstGeom prst="rect">
            <a:avLst/>
          </a:prstGeom>
        </p:spPr>
      </p:pic>
      <p:sp>
        <p:nvSpPr>
          <p:cNvPr id="2" name="Title 1">
            <a:extLst>
              <a:ext uri="{FF2B5EF4-FFF2-40B4-BE49-F238E27FC236}">
                <a16:creationId xmlns:a16="http://schemas.microsoft.com/office/drawing/2014/main" id="{5C6332EF-BE26-5062-346F-4D262C9B2D03}"/>
              </a:ext>
            </a:extLst>
          </p:cNvPr>
          <p:cNvSpPr>
            <a:spLocks noGrp="1"/>
          </p:cNvSpPr>
          <p:nvPr>
            <p:ph type="title"/>
          </p:nvPr>
        </p:nvSpPr>
        <p:spPr/>
        <p:txBody>
          <a:bodyPr/>
          <a:lstStyle/>
          <a:p>
            <a:r>
              <a:rPr lang="en-US" dirty="0"/>
              <a:t>Persistent Volumes - Dynamic</a:t>
            </a:r>
          </a:p>
        </p:txBody>
      </p:sp>
    </p:spTree>
    <p:extLst>
      <p:ext uri="{BB962C8B-B14F-4D97-AF65-F5344CB8AC3E}">
        <p14:creationId xmlns:p14="http://schemas.microsoft.com/office/powerpoint/2010/main" val="1742502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87B21-B325-4FF7-B10F-1B004F1BA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980" y="196531"/>
            <a:ext cx="1061812" cy="1036410"/>
          </a:xfrm>
          <a:prstGeom prst="rect">
            <a:avLst/>
          </a:prstGeom>
        </p:spPr>
      </p:pic>
      <p:pic>
        <p:nvPicPr>
          <p:cNvPr id="3" name="Picture 2" descr="Diagram&#10;&#10;Description automatically generated">
            <a:extLst>
              <a:ext uri="{FF2B5EF4-FFF2-40B4-BE49-F238E27FC236}">
                <a16:creationId xmlns:a16="http://schemas.microsoft.com/office/drawing/2014/main" id="{84ED43DE-6DF5-1A4C-AB18-9D93910A0FD5}"/>
              </a:ext>
            </a:extLst>
          </p:cNvPr>
          <p:cNvPicPr>
            <a:picLocks noChangeAspect="1"/>
          </p:cNvPicPr>
          <p:nvPr/>
        </p:nvPicPr>
        <p:blipFill>
          <a:blip r:embed="rId4"/>
          <a:stretch>
            <a:fillRect/>
          </a:stretch>
        </p:blipFill>
        <p:spPr>
          <a:xfrm>
            <a:off x="478054" y="1232941"/>
            <a:ext cx="9220200" cy="5181600"/>
          </a:xfrm>
          <a:prstGeom prst="rect">
            <a:avLst/>
          </a:prstGeom>
        </p:spPr>
      </p:pic>
      <p:sp>
        <p:nvSpPr>
          <p:cNvPr id="2" name="Title 1">
            <a:extLst>
              <a:ext uri="{FF2B5EF4-FFF2-40B4-BE49-F238E27FC236}">
                <a16:creationId xmlns:a16="http://schemas.microsoft.com/office/drawing/2014/main" id="{B53346CF-61ED-C9C5-53F5-EEF5B47BABF8}"/>
              </a:ext>
            </a:extLst>
          </p:cNvPr>
          <p:cNvSpPr>
            <a:spLocks noGrp="1"/>
          </p:cNvSpPr>
          <p:nvPr>
            <p:ph type="title"/>
          </p:nvPr>
        </p:nvSpPr>
        <p:spPr/>
        <p:txBody>
          <a:bodyPr/>
          <a:lstStyle/>
          <a:p>
            <a:r>
              <a:rPr lang="en-US" dirty="0"/>
              <a:t>Persistent Volumes - Dynamic</a:t>
            </a:r>
          </a:p>
        </p:txBody>
      </p:sp>
    </p:spTree>
    <p:extLst>
      <p:ext uri="{BB962C8B-B14F-4D97-AF65-F5344CB8AC3E}">
        <p14:creationId xmlns:p14="http://schemas.microsoft.com/office/powerpoint/2010/main" val="24872344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37FE8-3981-DBF5-0141-8147AF696A62}"/>
              </a:ext>
            </a:extLst>
          </p:cNvPr>
          <p:cNvSpPr>
            <a:spLocks noGrp="1"/>
          </p:cNvSpPr>
          <p:nvPr>
            <p:ph type="title"/>
          </p:nvPr>
        </p:nvSpPr>
        <p:spPr/>
        <p:txBody>
          <a:bodyPr/>
          <a:lstStyle/>
          <a:p>
            <a:r>
              <a:rPr lang="en-US" dirty="0"/>
              <a:t>Challenge 8</a:t>
            </a:r>
          </a:p>
        </p:txBody>
      </p:sp>
      <p:sp>
        <p:nvSpPr>
          <p:cNvPr id="4" name="Content Placeholder 3">
            <a:extLst>
              <a:ext uri="{FF2B5EF4-FFF2-40B4-BE49-F238E27FC236}">
                <a16:creationId xmlns:a16="http://schemas.microsoft.com/office/drawing/2014/main" id="{ED22A563-B960-AF1B-48AB-A3966F5B7872}"/>
              </a:ext>
            </a:extLst>
          </p:cNvPr>
          <p:cNvSpPr>
            <a:spLocks noGrp="1"/>
          </p:cNvSpPr>
          <p:nvPr>
            <p:ph idx="1"/>
          </p:nvPr>
        </p:nvSpPr>
        <p:spPr/>
        <p:txBody>
          <a:bodyPr/>
          <a:lstStyle/>
          <a:p>
            <a:pPr lvl="0"/>
            <a:r>
              <a:rPr lang="en-US" dirty="0"/>
              <a:t>Create Azure Disks</a:t>
            </a:r>
          </a:p>
          <a:p>
            <a:pPr lvl="0"/>
            <a:r>
              <a:rPr lang="en-US" dirty="0"/>
              <a:t>Deploy the mongo Db with persisted storage</a:t>
            </a:r>
          </a:p>
          <a:p>
            <a:pPr lvl="0"/>
            <a:r>
              <a:rPr lang="en-US" dirty="0"/>
              <a:t>Initialized the sample content – speakers &amp; session</a:t>
            </a:r>
          </a:p>
          <a:p>
            <a:pPr lvl="0"/>
            <a:r>
              <a:rPr lang="en-US" dirty="0"/>
              <a:t>Destroy the mongo Db and recreate and verify that the data is persisting</a:t>
            </a:r>
          </a:p>
          <a:p>
            <a:endParaRPr lang="en-US" dirty="0"/>
          </a:p>
        </p:txBody>
      </p:sp>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3"/>
          </p:nvPr>
        </p:nvSpPr>
        <p:spPr/>
        <p:txBody>
          <a:bodyPr>
            <a:normAutofit/>
          </a:bodyPr>
          <a:lstStyle/>
          <a:p>
            <a:pPr lvl="0"/>
            <a:r>
              <a:rPr lang="en-US" b="1" dirty="0"/>
              <a:t>Storage</a:t>
            </a:r>
          </a:p>
        </p:txBody>
      </p:sp>
    </p:spTree>
    <p:extLst>
      <p:ext uri="{BB962C8B-B14F-4D97-AF65-F5344CB8AC3E}">
        <p14:creationId xmlns:p14="http://schemas.microsoft.com/office/powerpoint/2010/main" val="15784380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E963-B365-BABB-2A5E-F9721BE18754}"/>
              </a:ext>
            </a:extLst>
          </p:cNvPr>
          <p:cNvSpPr>
            <a:spLocks noGrp="1"/>
          </p:cNvSpPr>
          <p:nvPr>
            <p:ph type="title"/>
          </p:nvPr>
        </p:nvSpPr>
        <p:spPr/>
        <p:txBody>
          <a:bodyPr/>
          <a:lstStyle/>
          <a:p>
            <a:pPr algn="ctr"/>
            <a:r>
              <a:rPr lang="en-US" dirty="0"/>
              <a:t>Helm</a:t>
            </a:r>
          </a:p>
        </p:txBody>
      </p:sp>
      <p:sp>
        <p:nvSpPr>
          <p:cNvPr id="3" name="Text Placeholder 2">
            <a:extLst>
              <a:ext uri="{FF2B5EF4-FFF2-40B4-BE49-F238E27FC236}">
                <a16:creationId xmlns:a16="http://schemas.microsoft.com/office/drawing/2014/main" id="{5ABC3907-5427-A9BA-C297-04EB2E46FFFC}"/>
              </a:ext>
            </a:extLst>
          </p:cNvPr>
          <p:cNvSpPr>
            <a:spLocks noGrp="1"/>
          </p:cNvSpPr>
          <p:nvPr>
            <p:ph type="body" idx="1"/>
          </p:nvPr>
        </p:nvSpPr>
        <p:spPr/>
        <p:txBody>
          <a:bodyPr/>
          <a:lstStyle/>
          <a:p>
            <a:r>
              <a:rPr lang="en-US" dirty="0"/>
              <a:t>DevOps for Kubernetes</a:t>
            </a:r>
          </a:p>
        </p:txBody>
      </p:sp>
    </p:spTree>
    <p:extLst>
      <p:ext uri="{BB962C8B-B14F-4D97-AF65-F5344CB8AC3E}">
        <p14:creationId xmlns:p14="http://schemas.microsoft.com/office/powerpoint/2010/main" val="25343282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C5D9A-EA2E-4F63-89B2-7030A7AE7B6A}"/>
              </a:ext>
            </a:extLst>
          </p:cNvPr>
          <p:cNvSpPr>
            <a:spLocks noGrp="1"/>
          </p:cNvSpPr>
          <p:nvPr>
            <p:ph type="title"/>
          </p:nvPr>
        </p:nvSpPr>
        <p:spPr/>
        <p:txBody>
          <a:bodyPr>
            <a:noAutofit/>
          </a:bodyPr>
          <a:lstStyle/>
          <a:p>
            <a:r>
              <a:rPr lang="en-US" sz="4000" b="1" dirty="0"/>
              <a:t>How to Make Meatballs with Kubernetes</a:t>
            </a:r>
          </a:p>
        </p:txBody>
      </p:sp>
      <p:pic>
        <p:nvPicPr>
          <p:cNvPr id="4" name="Picture 3" descr="A bowl of food on a plate&#10;&#10;Description generated with very high confidence">
            <a:extLst>
              <a:ext uri="{FF2B5EF4-FFF2-40B4-BE49-F238E27FC236}">
                <a16:creationId xmlns:a16="http://schemas.microsoft.com/office/drawing/2014/main" id="{16081780-ABB2-4B61-BD96-D87B67C4D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1738312"/>
            <a:ext cx="6000750" cy="3381375"/>
          </a:xfrm>
          <a:prstGeom prst="rect">
            <a:avLst/>
          </a:prstGeom>
        </p:spPr>
      </p:pic>
    </p:spTree>
    <p:extLst>
      <p:ext uri="{BB962C8B-B14F-4D97-AF65-F5344CB8AC3E}">
        <p14:creationId xmlns:p14="http://schemas.microsoft.com/office/powerpoint/2010/main" val="3267418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673D-4C89-439A-8BEF-7E614E87BD42}"/>
              </a:ext>
            </a:extLst>
          </p:cNvPr>
          <p:cNvSpPr>
            <a:spLocks noGrp="1"/>
          </p:cNvSpPr>
          <p:nvPr>
            <p:ph type="title"/>
          </p:nvPr>
        </p:nvSpPr>
        <p:spPr/>
        <p:txBody>
          <a:bodyPr>
            <a:noAutofit/>
          </a:bodyPr>
          <a:lstStyle/>
          <a:p>
            <a:r>
              <a:rPr lang="en-US" sz="4400" b="1" dirty="0"/>
              <a:t>Hard Way – With YAML Files + </a:t>
            </a:r>
            <a:r>
              <a:rPr lang="en-US" sz="4400" b="1" dirty="0" err="1"/>
              <a:t>kubectl</a:t>
            </a:r>
            <a:endParaRPr lang="en-US" sz="4400" b="1" dirty="0"/>
          </a:p>
        </p:txBody>
      </p:sp>
      <p:pic>
        <p:nvPicPr>
          <p:cNvPr id="4" name="Picture 3" descr="Food on a counter&#10;&#10;Description generated with very high confidence">
            <a:extLst>
              <a:ext uri="{FF2B5EF4-FFF2-40B4-BE49-F238E27FC236}">
                <a16:creationId xmlns:a16="http://schemas.microsoft.com/office/drawing/2014/main" id="{A10BA5FA-2345-45FD-BC23-BB1664C5D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32" y="1286219"/>
            <a:ext cx="4340370" cy="2490995"/>
          </a:xfrm>
          <a:prstGeom prst="rect">
            <a:avLst/>
          </a:prstGeom>
        </p:spPr>
      </p:pic>
      <p:pic>
        <p:nvPicPr>
          <p:cNvPr id="6" name="Picture 5" descr="A close up of a plate of food with rice meat and vegetables&#10;&#10;Description generated with very high confidence">
            <a:extLst>
              <a:ext uri="{FF2B5EF4-FFF2-40B4-BE49-F238E27FC236}">
                <a16:creationId xmlns:a16="http://schemas.microsoft.com/office/drawing/2014/main" id="{B04FA658-DAC1-49B9-AE2C-67980B8C2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1286218"/>
            <a:ext cx="3733324" cy="2490995"/>
          </a:xfrm>
          <a:prstGeom prst="rect">
            <a:avLst/>
          </a:prstGeom>
        </p:spPr>
      </p:pic>
      <p:pic>
        <p:nvPicPr>
          <p:cNvPr id="8" name="Picture 7" descr="A black pan on a stove&#10;&#10;Description generated with very high confidence">
            <a:extLst>
              <a:ext uri="{FF2B5EF4-FFF2-40B4-BE49-F238E27FC236}">
                <a16:creationId xmlns:a16="http://schemas.microsoft.com/office/drawing/2014/main" id="{088A3E9E-39F8-4899-BAF6-940046C6E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056" y="3872664"/>
            <a:ext cx="3797576" cy="2531717"/>
          </a:xfrm>
          <a:prstGeom prst="rect">
            <a:avLst/>
          </a:prstGeom>
        </p:spPr>
      </p:pic>
    </p:spTree>
    <p:extLst>
      <p:ext uri="{BB962C8B-B14F-4D97-AF65-F5344CB8AC3E}">
        <p14:creationId xmlns:p14="http://schemas.microsoft.com/office/powerpoint/2010/main" val="40227350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CE81-6F19-48CC-AB42-6D801776F7FC}"/>
              </a:ext>
            </a:extLst>
          </p:cNvPr>
          <p:cNvSpPr>
            <a:spLocks noGrp="1"/>
          </p:cNvSpPr>
          <p:nvPr>
            <p:ph type="title"/>
          </p:nvPr>
        </p:nvSpPr>
        <p:spPr/>
        <p:txBody>
          <a:bodyPr/>
          <a:lstStyle/>
          <a:p>
            <a:r>
              <a:rPr lang="en-US" b="1" dirty="0"/>
              <a:t>Easy Way – With Helm Charts</a:t>
            </a:r>
          </a:p>
        </p:txBody>
      </p:sp>
      <p:pic>
        <p:nvPicPr>
          <p:cNvPr id="4" name="Picture 3" descr="A close up of food&#10;&#10;Description generated with very high confidence">
            <a:extLst>
              <a:ext uri="{FF2B5EF4-FFF2-40B4-BE49-F238E27FC236}">
                <a16:creationId xmlns:a16="http://schemas.microsoft.com/office/drawing/2014/main" id="{C815EDC1-DC53-4B60-9634-93BEB83BA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28" y="1313622"/>
            <a:ext cx="4684644" cy="4684644"/>
          </a:xfrm>
          <a:prstGeom prst="rect">
            <a:avLst/>
          </a:prstGeom>
        </p:spPr>
      </p:pic>
      <p:pic>
        <p:nvPicPr>
          <p:cNvPr id="6" name="Picture 5" descr="A picture containing indoor, microwave, oven, floor&#10;&#10;Description generated with very high confidence">
            <a:extLst>
              <a:ext uri="{FF2B5EF4-FFF2-40B4-BE49-F238E27FC236}">
                <a16:creationId xmlns:a16="http://schemas.microsoft.com/office/drawing/2014/main" id="{16F0A891-7222-4C46-A989-214B3E255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973" y="1928191"/>
            <a:ext cx="4974232" cy="3310973"/>
          </a:xfrm>
          <a:prstGeom prst="rect">
            <a:avLst/>
          </a:prstGeom>
        </p:spPr>
      </p:pic>
    </p:spTree>
    <p:extLst>
      <p:ext uri="{BB962C8B-B14F-4D97-AF65-F5344CB8AC3E}">
        <p14:creationId xmlns:p14="http://schemas.microsoft.com/office/powerpoint/2010/main" val="335012193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s" id="{7B85BCE9-215D-8C46-8ACB-74C8D0D02ED3}" vid="{7B04070A-938B-1049-B37C-D60D8CA83A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OneNoteFluid_FileOrder xmlns="d5681aaf-e75d-4680-b6a5-67eaf1333073" xsi:nil="true"/>
    <lcf76f155ced4ddcb4097134ff3c332f xmlns="d5681aaf-e75d-4680-b6a5-67eaf133307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60DD8F652F1944BE71621823B93445" ma:contentTypeVersion="16" ma:contentTypeDescription="Create a new document." ma:contentTypeScope="" ma:versionID="062635ecf811cbd4deb42933c6615a78">
  <xsd:schema xmlns:xsd="http://www.w3.org/2001/XMLSchema" xmlns:xs="http://www.w3.org/2001/XMLSchema" xmlns:p="http://schemas.microsoft.com/office/2006/metadata/properties" xmlns:ns1="http://schemas.microsoft.com/sharepoint/v3" xmlns:ns2="d5681aaf-e75d-4680-b6a5-67eaf1333073" xmlns:ns3="230e9df3-be65-4c73-a93b-d1236ebd677e" xmlns:ns4="15d470b8-ee0f-4c7c-b3dd-47210eefc9bb" targetNamespace="http://schemas.microsoft.com/office/2006/metadata/properties" ma:root="true" ma:fieldsID="8472308a68fda1569ef6565d527014e0" ns1:_="" ns2:_="" ns3:_="" ns4:_="">
    <xsd:import namespace="http://schemas.microsoft.com/sharepoint/v3"/>
    <xsd:import namespace="d5681aaf-e75d-4680-b6a5-67eaf1333073"/>
    <xsd:import namespace="230e9df3-be65-4c73-a93b-d1236ebd677e"/>
    <xsd:import namespace="15d470b8-ee0f-4c7c-b3dd-47210eefc9b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OneNoteFluid_FileOrder" minOccurs="0"/>
                <xsd:element ref="ns1:_ip_UnifiedCompliancePolicyProperties" minOccurs="0"/>
                <xsd:element ref="ns1:_ip_UnifiedCompliancePolicyUIAc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681aaf-e75d-4680-b6a5-67eaf13330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OneNoteFluid_FileOrder" ma:index="18" nillable="true" ma:displayName="OneNoteFluid_FileOrder" ma:internalName="OneNoteFluid_FileOrd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b72968-36bd-4383-8b6e-1cc99c113b15}" ma:internalName="TaxCatchAll" ma:showField="CatchAllData" ma:web="15d470b8-ee0f-4c7c-b3dd-47210eefc9b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d470b8-ee0f-4c7c-b3dd-47210eefc9bb"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638769-C6E0-41DC-8038-DC3EEBA90CDA}">
  <ds:schemaRefs>
    <ds:schemaRef ds:uri="230e9df3-be65-4c73-a93b-d1236ebd677e"/>
    <ds:schemaRef ds:uri="http://schemas.microsoft.com/office/2006/documentManagement/types"/>
    <ds:schemaRef ds:uri="http://purl.org/dc/elements/1.1/"/>
    <ds:schemaRef ds:uri="d5681aaf-e75d-4680-b6a5-67eaf1333073"/>
    <ds:schemaRef ds:uri="http://www.w3.org/XML/1998/namespace"/>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15d470b8-ee0f-4c7c-b3dd-47210eefc9bb"/>
    <ds:schemaRef ds:uri="http://schemas.microsoft.com/sharepoint/v3"/>
  </ds:schemaRefs>
</ds:datastoreItem>
</file>

<file path=customXml/itemProps2.xml><?xml version="1.0" encoding="utf-8"?>
<ds:datastoreItem xmlns:ds="http://schemas.openxmlformats.org/officeDocument/2006/customXml" ds:itemID="{EB0A602A-2DD7-468D-9789-063BF6F358EA}">
  <ds:schemaRefs>
    <ds:schemaRef ds:uri="http://schemas.microsoft.com/sharepoint/v3/contenttype/forms"/>
  </ds:schemaRefs>
</ds:datastoreItem>
</file>

<file path=customXml/itemProps3.xml><?xml version="1.0" encoding="utf-8"?>
<ds:datastoreItem xmlns:ds="http://schemas.openxmlformats.org/officeDocument/2006/customXml" ds:itemID="{8303A4EC-F5DD-46D0-903A-C312C5C790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5681aaf-e75d-4680-b6a5-67eaf1333073"/>
    <ds:schemaRef ds:uri="230e9df3-be65-4c73-a93b-d1236ebd677e"/>
    <ds:schemaRef ds:uri="15d470b8-ee0f-4c7c-b3dd-47210eefc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2_Office Theme</Template>
  <TotalTime>331</TotalTime>
  <Words>12889</Words>
  <Application>Microsoft Macintosh PowerPoint</Application>
  <PresentationFormat>Widescreen</PresentationFormat>
  <Paragraphs>1791</Paragraphs>
  <Slides>130</Slides>
  <Notes>111</Notes>
  <HiddenSlides>11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130</vt:i4>
      </vt:variant>
    </vt:vector>
  </HeadingPairs>
  <TitlesOfParts>
    <vt:vector size="143" baseType="lpstr">
      <vt:lpstr>Arial</vt:lpstr>
      <vt:lpstr>Calibri</vt:lpstr>
      <vt:lpstr>Calibri Light</vt:lpstr>
      <vt:lpstr>Consolas</vt:lpstr>
      <vt:lpstr>Courier New</vt:lpstr>
      <vt:lpstr>Lucida Grande</vt:lpstr>
      <vt:lpstr>Open Sans</vt:lpstr>
      <vt:lpstr>Segoe UI</vt:lpstr>
      <vt:lpstr>Segoe UI Light</vt:lpstr>
      <vt:lpstr>Segoe UI Semibold</vt:lpstr>
      <vt:lpstr>Segoe UI Semilight</vt:lpstr>
      <vt:lpstr>Wingdings</vt:lpstr>
      <vt:lpstr>2_Office Theme</vt:lpstr>
      <vt:lpstr>Intro to Kubernetes</vt:lpstr>
      <vt:lpstr>PowerPoint Presentation</vt:lpstr>
      <vt:lpstr>Challenge Scenario</vt:lpstr>
      <vt:lpstr>Fab Medical App</vt:lpstr>
      <vt:lpstr>Fab Medical Website</vt:lpstr>
      <vt:lpstr>Journey to Kubernetes</vt:lpstr>
      <vt:lpstr>Challenge Zero</vt:lpstr>
      <vt:lpstr>Introducing Containers</vt:lpstr>
      <vt:lpstr>Review: What is a Container?</vt:lpstr>
      <vt:lpstr>What is a Container?</vt:lpstr>
      <vt:lpstr>What is a Container?</vt:lpstr>
      <vt:lpstr>What is a Container?</vt:lpstr>
      <vt:lpstr>What is a Container?</vt:lpstr>
      <vt:lpstr>What is a Container?</vt:lpstr>
      <vt:lpstr>What is a Container?</vt:lpstr>
      <vt:lpstr>What is Docker?</vt:lpstr>
      <vt:lpstr>Docker File</vt:lpstr>
      <vt:lpstr>Challenge 1</vt:lpstr>
      <vt:lpstr>What is a Container Registry?</vt:lpstr>
      <vt:lpstr>What is a Container Registry</vt:lpstr>
      <vt:lpstr>What is a Container Registry?</vt:lpstr>
      <vt:lpstr>What is a Container Registry?</vt:lpstr>
      <vt:lpstr>Challenge 2</vt:lpstr>
      <vt:lpstr>Container Orchestrators</vt:lpstr>
      <vt:lpstr>Okay, I’ve got containers. And a registry. Now what?!</vt:lpstr>
      <vt:lpstr>I’m going to want more VMs with containers!</vt:lpstr>
      <vt:lpstr>And more… and more!</vt:lpstr>
      <vt:lpstr>And more… and more… CHAOS!</vt:lpstr>
      <vt:lpstr>What is a Container Orchestrator?</vt:lpstr>
      <vt:lpstr>What is a Container Orchestrator?</vt:lpstr>
      <vt:lpstr>What is a Container Orchestrator?</vt:lpstr>
      <vt:lpstr>What is a Container Orchestrator?</vt:lpstr>
      <vt:lpstr>What is a Container Orchestrator?</vt:lpstr>
      <vt:lpstr>Kubernetes is a Container Orchestrator!</vt:lpstr>
      <vt:lpstr>What is Kubernetes?</vt:lpstr>
      <vt:lpstr>Kubernetes has a “Control Plane” &amp; Cluster of “Nodes”</vt:lpstr>
      <vt:lpstr>Azure Kubernetes Service (AKS)</vt:lpstr>
      <vt:lpstr>AKS is Kubernetes (Control Plane) as a Service</vt:lpstr>
      <vt:lpstr>Azure Kubernetes Service (AKS)</vt:lpstr>
      <vt:lpstr>Azure Kubernetes Service (AKS)</vt:lpstr>
      <vt:lpstr>Azure Kubernetes Service (AKS)</vt:lpstr>
      <vt:lpstr>Demo</vt:lpstr>
      <vt:lpstr>Challenge 3</vt:lpstr>
      <vt:lpstr>Kubernetes Fundamentals</vt:lpstr>
      <vt:lpstr>Kubernetes @ 10,000ft</vt:lpstr>
      <vt:lpstr>Kubernetes Architecture Components</vt:lpstr>
      <vt:lpstr>Kubernetes Architecture Components</vt:lpstr>
      <vt:lpstr>Kubernetes Architecture Components</vt:lpstr>
      <vt:lpstr>Kubernetes Architecture Components</vt:lpstr>
      <vt:lpstr>Kubernetes Architecture Components</vt:lpstr>
      <vt:lpstr>Kubernetes Architecture Components</vt:lpstr>
      <vt:lpstr>PowerPoint Presentation</vt:lpstr>
      <vt:lpstr>PowerPoint Presentation</vt:lpstr>
      <vt:lpstr>Kubernetes Deployment in Action</vt:lpstr>
      <vt:lpstr>Kubernetes Desired State In Action – Example 1</vt:lpstr>
      <vt:lpstr>Kubernetes Desired State In Action – Example 2</vt:lpstr>
      <vt:lpstr>PowerPoint Presentation</vt:lpstr>
      <vt:lpstr>Kubernetes Service Deployment In Action</vt:lpstr>
      <vt:lpstr>Kubernetes Service Deployment In Action</vt:lpstr>
      <vt:lpstr>Deployments in Kubernetes</vt:lpstr>
      <vt:lpstr>Challenge 4</vt:lpstr>
      <vt:lpstr>Scaling &amp; High Availability</vt:lpstr>
      <vt:lpstr>Scaling Pods</vt:lpstr>
      <vt:lpstr>Scaling Nodes</vt:lpstr>
      <vt:lpstr>Scaling ”Virtual” Nodes</vt:lpstr>
      <vt:lpstr>Challenge 5</vt:lpstr>
      <vt:lpstr>Updates &amp; Rollbacks</vt:lpstr>
      <vt:lpstr>Fab Medical V2</vt:lpstr>
      <vt:lpstr>Challenge 6</vt:lpstr>
      <vt:lpstr>Rolling Updates &amp; Roll Backs</vt:lpstr>
      <vt:lpstr>Blue – The Initial Deployment</vt:lpstr>
      <vt:lpstr>Green – The New Deployment</vt:lpstr>
      <vt:lpstr>Challenge 7</vt:lpstr>
      <vt:lpstr>Storage</vt:lpstr>
      <vt:lpstr>Volumes in Kubernetes</vt:lpstr>
      <vt:lpstr>Volumes in Kubernetes</vt:lpstr>
      <vt:lpstr>Volumes in Kubernetes</vt:lpstr>
      <vt:lpstr>Volumes in Kubernetes</vt:lpstr>
      <vt:lpstr>Volumes in Kubernetes</vt:lpstr>
      <vt:lpstr>Volumes in Kubernetes</vt:lpstr>
      <vt:lpstr>Persistent Volumes - Static</vt:lpstr>
      <vt:lpstr>Persistent Volumes - Static</vt:lpstr>
      <vt:lpstr>Persistent Volumes - Static</vt:lpstr>
      <vt:lpstr>Persistent Volume Claims</vt:lpstr>
      <vt:lpstr>Persistent Volume Claims</vt:lpstr>
      <vt:lpstr>Persistent Volume Claims</vt:lpstr>
      <vt:lpstr>Persistent Volume Claims</vt:lpstr>
      <vt:lpstr>Persistent Volume Claims</vt:lpstr>
      <vt:lpstr>Persistent Volume Claims</vt:lpstr>
      <vt:lpstr>Persistent Volumes</vt:lpstr>
      <vt:lpstr>Persistent Volumes - Dynamic</vt:lpstr>
      <vt:lpstr>Persistent Volumes - Dynamic</vt:lpstr>
      <vt:lpstr>Persistent Volumes - Dynamic</vt:lpstr>
      <vt:lpstr>Persistent Volumes - Dynamic</vt:lpstr>
      <vt:lpstr>Challenge 8</vt:lpstr>
      <vt:lpstr>Helm</vt:lpstr>
      <vt:lpstr>How to Make Meatballs with Kubernetes</vt:lpstr>
      <vt:lpstr>Hard Way – With YAML Files + kubectl</vt:lpstr>
      <vt:lpstr>Easy Way – With Helm Charts</vt:lpstr>
      <vt:lpstr>Helm</vt:lpstr>
      <vt:lpstr>Helm</vt:lpstr>
      <vt:lpstr>Helm Charts</vt:lpstr>
      <vt:lpstr>Chart Structure</vt:lpstr>
      <vt:lpstr>Helm</vt:lpstr>
      <vt:lpstr>Challenge 9A</vt:lpstr>
      <vt:lpstr>Challenge 9B</vt:lpstr>
      <vt:lpstr>Challenge 9C</vt:lpstr>
      <vt:lpstr>Networking</vt:lpstr>
      <vt:lpstr>Networking in Kubernetes</vt:lpstr>
      <vt:lpstr>Networking - Pod</vt:lpstr>
      <vt:lpstr>Networking - Pod</vt:lpstr>
      <vt:lpstr>Networking - Service</vt:lpstr>
      <vt:lpstr>Networking - Service</vt:lpstr>
      <vt:lpstr>Networking - Service</vt:lpstr>
      <vt:lpstr>Different Types of Services</vt:lpstr>
      <vt:lpstr>Networking – Service: Cluster IP</vt:lpstr>
      <vt:lpstr>Networking – Service: Loadbalancer</vt:lpstr>
      <vt:lpstr>Networking – Service: NodePort</vt:lpstr>
      <vt:lpstr>Networking - Ingress</vt:lpstr>
      <vt:lpstr>AKS Networking</vt:lpstr>
      <vt:lpstr>Container Network Interface (CNI)</vt:lpstr>
      <vt:lpstr>Challenge 10</vt:lpstr>
      <vt:lpstr>Monitoring, Logging, &amp; Troubleshooting</vt:lpstr>
      <vt:lpstr>Monitoring</vt:lpstr>
      <vt:lpstr>Logging and Troubleshooting</vt:lpstr>
      <vt:lpstr>Application Health and Readiness </vt:lpstr>
      <vt:lpstr>Monitoring</vt:lpstr>
      <vt:lpstr>Logging</vt:lpstr>
      <vt:lpstr>Challenge 11</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&lt;Insert Hack Name Here&gt;</dc:title>
  <dc:creator>Peter Laudati</dc:creator>
  <cp:lastModifiedBy>Peter Laudati</cp:lastModifiedBy>
  <cp:revision>5</cp:revision>
  <dcterms:created xsi:type="dcterms:W3CDTF">2022-08-18T03:12:41Z</dcterms:created>
  <dcterms:modified xsi:type="dcterms:W3CDTF">2022-09-20T20:21:12Z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0x0101002D60DD8F652F1944BE71621823B93445</vt:lpwstr>
  </property>
  <property fmtid="{D5CDD505-2E9C-101B-9397-08002B2CF9AE}" pid="3" name="MediaServiceImageTags">
    <vt:lpwstr/>
  </property>
</Properties>
</file>