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3.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4.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42" r:id="rId1"/>
    <p:sldMasterId id="2147483684" r:id="rId2"/>
    <p:sldMasterId id="2147496004" r:id="rId3"/>
    <p:sldMasterId id="2147483660" r:id="rId4"/>
    <p:sldMasterId id="2147486288" r:id="rId5"/>
  </p:sldMasterIdLst>
  <p:notesMasterIdLst>
    <p:notesMasterId r:id="rId25"/>
  </p:notesMasterIdLst>
  <p:sldIdLst>
    <p:sldId id="2076136909" r:id="rId6"/>
    <p:sldId id="2134804377" r:id="rId7"/>
    <p:sldId id="2076136900" r:id="rId8"/>
    <p:sldId id="2076136901" r:id="rId9"/>
    <p:sldId id="2076136902" r:id="rId10"/>
    <p:sldId id="2134804420" r:id="rId11"/>
    <p:sldId id="2134804374" r:id="rId12"/>
    <p:sldId id="2134804421" r:id="rId13"/>
    <p:sldId id="276" r:id="rId14"/>
    <p:sldId id="2134804422" r:id="rId15"/>
    <p:sldId id="2145705796" r:id="rId16"/>
    <p:sldId id="2145705797" r:id="rId17"/>
    <p:sldId id="2076136860" r:id="rId18"/>
    <p:sldId id="2076136510" r:id="rId19"/>
    <p:sldId id="274" r:id="rId20"/>
    <p:sldId id="2134804423" r:id="rId21"/>
    <p:sldId id="277" r:id="rId22"/>
    <p:sldId id="275" r:id="rId23"/>
    <p:sldId id="214570579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189ED03-31A1-4762-9DFD-9349B0E3B0B2}">
          <p14:sldIdLst>
            <p14:sldId id="2076136909"/>
          </p14:sldIdLst>
        </p14:section>
        <p14:section name="Challenge 1" id="{4B17D861-0C0D-4B64-9770-BB63B3744009}">
          <p14:sldIdLst>
            <p14:sldId id="2134804377"/>
            <p14:sldId id="2076136900"/>
            <p14:sldId id="2076136901"/>
            <p14:sldId id="2076136902"/>
            <p14:sldId id="2134804420"/>
            <p14:sldId id="2134804374"/>
            <p14:sldId id="2134804421"/>
          </p14:sldIdLst>
        </p14:section>
        <p14:section name="Challenge 2" id="{D33FBD25-7555-4CEC-9A04-270DA261C336}">
          <p14:sldIdLst>
            <p14:sldId id="276"/>
            <p14:sldId id="2134804422"/>
            <p14:sldId id="2145705796"/>
            <p14:sldId id="2145705797"/>
            <p14:sldId id="2076136860"/>
            <p14:sldId id="2076136510"/>
            <p14:sldId id="274"/>
            <p14:sldId id="2134804423"/>
          </p14:sldIdLst>
        </p14:section>
        <p14:section name="Challenge 3" id="{472A017A-7C8F-4C16-A504-DEE4734E6803}">
          <p14:sldIdLst>
            <p14:sldId id="277"/>
            <p14:sldId id="275"/>
            <p14:sldId id="214570579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2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Hild" userId="fbb0d8ed-f653-4ca3-acc2-8e5858e9c1e3" providerId="ADAL" clId="{1DEEC7D5-7956-4307-BDDA-21C9CC975CF7}"/>
    <pc:docChg chg="addSld modSld sldOrd addMainMaster modMainMaster modSection">
      <pc:chgData name="Ed Hild" userId="fbb0d8ed-f653-4ca3-acc2-8e5858e9c1e3" providerId="ADAL" clId="{1DEEC7D5-7956-4307-BDDA-21C9CC975CF7}" dt="2021-01-22T14:58:38.839" v="126" actId="20577"/>
      <pc:docMkLst>
        <pc:docMk/>
      </pc:docMkLst>
      <pc:sldChg chg="ord">
        <pc:chgData name="Ed Hild" userId="fbb0d8ed-f653-4ca3-acc2-8e5858e9c1e3" providerId="ADAL" clId="{1DEEC7D5-7956-4307-BDDA-21C9CC975CF7}" dt="2021-01-22T14:50:22.038" v="1"/>
        <pc:sldMkLst>
          <pc:docMk/>
          <pc:sldMk cId="742148744" sldId="2076136860"/>
        </pc:sldMkLst>
      </pc:sldChg>
      <pc:sldChg chg="add">
        <pc:chgData name="Ed Hild" userId="fbb0d8ed-f653-4ca3-acc2-8e5858e9c1e3" providerId="ADAL" clId="{1DEEC7D5-7956-4307-BDDA-21C9CC975CF7}" dt="2021-01-22T14:50:53.855" v="2" actId="22"/>
        <pc:sldMkLst>
          <pc:docMk/>
          <pc:sldMk cId="2273814713" sldId="2134804422"/>
        </pc:sldMkLst>
      </pc:sldChg>
      <pc:sldChg chg="modSp add mod ord">
        <pc:chgData name="Ed Hild" userId="fbb0d8ed-f653-4ca3-acc2-8e5858e9c1e3" providerId="ADAL" clId="{1DEEC7D5-7956-4307-BDDA-21C9CC975CF7}" dt="2021-01-22T14:51:42.088" v="90" actId="20577"/>
        <pc:sldMkLst>
          <pc:docMk/>
          <pc:sldMk cId="2392763738" sldId="2134804423"/>
        </pc:sldMkLst>
        <pc:spChg chg="mod">
          <ac:chgData name="Ed Hild" userId="fbb0d8ed-f653-4ca3-acc2-8e5858e9c1e3" providerId="ADAL" clId="{1DEEC7D5-7956-4307-BDDA-21C9CC975CF7}" dt="2021-01-22T14:51:18.641" v="7" actId="20577"/>
          <ac:spMkLst>
            <pc:docMk/>
            <pc:sldMk cId="2392763738" sldId="2134804423"/>
            <ac:spMk id="3" creationId="{8A3C202B-6EAA-4F15-8990-C3B62B1BCCA5}"/>
          </ac:spMkLst>
        </pc:spChg>
        <pc:spChg chg="mod">
          <ac:chgData name="Ed Hild" userId="fbb0d8ed-f653-4ca3-acc2-8e5858e9c1e3" providerId="ADAL" clId="{1DEEC7D5-7956-4307-BDDA-21C9CC975CF7}" dt="2021-01-22T14:51:42.088" v="90" actId="20577"/>
          <ac:spMkLst>
            <pc:docMk/>
            <pc:sldMk cId="2392763738" sldId="2134804423"/>
            <ac:spMk id="4" creationId="{07E637F8-CDD5-42CD-9555-E8518E5F98F8}"/>
          </ac:spMkLst>
        </pc:spChg>
      </pc:sldChg>
      <pc:sldChg chg="add">
        <pc:chgData name="Ed Hild" userId="fbb0d8ed-f653-4ca3-acc2-8e5858e9c1e3" providerId="ADAL" clId="{1DEEC7D5-7956-4307-BDDA-21C9CC975CF7}" dt="2021-01-22T14:57:38.609" v="91" actId="22"/>
        <pc:sldMkLst>
          <pc:docMk/>
          <pc:sldMk cId="720680495" sldId="2145705796"/>
        </pc:sldMkLst>
      </pc:sldChg>
      <pc:sldChg chg="add">
        <pc:chgData name="Ed Hild" userId="fbb0d8ed-f653-4ca3-acc2-8e5858e9c1e3" providerId="ADAL" clId="{1DEEC7D5-7956-4307-BDDA-21C9CC975CF7}" dt="2021-01-22T14:57:38.609" v="91" actId="22"/>
        <pc:sldMkLst>
          <pc:docMk/>
          <pc:sldMk cId="3733054885" sldId="2145705797"/>
        </pc:sldMkLst>
      </pc:sldChg>
      <pc:sldChg chg="modSp add mod ord">
        <pc:chgData name="Ed Hild" userId="fbb0d8ed-f653-4ca3-acc2-8e5858e9c1e3" providerId="ADAL" clId="{1DEEC7D5-7956-4307-BDDA-21C9CC975CF7}" dt="2021-01-22T14:58:38.839" v="126" actId="20577"/>
        <pc:sldMkLst>
          <pc:docMk/>
          <pc:sldMk cId="1095037386" sldId="2145705798"/>
        </pc:sldMkLst>
        <pc:spChg chg="mod">
          <ac:chgData name="Ed Hild" userId="fbb0d8ed-f653-4ca3-acc2-8e5858e9c1e3" providerId="ADAL" clId="{1DEEC7D5-7956-4307-BDDA-21C9CC975CF7}" dt="2021-01-22T14:58:18.738" v="98" actId="20577"/>
          <ac:spMkLst>
            <pc:docMk/>
            <pc:sldMk cId="1095037386" sldId="2145705798"/>
            <ac:spMk id="3" creationId="{8A3C202B-6EAA-4F15-8990-C3B62B1BCCA5}"/>
          </ac:spMkLst>
        </pc:spChg>
        <pc:spChg chg="mod">
          <ac:chgData name="Ed Hild" userId="fbb0d8ed-f653-4ca3-acc2-8e5858e9c1e3" providerId="ADAL" clId="{1DEEC7D5-7956-4307-BDDA-21C9CC975CF7}" dt="2021-01-22T14:58:38.839" v="126" actId="20577"/>
          <ac:spMkLst>
            <pc:docMk/>
            <pc:sldMk cId="1095037386" sldId="2145705798"/>
            <ac:spMk id="4" creationId="{07E637F8-CDD5-42CD-9555-E8518E5F98F8}"/>
          </ac:spMkLst>
        </pc:spChg>
      </pc:sldChg>
      <pc:sldMasterChg chg="add addSldLayout">
        <pc:chgData name="Ed Hild" userId="fbb0d8ed-f653-4ca3-acc2-8e5858e9c1e3" providerId="ADAL" clId="{1DEEC7D5-7956-4307-BDDA-21C9CC975CF7}" dt="2021-01-22T14:57:38.609" v="91" actId="22"/>
        <pc:sldMasterMkLst>
          <pc:docMk/>
          <pc:sldMasterMk cId="2336138554" sldId="2147483660"/>
        </pc:sldMasterMkLst>
        <pc:sldLayoutChg chg="add">
          <pc:chgData name="Ed Hild" userId="fbb0d8ed-f653-4ca3-acc2-8e5858e9c1e3" providerId="ADAL" clId="{1DEEC7D5-7956-4307-BDDA-21C9CC975CF7}" dt="2021-01-22T14:57:38.609" v="91" actId="22"/>
          <pc:sldLayoutMkLst>
            <pc:docMk/>
            <pc:sldMasterMk cId="2336138554" sldId="2147483660"/>
            <pc:sldLayoutMk cId="4138960749" sldId="2147483661"/>
          </pc:sldLayoutMkLst>
        </pc:sldLayoutChg>
        <pc:sldLayoutChg chg="add">
          <pc:chgData name="Ed Hild" userId="fbb0d8ed-f653-4ca3-acc2-8e5858e9c1e3" providerId="ADAL" clId="{1DEEC7D5-7956-4307-BDDA-21C9CC975CF7}" dt="2021-01-22T14:57:38.609" v="91" actId="22"/>
          <pc:sldLayoutMkLst>
            <pc:docMk/>
            <pc:sldMasterMk cId="2336138554" sldId="2147483660"/>
            <pc:sldLayoutMk cId="126874561" sldId="2147483662"/>
          </pc:sldLayoutMkLst>
        </pc:sldLayoutChg>
        <pc:sldLayoutChg chg="add">
          <pc:chgData name="Ed Hild" userId="fbb0d8ed-f653-4ca3-acc2-8e5858e9c1e3" providerId="ADAL" clId="{1DEEC7D5-7956-4307-BDDA-21C9CC975CF7}" dt="2021-01-22T14:57:38.609" v="91" actId="22"/>
          <pc:sldLayoutMkLst>
            <pc:docMk/>
            <pc:sldMasterMk cId="2336138554" sldId="2147483660"/>
            <pc:sldLayoutMk cId="3533447538" sldId="2147483663"/>
          </pc:sldLayoutMkLst>
        </pc:sldLayoutChg>
        <pc:sldLayoutChg chg="add">
          <pc:chgData name="Ed Hild" userId="fbb0d8ed-f653-4ca3-acc2-8e5858e9c1e3" providerId="ADAL" clId="{1DEEC7D5-7956-4307-BDDA-21C9CC975CF7}" dt="2021-01-22T14:57:38.609" v="91" actId="22"/>
          <pc:sldLayoutMkLst>
            <pc:docMk/>
            <pc:sldMasterMk cId="2336138554" sldId="2147483660"/>
            <pc:sldLayoutMk cId="1817610550" sldId="2147483664"/>
          </pc:sldLayoutMkLst>
        </pc:sldLayoutChg>
        <pc:sldLayoutChg chg="add">
          <pc:chgData name="Ed Hild" userId="fbb0d8ed-f653-4ca3-acc2-8e5858e9c1e3" providerId="ADAL" clId="{1DEEC7D5-7956-4307-BDDA-21C9CC975CF7}" dt="2021-01-22T14:57:38.609" v="91" actId="22"/>
          <pc:sldLayoutMkLst>
            <pc:docMk/>
            <pc:sldMasterMk cId="2336138554" sldId="2147483660"/>
            <pc:sldLayoutMk cId="3095515702" sldId="2147483665"/>
          </pc:sldLayoutMkLst>
        </pc:sldLayoutChg>
        <pc:sldLayoutChg chg="add">
          <pc:chgData name="Ed Hild" userId="fbb0d8ed-f653-4ca3-acc2-8e5858e9c1e3" providerId="ADAL" clId="{1DEEC7D5-7956-4307-BDDA-21C9CC975CF7}" dt="2021-01-22T14:57:38.609" v="91" actId="22"/>
          <pc:sldLayoutMkLst>
            <pc:docMk/>
            <pc:sldMasterMk cId="2336138554" sldId="2147483660"/>
            <pc:sldLayoutMk cId="199078815" sldId="2147483666"/>
          </pc:sldLayoutMkLst>
        </pc:sldLayoutChg>
        <pc:sldLayoutChg chg="add">
          <pc:chgData name="Ed Hild" userId="fbb0d8ed-f653-4ca3-acc2-8e5858e9c1e3" providerId="ADAL" clId="{1DEEC7D5-7956-4307-BDDA-21C9CC975CF7}" dt="2021-01-22T14:57:38.609" v="91" actId="22"/>
          <pc:sldLayoutMkLst>
            <pc:docMk/>
            <pc:sldMasterMk cId="2336138554" sldId="2147483660"/>
            <pc:sldLayoutMk cId="2775804098" sldId="2147483667"/>
          </pc:sldLayoutMkLst>
        </pc:sldLayoutChg>
        <pc:sldLayoutChg chg="add">
          <pc:chgData name="Ed Hild" userId="fbb0d8ed-f653-4ca3-acc2-8e5858e9c1e3" providerId="ADAL" clId="{1DEEC7D5-7956-4307-BDDA-21C9CC975CF7}" dt="2021-01-22T14:57:38.609" v="91" actId="22"/>
          <pc:sldLayoutMkLst>
            <pc:docMk/>
            <pc:sldMasterMk cId="2336138554" sldId="2147483660"/>
            <pc:sldLayoutMk cId="3035226229" sldId="2147483668"/>
          </pc:sldLayoutMkLst>
        </pc:sldLayoutChg>
        <pc:sldLayoutChg chg="add">
          <pc:chgData name="Ed Hild" userId="fbb0d8ed-f653-4ca3-acc2-8e5858e9c1e3" providerId="ADAL" clId="{1DEEC7D5-7956-4307-BDDA-21C9CC975CF7}" dt="2021-01-22T14:57:38.609" v="91" actId="22"/>
          <pc:sldLayoutMkLst>
            <pc:docMk/>
            <pc:sldMasterMk cId="2336138554" sldId="2147483660"/>
            <pc:sldLayoutMk cId="544408404" sldId="2147483669"/>
          </pc:sldLayoutMkLst>
        </pc:sldLayoutChg>
        <pc:sldLayoutChg chg="add">
          <pc:chgData name="Ed Hild" userId="fbb0d8ed-f653-4ca3-acc2-8e5858e9c1e3" providerId="ADAL" clId="{1DEEC7D5-7956-4307-BDDA-21C9CC975CF7}" dt="2021-01-22T14:57:38.609" v="91" actId="22"/>
          <pc:sldLayoutMkLst>
            <pc:docMk/>
            <pc:sldMasterMk cId="2336138554" sldId="2147483660"/>
            <pc:sldLayoutMk cId="3060680223" sldId="2147483670"/>
          </pc:sldLayoutMkLst>
        </pc:sldLayoutChg>
        <pc:sldLayoutChg chg="add">
          <pc:chgData name="Ed Hild" userId="fbb0d8ed-f653-4ca3-acc2-8e5858e9c1e3" providerId="ADAL" clId="{1DEEC7D5-7956-4307-BDDA-21C9CC975CF7}" dt="2021-01-22T14:57:38.609" v="91" actId="22"/>
          <pc:sldLayoutMkLst>
            <pc:docMk/>
            <pc:sldMasterMk cId="2336138554" sldId="2147483660"/>
            <pc:sldLayoutMk cId="3003673839" sldId="2147483673"/>
          </pc:sldLayoutMkLst>
        </pc:sldLayoutChg>
        <pc:sldLayoutChg chg="add">
          <pc:chgData name="Ed Hild" userId="fbb0d8ed-f653-4ca3-acc2-8e5858e9c1e3" providerId="ADAL" clId="{1DEEC7D5-7956-4307-BDDA-21C9CC975CF7}" dt="2021-01-22T14:57:38.609" v="91" actId="22"/>
          <pc:sldLayoutMkLst>
            <pc:docMk/>
            <pc:sldMasterMk cId="2336138554" sldId="2147483660"/>
            <pc:sldLayoutMk cId="3933767588" sldId="2147483837"/>
          </pc:sldLayoutMkLst>
        </pc:sldLayoutChg>
        <pc:sldLayoutChg chg="add">
          <pc:chgData name="Ed Hild" userId="fbb0d8ed-f653-4ca3-acc2-8e5858e9c1e3" providerId="ADAL" clId="{1DEEC7D5-7956-4307-BDDA-21C9CC975CF7}" dt="2021-01-22T14:57:38.609" v="91" actId="22"/>
          <pc:sldLayoutMkLst>
            <pc:docMk/>
            <pc:sldMasterMk cId="2336138554" sldId="2147483660"/>
            <pc:sldLayoutMk cId="3276918533" sldId="2147483838"/>
          </pc:sldLayoutMkLst>
        </pc:sldLayoutChg>
        <pc:sldLayoutChg chg="add">
          <pc:chgData name="Ed Hild" userId="fbb0d8ed-f653-4ca3-acc2-8e5858e9c1e3" providerId="ADAL" clId="{1DEEC7D5-7956-4307-BDDA-21C9CC975CF7}" dt="2021-01-22T14:57:38.609" v="91" actId="22"/>
          <pc:sldLayoutMkLst>
            <pc:docMk/>
            <pc:sldMasterMk cId="2336138554" sldId="2147483660"/>
            <pc:sldLayoutMk cId="1423903245" sldId="2147483839"/>
          </pc:sldLayoutMkLst>
        </pc:sldLayoutChg>
        <pc:sldLayoutChg chg="add">
          <pc:chgData name="Ed Hild" userId="fbb0d8ed-f653-4ca3-acc2-8e5858e9c1e3" providerId="ADAL" clId="{1DEEC7D5-7956-4307-BDDA-21C9CC975CF7}" dt="2021-01-22T14:57:38.609" v="91" actId="22"/>
          <pc:sldLayoutMkLst>
            <pc:docMk/>
            <pc:sldMasterMk cId="2336138554" sldId="2147483660"/>
            <pc:sldLayoutMk cId="2911277227" sldId="2147483840"/>
          </pc:sldLayoutMkLst>
        </pc:sldLayoutChg>
        <pc:sldLayoutChg chg="add">
          <pc:chgData name="Ed Hild" userId="fbb0d8ed-f653-4ca3-acc2-8e5858e9c1e3" providerId="ADAL" clId="{1DEEC7D5-7956-4307-BDDA-21C9CC975CF7}" dt="2021-01-22T14:57:38.609" v="91" actId="22"/>
          <pc:sldLayoutMkLst>
            <pc:docMk/>
            <pc:sldMasterMk cId="2336138554" sldId="2147483660"/>
            <pc:sldLayoutMk cId="2206524996" sldId="2147496003"/>
          </pc:sldLayoutMkLst>
        </pc:sldLayoutChg>
      </pc:sldMasterChg>
      <pc:sldMasterChg chg="modSldLayout">
        <pc:chgData name="Ed Hild" userId="fbb0d8ed-f653-4ca3-acc2-8e5858e9c1e3" providerId="ADAL" clId="{1DEEC7D5-7956-4307-BDDA-21C9CC975CF7}" dt="2021-01-22T14:50:53.855" v="2" actId="22"/>
        <pc:sldMasterMkLst>
          <pc:docMk/>
          <pc:sldMasterMk cId="1525938114" sldId="2147483684"/>
        </pc:sldMasterMkLst>
        <pc:sldLayoutChg chg="replId">
          <pc:chgData name="Ed Hild" userId="fbb0d8ed-f653-4ca3-acc2-8e5858e9c1e3" providerId="ADAL" clId="{1DEEC7D5-7956-4307-BDDA-21C9CC975CF7}" dt="2021-01-22T14:50:53.855" v="2" actId="22"/>
          <pc:sldLayoutMkLst>
            <pc:docMk/>
            <pc:sldMasterMk cId="1525938114" sldId="2147483684"/>
            <pc:sldLayoutMk cId="2745874450" sldId="2147484945"/>
          </pc:sldLayoutMkLst>
        </pc:sldLayoutChg>
        <pc:sldLayoutChg chg="replId">
          <pc:chgData name="Ed Hild" userId="fbb0d8ed-f653-4ca3-acc2-8e5858e9c1e3" providerId="ADAL" clId="{1DEEC7D5-7956-4307-BDDA-21C9CC975CF7}" dt="2021-01-22T14:50:53.855" v="2" actId="22"/>
          <pc:sldLayoutMkLst>
            <pc:docMk/>
            <pc:sldMasterMk cId="1525938114" sldId="2147483684"/>
            <pc:sldLayoutMk cId="2823147762" sldId="2147484947"/>
          </pc:sldLayoutMkLst>
        </pc:sldLayoutChg>
        <pc:sldLayoutChg chg="replId">
          <pc:chgData name="Ed Hild" userId="fbb0d8ed-f653-4ca3-acc2-8e5858e9c1e3" providerId="ADAL" clId="{1DEEC7D5-7956-4307-BDDA-21C9CC975CF7}" dt="2021-01-22T14:50:53.855" v="2" actId="22"/>
          <pc:sldLayoutMkLst>
            <pc:docMk/>
            <pc:sldMasterMk cId="1525938114" sldId="2147483684"/>
            <pc:sldLayoutMk cId="546329416" sldId="2147484953"/>
          </pc:sldLayoutMkLst>
        </pc:sldLayoutChg>
        <pc:sldLayoutChg chg="replId">
          <pc:chgData name="Ed Hild" userId="fbb0d8ed-f653-4ca3-acc2-8e5858e9c1e3" providerId="ADAL" clId="{1DEEC7D5-7956-4307-BDDA-21C9CC975CF7}" dt="2021-01-22T14:50:53.855" v="2" actId="22"/>
          <pc:sldLayoutMkLst>
            <pc:docMk/>
            <pc:sldMasterMk cId="1525938114" sldId="2147483684"/>
            <pc:sldLayoutMk cId="3892964418" sldId="2147484954"/>
          </pc:sldLayoutMkLst>
        </pc:sldLayoutChg>
        <pc:sldLayoutChg chg="replId">
          <pc:chgData name="Ed Hild" userId="fbb0d8ed-f653-4ca3-acc2-8e5858e9c1e3" providerId="ADAL" clId="{1DEEC7D5-7956-4307-BDDA-21C9CC975CF7}" dt="2021-01-22T14:50:53.855" v="2" actId="22"/>
          <pc:sldLayoutMkLst>
            <pc:docMk/>
            <pc:sldMasterMk cId="1525938114" sldId="2147483684"/>
            <pc:sldLayoutMk cId="277031921" sldId="2147484958"/>
          </pc:sldLayoutMkLst>
        </pc:sldLayoutChg>
        <pc:sldLayoutChg chg="replId">
          <pc:chgData name="Ed Hild" userId="fbb0d8ed-f653-4ca3-acc2-8e5858e9c1e3" providerId="ADAL" clId="{1DEEC7D5-7956-4307-BDDA-21C9CC975CF7}" dt="2021-01-22T14:50:53.855" v="2" actId="22"/>
          <pc:sldLayoutMkLst>
            <pc:docMk/>
            <pc:sldMasterMk cId="1525938114" sldId="2147483684"/>
            <pc:sldLayoutMk cId="1798308149" sldId="2147484959"/>
          </pc:sldLayoutMkLst>
        </pc:sldLayoutChg>
        <pc:sldLayoutChg chg="replId">
          <pc:chgData name="Ed Hild" userId="fbb0d8ed-f653-4ca3-acc2-8e5858e9c1e3" providerId="ADAL" clId="{1DEEC7D5-7956-4307-BDDA-21C9CC975CF7}" dt="2021-01-22T14:50:53.855" v="2" actId="22"/>
          <pc:sldLayoutMkLst>
            <pc:docMk/>
            <pc:sldMasterMk cId="1525938114" sldId="2147483684"/>
            <pc:sldLayoutMk cId="876350444" sldId="2147484960"/>
          </pc:sldLayoutMkLst>
        </pc:sldLayoutChg>
        <pc:sldLayoutChg chg="replId">
          <pc:chgData name="Ed Hild" userId="fbb0d8ed-f653-4ca3-acc2-8e5858e9c1e3" providerId="ADAL" clId="{1DEEC7D5-7956-4307-BDDA-21C9CC975CF7}" dt="2021-01-22T14:50:53.855" v="2" actId="22"/>
          <pc:sldLayoutMkLst>
            <pc:docMk/>
            <pc:sldMasterMk cId="1525938114" sldId="2147483684"/>
            <pc:sldLayoutMk cId="2693665158" sldId="2147484961"/>
          </pc:sldLayoutMkLst>
        </pc:sldLayoutChg>
        <pc:sldLayoutChg chg="replId">
          <pc:chgData name="Ed Hild" userId="fbb0d8ed-f653-4ca3-acc2-8e5858e9c1e3" providerId="ADAL" clId="{1DEEC7D5-7956-4307-BDDA-21C9CC975CF7}" dt="2021-01-22T14:50:53.855" v="2" actId="22"/>
          <pc:sldLayoutMkLst>
            <pc:docMk/>
            <pc:sldMasterMk cId="1525938114" sldId="2147483684"/>
            <pc:sldLayoutMk cId="2000984534" sldId="2147484962"/>
          </pc:sldLayoutMkLst>
        </pc:sldLayoutChg>
        <pc:sldLayoutChg chg="replId">
          <pc:chgData name="Ed Hild" userId="fbb0d8ed-f653-4ca3-acc2-8e5858e9c1e3" providerId="ADAL" clId="{1DEEC7D5-7956-4307-BDDA-21C9CC975CF7}" dt="2021-01-22T14:50:53.855" v="2" actId="22"/>
          <pc:sldLayoutMkLst>
            <pc:docMk/>
            <pc:sldMasterMk cId="1525938114" sldId="2147483684"/>
            <pc:sldLayoutMk cId="2179467905" sldId="2147484963"/>
          </pc:sldLayoutMkLst>
        </pc:sldLayoutChg>
      </pc:sldMasterChg>
      <pc:sldMasterChg chg="replId modSldLayout">
        <pc:chgData name="Ed Hild" userId="fbb0d8ed-f653-4ca3-acc2-8e5858e9c1e3" providerId="ADAL" clId="{1DEEC7D5-7956-4307-BDDA-21C9CC975CF7}" dt="2021-01-22T14:57:38.609" v="91" actId="22"/>
        <pc:sldMasterMkLst>
          <pc:docMk/>
          <pc:sldMasterMk cId="2989211754" sldId="2147484942"/>
        </pc:sldMasterMkLst>
        <pc:sldLayoutChg chg="replId">
          <pc:chgData name="Ed Hild" userId="fbb0d8ed-f653-4ca3-acc2-8e5858e9c1e3" providerId="ADAL" clId="{1DEEC7D5-7956-4307-BDDA-21C9CC975CF7}" dt="2021-01-22T14:50:53.855" v="2" actId="22"/>
          <pc:sldLayoutMkLst>
            <pc:docMk/>
            <pc:sldMasterMk cId="2989211754" sldId="2147484942"/>
            <pc:sldLayoutMk cId="2854911008" sldId="2147484943"/>
          </pc:sldLayoutMkLst>
        </pc:sldLayoutChg>
        <pc:sldLayoutChg chg="replId">
          <pc:chgData name="Ed Hild" userId="fbb0d8ed-f653-4ca3-acc2-8e5858e9c1e3" providerId="ADAL" clId="{1DEEC7D5-7956-4307-BDDA-21C9CC975CF7}" dt="2021-01-22T14:50:53.855" v="2" actId="22"/>
          <pc:sldLayoutMkLst>
            <pc:docMk/>
            <pc:sldMasterMk cId="2989211754" sldId="2147484942"/>
            <pc:sldLayoutMk cId="3529827244" sldId="2147484944"/>
          </pc:sldLayoutMkLst>
        </pc:sldLayoutChg>
        <pc:sldLayoutChg chg="replId">
          <pc:chgData name="Ed Hild" userId="fbb0d8ed-f653-4ca3-acc2-8e5858e9c1e3" providerId="ADAL" clId="{1DEEC7D5-7956-4307-BDDA-21C9CC975CF7}" dt="2021-01-22T14:50:53.855" v="2" actId="22"/>
          <pc:sldLayoutMkLst>
            <pc:docMk/>
            <pc:sldMasterMk cId="2989211754" sldId="2147484942"/>
            <pc:sldLayoutMk cId="259619286" sldId="2147484946"/>
          </pc:sldLayoutMkLst>
        </pc:sldLayoutChg>
        <pc:sldLayoutChg chg="replId">
          <pc:chgData name="Ed Hild" userId="fbb0d8ed-f653-4ca3-acc2-8e5858e9c1e3" providerId="ADAL" clId="{1DEEC7D5-7956-4307-BDDA-21C9CC975CF7}" dt="2021-01-22T14:50:53.855" v="2" actId="22"/>
          <pc:sldLayoutMkLst>
            <pc:docMk/>
            <pc:sldMasterMk cId="2989211754" sldId="2147484942"/>
            <pc:sldLayoutMk cId="2814224814" sldId="2147484948"/>
          </pc:sldLayoutMkLst>
        </pc:sldLayoutChg>
        <pc:sldLayoutChg chg="replId">
          <pc:chgData name="Ed Hild" userId="fbb0d8ed-f653-4ca3-acc2-8e5858e9c1e3" providerId="ADAL" clId="{1DEEC7D5-7956-4307-BDDA-21C9CC975CF7}" dt="2021-01-22T14:50:53.855" v="2" actId="22"/>
          <pc:sldLayoutMkLst>
            <pc:docMk/>
            <pc:sldMasterMk cId="2989211754" sldId="2147484942"/>
            <pc:sldLayoutMk cId="2864628294" sldId="2147484949"/>
          </pc:sldLayoutMkLst>
        </pc:sldLayoutChg>
        <pc:sldLayoutChg chg="replId">
          <pc:chgData name="Ed Hild" userId="fbb0d8ed-f653-4ca3-acc2-8e5858e9c1e3" providerId="ADAL" clId="{1DEEC7D5-7956-4307-BDDA-21C9CC975CF7}" dt="2021-01-22T14:50:53.855" v="2" actId="22"/>
          <pc:sldLayoutMkLst>
            <pc:docMk/>
            <pc:sldMasterMk cId="2989211754" sldId="2147484942"/>
            <pc:sldLayoutMk cId="3267201910" sldId="2147484950"/>
          </pc:sldLayoutMkLst>
        </pc:sldLayoutChg>
        <pc:sldLayoutChg chg="replId">
          <pc:chgData name="Ed Hild" userId="fbb0d8ed-f653-4ca3-acc2-8e5858e9c1e3" providerId="ADAL" clId="{1DEEC7D5-7956-4307-BDDA-21C9CC975CF7}" dt="2021-01-22T14:50:53.855" v="2" actId="22"/>
          <pc:sldLayoutMkLst>
            <pc:docMk/>
            <pc:sldMasterMk cId="2989211754" sldId="2147484942"/>
            <pc:sldLayoutMk cId="8348223" sldId="2147484951"/>
          </pc:sldLayoutMkLst>
        </pc:sldLayoutChg>
        <pc:sldLayoutChg chg="replId">
          <pc:chgData name="Ed Hild" userId="fbb0d8ed-f653-4ca3-acc2-8e5858e9c1e3" providerId="ADAL" clId="{1DEEC7D5-7956-4307-BDDA-21C9CC975CF7}" dt="2021-01-22T14:50:53.855" v="2" actId="22"/>
          <pc:sldLayoutMkLst>
            <pc:docMk/>
            <pc:sldMasterMk cId="2989211754" sldId="2147484942"/>
            <pc:sldLayoutMk cId="3303398368" sldId="2147484952"/>
          </pc:sldLayoutMkLst>
        </pc:sldLayoutChg>
        <pc:sldLayoutChg chg="replId">
          <pc:chgData name="Ed Hild" userId="fbb0d8ed-f653-4ca3-acc2-8e5858e9c1e3" providerId="ADAL" clId="{1DEEC7D5-7956-4307-BDDA-21C9CC975CF7}" dt="2021-01-22T14:50:53.855" v="2" actId="22"/>
          <pc:sldLayoutMkLst>
            <pc:docMk/>
            <pc:sldMasterMk cId="2989211754" sldId="2147484942"/>
            <pc:sldLayoutMk cId="271017609" sldId="2147484955"/>
          </pc:sldLayoutMkLst>
        </pc:sldLayoutChg>
        <pc:sldLayoutChg chg="replId">
          <pc:chgData name="Ed Hild" userId="fbb0d8ed-f653-4ca3-acc2-8e5858e9c1e3" providerId="ADAL" clId="{1DEEC7D5-7956-4307-BDDA-21C9CC975CF7}" dt="2021-01-22T14:50:53.855" v="2" actId="22"/>
          <pc:sldLayoutMkLst>
            <pc:docMk/>
            <pc:sldMasterMk cId="2989211754" sldId="2147484942"/>
            <pc:sldLayoutMk cId="1085111157" sldId="2147484956"/>
          </pc:sldLayoutMkLst>
        </pc:sldLayoutChg>
        <pc:sldLayoutChg chg="replId">
          <pc:chgData name="Ed Hild" userId="fbb0d8ed-f653-4ca3-acc2-8e5858e9c1e3" providerId="ADAL" clId="{1DEEC7D5-7956-4307-BDDA-21C9CC975CF7}" dt="2021-01-22T14:50:53.855" v="2" actId="22"/>
          <pc:sldLayoutMkLst>
            <pc:docMk/>
            <pc:sldMasterMk cId="2989211754" sldId="2147484942"/>
            <pc:sldLayoutMk cId="1788005863" sldId="2147484957"/>
          </pc:sldLayoutMkLst>
        </pc:sldLayoutChg>
        <pc:sldLayoutChg chg="replId">
          <pc:chgData name="Ed Hild" userId="fbb0d8ed-f653-4ca3-acc2-8e5858e9c1e3" providerId="ADAL" clId="{1DEEC7D5-7956-4307-BDDA-21C9CC975CF7}" dt="2021-01-22T14:50:53.855" v="2" actId="22"/>
          <pc:sldLayoutMkLst>
            <pc:docMk/>
            <pc:sldMasterMk cId="2989211754" sldId="2147484942"/>
            <pc:sldLayoutMk cId="3935492113" sldId="2147484964"/>
          </pc:sldLayoutMkLst>
        </pc:sldLayoutChg>
        <pc:sldLayoutChg chg="replId">
          <pc:chgData name="Ed Hild" userId="fbb0d8ed-f653-4ca3-acc2-8e5858e9c1e3" providerId="ADAL" clId="{1DEEC7D5-7956-4307-BDDA-21C9CC975CF7}" dt="2021-01-22T14:57:38.609" v="91" actId="22"/>
          <pc:sldLayoutMkLst>
            <pc:docMk/>
            <pc:sldMasterMk cId="2989211754" sldId="2147484942"/>
            <pc:sldLayoutMk cId="2704843878" sldId="2147496007"/>
          </pc:sldLayoutMkLst>
        </pc:sldLayoutChg>
        <pc:sldLayoutChg chg="replId">
          <pc:chgData name="Ed Hild" userId="fbb0d8ed-f653-4ca3-acc2-8e5858e9c1e3" providerId="ADAL" clId="{1DEEC7D5-7956-4307-BDDA-21C9CC975CF7}" dt="2021-01-22T14:57:38.609" v="91" actId="22"/>
          <pc:sldLayoutMkLst>
            <pc:docMk/>
            <pc:sldMasterMk cId="2989211754" sldId="2147484942"/>
            <pc:sldLayoutMk cId="786149018" sldId="2147496008"/>
          </pc:sldLayoutMkLst>
        </pc:sldLayoutChg>
        <pc:sldLayoutChg chg="replId">
          <pc:chgData name="Ed Hild" userId="fbb0d8ed-f653-4ca3-acc2-8e5858e9c1e3" providerId="ADAL" clId="{1DEEC7D5-7956-4307-BDDA-21C9CC975CF7}" dt="2021-01-22T14:57:38.609" v="91" actId="22"/>
          <pc:sldLayoutMkLst>
            <pc:docMk/>
            <pc:sldMasterMk cId="2989211754" sldId="2147484942"/>
            <pc:sldLayoutMk cId="1112789529" sldId="2147496010"/>
          </pc:sldLayoutMkLst>
        </pc:sldLayoutChg>
        <pc:sldLayoutChg chg="replId">
          <pc:chgData name="Ed Hild" userId="fbb0d8ed-f653-4ca3-acc2-8e5858e9c1e3" providerId="ADAL" clId="{1DEEC7D5-7956-4307-BDDA-21C9CC975CF7}" dt="2021-01-22T14:57:38.609" v="91" actId="22"/>
          <pc:sldLayoutMkLst>
            <pc:docMk/>
            <pc:sldMasterMk cId="2989211754" sldId="2147484942"/>
            <pc:sldLayoutMk cId="3288432120" sldId="2147496012"/>
          </pc:sldLayoutMkLst>
        </pc:sldLayoutChg>
        <pc:sldLayoutChg chg="replId">
          <pc:chgData name="Ed Hild" userId="fbb0d8ed-f653-4ca3-acc2-8e5858e9c1e3" providerId="ADAL" clId="{1DEEC7D5-7956-4307-BDDA-21C9CC975CF7}" dt="2021-01-22T14:57:38.609" v="91" actId="22"/>
          <pc:sldLayoutMkLst>
            <pc:docMk/>
            <pc:sldMasterMk cId="2989211754" sldId="2147484942"/>
            <pc:sldLayoutMk cId="4144539494" sldId="2147496014"/>
          </pc:sldLayoutMkLst>
        </pc:sldLayoutChg>
      </pc:sldMasterChg>
      <pc:sldMasterChg chg="add addSldLayout">
        <pc:chgData name="Ed Hild" userId="fbb0d8ed-f653-4ca3-acc2-8e5858e9c1e3" providerId="ADAL" clId="{1DEEC7D5-7956-4307-BDDA-21C9CC975CF7}" dt="2021-01-22T14:57:38.609" v="91" actId="22"/>
        <pc:sldMasterMkLst>
          <pc:docMk/>
          <pc:sldMasterMk cId="3588427678" sldId="2147486288"/>
        </pc:sldMasterMkLst>
        <pc:sldLayoutChg chg="add">
          <pc:chgData name="Ed Hild" userId="fbb0d8ed-f653-4ca3-acc2-8e5858e9c1e3" providerId="ADAL" clId="{1DEEC7D5-7956-4307-BDDA-21C9CC975CF7}" dt="2021-01-22T14:57:38.609" v="91" actId="22"/>
          <pc:sldLayoutMkLst>
            <pc:docMk/>
            <pc:sldMasterMk cId="3588427678" sldId="2147486288"/>
            <pc:sldLayoutMk cId="2924240647" sldId="2147486289"/>
          </pc:sldLayoutMkLst>
        </pc:sldLayoutChg>
        <pc:sldLayoutChg chg="add">
          <pc:chgData name="Ed Hild" userId="fbb0d8ed-f653-4ca3-acc2-8e5858e9c1e3" providerId="ADAL" clId="{1DEEC7D5-7956-4307-BDDA-21C9CC975CF7}" dt="2021-01-22T14:57:38.609" v="91" actId="22"/>
          <pc:sldLayoutMkLst>
            <pc:docMk/>
            <pc:sldMasterMk cId="3588427678" sldId="2147486288"/>
            <pc:sldLayoutMk cId="1849598128" sldId="2147486290"/>
          </pc:sldLayoutMkLst>
        </pc:sldLayoutChg>
        <pc:sldLayoutChg chg="add">
          <pc:chgData name="Ed Hild" userId="fbb0d8ed-f653-4ca3-acc2-8e5858e9c1e3" providerId="ADAL" clId="{1DEEC7D5-7956-4307-BDDA-21C9CC975CF7}" dt="2021-01-22T14:57:38.609" v="91" actId="22"/>
          <pc:sldLayoutMkLst>
            <pc:docMk/>
            <pc:sldMasterMk cId="3588427678" sldId="2147486288"/>
            <pc:sldLayoutMk cId="4211576646" sldId="2147486291"/>
          </pc:sldLayoutMkLst>
        </pc:sldLayoutChg>
        <pc:sldLayoutChg chg="add">
          <pc:chgData name="Ed Hild" userId="fbb0d8ed-f653-4ca3-acc2-8e5858e9c1e3" providerId="ADAL" clId="{1DEEC7D5-7956-4307-BDDA-21C9CC975CF7}" dt="2021-01-22T14:57:38.609" v="91" actId="22"/>
          <pc:sldLayoutMkLst>
            <pc:docMk/>
            <pc:sldMasterMk cId="3588427678" sldId="2147486288"/>
            <pc:sldLayoutMk cId="3927413566" sldId="2147486292"/>
          </pc:sldLayoutMkLst>
        </pc:sldLayoutChg>
        <pc:sldLayoutChg chg="add">
          <pc:chgData name="Ed Hild" userId="fbb0d8ed-f653-4ca3-acc2-8e5858e9c1e3" providerId="ADAL" clId="{1DEEC7D5-7956-4307-BDDA-21C9CC975CF7}" dt="2021-01-22T14:57:38.609" v="91" actId="22"/>
          <pc:sldLayoutMkLst>
            <pc:docMk/>
            <pc:sldMasterMk cId="3588427678" sldId="2147486288"/>
            <pc:sldLayoutMk cId="3232991965" sldId="2147486293"/>
          </pc:sldLayoutMkLst>
        </pc:sldLayoutChg>
        <pc:sldLayoutChg chg="add">
          <pc:chgData name="Ed Hild" userId="fbb0d8ed-f653-4ca3-acc2-8e5858e9c1e3" providerId="ADAL" clId="{1DEEC7D5-7956-4307-BDDA-21C9CC975CF7}" dt="2021-01-22T14:57:38.609" v="91" actId="22"/>
          <pc:sldLayoutMkLst>
            <pc:docMk/>
            <pc:sldMasterMk cId="3588427678" sldId="2147486288"/>
            <pc:sldLayoutMk cId="1531337368" sldId="2147486294"/>
          </pc:sldLayoutMkLst>
        </pc:sldLayoutChg>
        <pc:sldLayoutChg chg="add">
          <pc:chgData name="Ed Hild" userId="fbb0d8ed-f653-4ca3-acc2-8e5858e9c1e3" providerId="ADAL" clId="{1DEEC7D5-7956-4307-BDDA-21C9CC975CF7}" dt="2021-01-22T14:57:38.609" v="91" actId="22"/>
          <pc:sldLayoutMkLst>
            <pc:docMk/>
            <pc:sldMasterMk cId="3588427678" sldId="2147486288"/>
            <pc:sldLayoutMk cId="1572006585" sldId="2147486295"/>
          </pc:sldLayoutMkLst>
        </pc:sldLayoutChg>
        <pc:sldLayoutChg chg="add">
          <pc:chgData name="Ed Hild" userId="fbb0d8ed-f653-4ca3-acc2-8e5858e9c1e3" providerId="ADAL" clId="{1DEEC7D5-7956-4307-BDDA-21C9CC975CF7}" dt="2021-01-22T14:57:38.609" v="91" actId="22"/>
          <pc:sldLayoutMkLst>
            <pc:docMk/>
            <pc:sldMasterMk cId="3588427678" sldId="2147486288"/>
            <pc:sldLayoutMk cId="533679714" sldId="2147486296"/>
          </pc:sldLayoutMkLst>
        </pc:sldLayoutChg>
        <pc:sldLayoutChg chg="add">
          <pc:chgData name="Ed Hild" userId="fbb0d8ed-f653-4ca3-acc2-8e5858e9c1e3" providerId="ADAL" clId="{1DEEC7D5-7956-4307-BDDA-21C9CC975CF7}" dt="2021-01-22T14:57:38.609" v="91" actId="22"/>
          <pc:sldLayoutMkLst>
            <pc:docMk/>
            <pc:sldMasterMk cId="3588427678" sldId="2147486288"/>
            <pc:sldLayoutMk cId="1307984548" sldId="2147486297"/>
          </pc:sldLayoutMkLst>
        </pc:sldLayoutChg>
        <pc:sldLayoutChg chg="add">
          <pc:chgData name="Ed Hild" userId="fbb0d8ed-f653-4ca3-acc2-8e5858e9c1e3" providerId="ADAL" clId="{1DEEC7D5-7956-4307-BDDA-21C9CC975CF7}" dt="2021-01-22T14:57:38.609" v="91" actId="22"/>
          <pc:sldLayoutMkLst>
            <pc:docMk/>
            <pc:sldMasterMk cId="3588427678" sldId="2147486288"/>
            <pc:sldLayoutMk cId="3243858526" sldId="2147486298"/>
          </pc:sldLayoutMkLst>
        </pc:sldLayoutChg>
        <pc:sldLayoutChg chg="add">
          <pc:chgData name="Ed Hild" userId="fbb0d8ed-f653-4ca3-acc2-8e5858e9c1e3" providerId="ADAL" clId="{1DEEC7D5-7956-4307-BDDA-21C9CC975CF7}" dt="2021-01-22T14:57:38.609" v="91" actId="22"/>
          <pc:sldLayoutMkLst>
            <pc:docMk/>
            <pc:sldMasterMk cId="3588427678" sldId="2147486288"/>
            <pc:sldLayoutMk cId="1948112344" sldId="2147486299"/>
          </pc:sldLayoutMkLst>
        </pc:sldLayoutChg>
        <pc:sldLayoutChg chg="add">
          <pc:chgData name="Ed Hild" userId="fbb0d8ed-f653-4ca3-acc2-8e5858e9c1e3" providerId="ADAL" clId="{1DEEC7D5-7956-4307-BDDA-21C9CC975CF7}" dt="2021-01-22T14:57:38.609" v="91" actId="22"/>
          <pc:sldLayoutMkLst>
            <pc:docMk/>
            <pc:sldMasterMk cId="3588427678" sldId="2147486288"/>
            <pc:sldLayoutMk cId="2651151599" sldId="2147486300"/>
          </pc:sldLayoutMkLst>
        </pc:sldLayoutChg>
        <pc:sldLayoutChg chg="add">
          <pc:chgData name="Ed Hild" userId="fbb0d8ed-f653-4ca3-acc2-8e5858e9c1e3" providerId="ADAL" clId="{1DEEC7D5-7956-4307-BDDA-21C9CC975CF7}" dt="2021-01-22T14:57:38.609" v="91" actId="22"/>
          <pc:sldLayoutMkLst>
            <pc:docMk/>
            <pc:sldMasterMk cId="3588427678" sldId="2147486288"/>
            <pc:sldLayoutMk cId="1335627901" sldId="2147486301"/>
          </pc:sldLayoutMkLst>
        </pc:sldLayoutChg>
        <pc:sldLayoutChg chg="add">
          <pc:chgData name="Ed Hild" userId="fbb0d8ed-f653-4ca3-acc2-8e5858e9c1e3" providerId="ADAL" clId="{1DEEC7D5-7956-4307-BDDA-21C9CC975CF7}" dt="2021-01-22T14:57:38.609" v="91" actId="22"/>
          <pc:sldLayoutMkLst>
            <pc:docMk/>
            <pc:sldMasterMk cId="3588427678" sldId="2147486288"/>
            <pc:sldLayoutMk cId="3861443602" sldId="2147486302"/>
          </pc:sldLayoutMkLst>
        </pc:sldLayoutChg>
        <pc:sldLayoutChg chg="add">
          <pc:chgData name="Ed Hild" userId="fbb0d8ed-f653-4ca3-acc2-8e5858e9c1e3" providerId="ADAL" clId="{1DEEC7D5-7956-4307-BDDA-21C9CC975CF7}" dt="2021-01-22T14:57:38.609" v="91" actId="22"/>
          <pc:sldLayoutMkLst>
            <pc:docMk/>
            <pc:sldMasterMk cId="3588427678" sldId="2147486288"/>
            <pc:sldLayoutMk cId="2603402083" sldId="2147486303"/>
          </pc:sldLayoutMkLst>
        </pc:sldLayoutChg>
        <pc:sldLayoutChg chg="add">
          <pc:chgData name="Ed Hild" userId="fbb0d8ed-f653-4ca3-acc2-8e5858e9c1e3" providerId="ADAL" clId="{1DEEC7D5-7956-4307-BDDA-21C9CC975CF7}" dt="2021-01-22T14:57:38.609" v="91" actId="22"/>
          <pc:sldLayoutMkLst>
            <pc:docMk/>
            <pc:sldMasterMk cId="3588427678" sldId="2147486288"/>
            <pc:sldLayoutMk cId="1096866871" sldId="2147486304"/>
          </pc:sldLayoutMkLst>
        </pc:sldLayoutChg>
        <pc:sldLayoutChg chg="add">
          <pc:chgData name="Ed Hild" userId="fbb0d8ed-f653-4ca3-acc2-8e5858e9c1e3" providerId="ADAL" clId="{1DEEC7D5-7956-4307-BDDA-21C9CC975CF7}" dt="2021-01-22T14:57:38.609" v="91" actId="22"/>
          <pc:sldLayoutMkLst>
            <pc:docMk/>
            <pc:sldMasterMk cId="3588427678" sldId="2147486288"/>
            <pc:sldLayoutMk cId="1390838193" sldId="2147486305"/>
          </pc:sldLayoutMkLst>
        </pc:sldLayoutChg>
        <pc:sldLayoutChg chg="add">
          <pc:chgData name="Ed Hild" userId="fbb0d8ed-f653-4ca3-acc2-8e5858e9c1e3" providerId="ADAL" clId="{1DEEC7D5-7956-4307-BDDA-21C9CC975CF7}" dt="2021-01-22T14:57:38.609" v="91" actId="22"/>
          <pc:sldLayoutMkLst>
            <pc:docMk/>
            <pc:sldMasterMk cId="3588427678" sldId="2147486288"/>
            <pc:sldLayoutMk cId="1725136582" sldId="2147486306"/>
          </pc:sldLayoutMkLst>
        </pc:sldLayoutChg>
        <pc:sldLayoutChg chg="add">
          <pc:chgData name="Ed Hild" userId="fbb0d8ed-f653-4ca3-acc2-8e5858e9c1e3" providerId="ADAL" clId="{1DEEC7D5-7956-4307-BDDA-21C9CC975CF7}" dt="2021-01-22T14:57:38.609" v="91" actId="22"/>
          <pc:sldLayoutMkLst>
            <pc:docMk/>
            <pc:sldMasterMk cId="3588427678" sldId="2147486288"/>
            <pc:sldLayoutMk cId="646059488" sldId="2147486307"/>
          </pc:sldLayoutMkLst>
        </pc:sldLayoutChg>
        <pc:sldLayoutChg chg="add">
          <pc:chgData name="Ed Hild" userId="fbb0d8ed-f653-4ca3-acc2-8e5858e9c1e3" providerId="ADAL" clId="{1DEEC7D5-7956-4307-BDDA-21C9CC975CF7}" dt="2021-01-22T14:57:38.609" v="91" actId="22"/>
          <pc:sldLayoutMkLst>
            <pc:docMk/>
            <pc:sldMasterMk cId="3588427678" sldId="2147486288"/>
            <pc:sldLayoutMk cId="842252135" sldId="2147486308"/>
          </pc:sldLayoutMkLst>
        </pc:sldLayoutChg>
        <pc:sldLayoutChg chg="add">
          <pc:chgData name="Ed Hild" userId="fbb0d8ed-f653-4ca3-acc2-8e5858e9c1e3" providerId="ADAL" clId="{1DEEC7D5-7956-4307-BDDA-21C9CC975CF7}" dt="2021-01-22T14:57:38.609" v="91" actId="22"/>
          <pc:sldLayoutMkLst>
            <pc:docMk/>
            <pc:sldMasterMk cId="3588427678" sldId="2147486288"/>
            <pc:sldLayoutMk cId="3474357050" sldId="2147486309"/>
          </pc:sldLayoutMkLst>
        </pc:sldLayoutChg>
        <pc:sldLayoutChg chg="add">
          <pc:chgData name="Ed Hild" userId="fbb0d8ed-f653-4ca3-acc2-8e5858e9c1e3" providerId="ADAL" clId="{1DEEC7D5-7956-4307-BDDA-21C9CC975CF7}" dt="2021-01-22T14:57:38.609" v="91" actId="22"/>
          <pc:sldLayoutMkLst>
            <pc:docMk/>
            <pc:sldMasterMk cId="3588427678" sldId="2147486288"/>
            <pc:sldLayoutMk cId="55837859" sldId="2147486310"/>
          </pc:sldLayoutMkLst>
        </pc:sldLayoutChg>
        <pc:sldLayoutChg chg="add">
          <pc:chgData name="Ed Hild" userId="fbb0d8ed-f653-4ca3-acc2-8e5858e9c1e3" providerId="ADAL" clId="{1DEEC7D5-7956-4307-BDDA-21C9CC975CF7}" dt="2021-01-22T14:57:38.609" v="91" actId="22"/>
          <pc:sldLayoutMkLst>
            <pc:docMk/>
            <pc:sldMasterMk cId="3588427678" sldId="2147486288"/>
            <pc:sldLayoutMk cId="1165025546" sldId="2147486311"/>
          </pc:sldLayoutMkLst>
        </pc:sldLayoutChg>
        <pc:sldLayoutChg chg="add">
          <pc:chgData name="Ed Hild" userId="fbb0d8ed-f653-4ca3-acc2-8e5858e9c1e3" providerId="ADAL" clId="{1DEEC7D5-7956-4307-BDDA-21C9CC975CF7}" dt="2021-01-22T14:57:38.609" v="91" actId="22"/>
          <pc:sldLayoutMkLst>
            <pc:docMk/>
            <pc:sldMasterMk cId="3588427678" sldId="2147486288"/>
            <pc:sldLayoutMk cId="3897602530" sldId="2147486312"/>
          </pc:sldLayoutMkLst>
        </pc:sldLayoutChg>
        <pc:sldLayoutChg chg="add">
          <pc:chgData name="Ed Hild" userId="fbb0d8ed-f653-4ca3-acc2-8e5858e9c1e3" providerId="ADAL" clId="{1DEEC7D5-7956-4307-BDDA-21C9CC975CF7}" dt="2021-01-22T14:57:38.609" v="91" actId="22"/>
          <pc:sldLayoutMkLst>
            <pc:docMk/>
            <pc:sldMasterMk cId="3588427678" sldId="2147486288"/>
            <pc:sldLayoutMk cId="3650358238" sldId="2147486313"/>
          </pc:sldLayoutMkLst>
        </pc:sldLayoutChg>
        <pc:sldLayoutChg chg="add">
          <pc:chgData name="Ed Hild" userId="fbb0d8ed-f653-4ca3-acc2-8e5858e9c1e3" providerId="ADAL" clId="{1DEEC7D5-7956-4307-BDDA-21C9CC975CF7}" dt="2021-01-22T14:57:38.609" v="91" actId="22"/>
          <pc:sldLayoutMkLst>
            <pc:docMk/>
            <pc:sldMasterMk cId="3588427678" sldId="2147486288"/>
            <pc:sldLayoutMk cId="427829922" sldId="2147486314"/>
          </pc:sldLayoutMkLst>
        </pc:sldLayoutChg>
        <pc:sldLayoutChg chg="add">
          <pc:chgData name="Ed Hild" userId="fbb0d8ed-f653-4ca3-acc2-8e5858e9c1e3" providerId="ADAL" clId="{1DEEC7D5-7956-4307-BDDA-21C9CC975CF7}" dt="2021-01-22T14:57:38.609" v="91" actId="22"/>
          <pc:sldLayoutMkLst>
            <pc:docMk/>
            <pc:sldMasterMk cId="3588427678" sldId="2147486288"/>
            <pc:sldLayoutMk cId="545705601" sldId="2147486315"/>
          </pc:sldLayoutMkLst>
        </pc:sldLayoutChg>
        <pc:sldLayoutChg chg="add">
          <pc:chgData name="Ed Hild" userId="fbb0d8ed-f653-4ca3-acc2-8e5858e9c1e3" providerId="ADAL" clId="{1DEEC7D5-7956-4307-BDDA-21C9CC975CF7}" dt="2021-01-22T14:57:38.609" v="91" actId="22"/>
          <pc:sldLayoutMkLst>
            <pc:docMk/>
            <pc:sldMasterMk cId="3588427678" sldId="2147486288"/>
            <pc:sldLayoutMk cId="2648787845" sldId="2147486316"/>
          </pc:sldLayoutMkLst>
        </pc:sldLayoutChg>
        <pc:sldLayoutChg chg="add">
          <pc:chgData name="Ed Hild" userId="fbb0d8ed-f653-4ca3-acc2-8e5858e9c1e3" providerId="ADAL" clId="{1DEEC7D5-7956-4307-BDDA-21C9CC975CF7}" dt="2021-01-22T14:57:38.609" v="91" actId="22"/>
          <pc:sldLayoutMkLst>
            <pc:docMk/>
            <pc:sldMasterMk cId="3588427678" sldId="2147486288"/>
            <pc:sldLayoutMk cId="3343058790" sldId="2147486317"/>
          </pc:sldLayoutMkLst>
        </pc:sldLayoutChg>
        <pc:sldLayoutChg chg="add">
          <pc:chgData name="Ed Hild" userId="fbb0d8ed-f653-4ca3-acc2-8e5858e9c1e3" providerId="ADAL" clId="{1DEEC7D5-7956-4307-BDDA-21C9CC975CF7}" dt="2021-01-22T14:57:38.609" v="91" actId="22"/>
          <pc:sldLayoutMkLst>
            <pc:docMk/>
            <pc:sldMasterMk cId="3588427678" sldId="2147486288"/>
            <pc:sldLayoutMk cId="925069136" sldId="2147486318"/>
          </pc:sldLayoutMkLst>
        </pc:sldLayoutChg>
        <pc:sldLayoutChg chg="add">
          <pc:chgData name="Ed Hild" userId="fbb0d8ed-f653-4ca3-acc2-8e5858e9c1e3" providerId="ADAL" clId="{1DEEC7D5-7956-4307-BDDA-21C9CC975CF7}" dt="2021-01-22T14:57:38.609" v="91" actId="22"/>
          <pc:sldLayoutMkLst>
            <pc:docMk/>
            <pc:sldMasterMk cId="3588427678" sldId="2147486288"/>
            <pc:sldLayoutMk cId="3482969643" sldId="2147486319"/>
          </pc:sldLayoutMkLst>
        </pc:sldLayoutChg>
        <pc:sldLayoutChg chg="add">
          <pc:chgData name="Ed Hild" userId="fbb0d8ed-f653-4ca3-acc2-8e5858e9c1e3" providerId="ADAL" clId="{1DEEC7D5-7956-4307-BDDA-21C9CC975CF7}" dt="2021-01-22T14:57:38.609" v="91" actId="22"/>
          <pc:sldLayoutMkLst>
            <pc:docMk/>
            <pc:sldMasterMk cId="3588427678" sldId="2147486288"/>
            <pc:sldLayoutMk cId="1248783306" sldId="2147486320"/>
          </pc:sldLayoutMkLst>
        </pc:sldLayoutChg>
        <pc:sldLayoutChg chg="add">
          <pc:chgData name="Ed Hild" userId="fbb0d8ed-f653-4ca3-acc2-8e5858e9c1e3" providerId="ADAL" clId="{1DEEC7D5-7956-4307-BDDA-21C9CC975CF7}" dt="2021-01-22T14:57:38.609" v="91" actId="22"/>
          <pc:sldLayoutMkLst>
            <pc:docMk/>
            <pc:sldMasterMk cId="3588427678" sldId="2147486288"/>
            <pc:sldLayoutMk cId="3398858738" sldId="2147486494"/>
          </pc:sldLayoutMkLst>
        </pc:sldLayoutChg>
        <pc:sldLayoutChg chg="add">
          <pc:chgData name="Ed Hild" userId="fbb0d8ed-f653-4ca3-acc2-8e5858e9c1e3" providerId="ADAL" clId="{1DEEC7D5-7956-4307-BDDA-21C9CC975CF7}" dt="2021-01-22T14:57:38.609" v="91" actId="22"/>
          <pc:sldLayoutMkLst>
            <pc:docMk/>
            <pc:sldMasterMk cId="3588427678" sldId="2147486288"/>
            <pc:sldLayoutMk cId="3624891121" sldId="2147486495"/>
          </pc:sldLayoutMkLst>
        </pc:sldLayoutChg>
        <pc:sldLayoutChg chg="add">
          <pc:chgData name="Ed Hild" userId="fbb0d8ed-f653-4ca3-acc2-8e5858e9c1e3" providerId="ADAL" clId="{1DEEC7D5-7956-4307-BDDA-21C9CC975CF7}" dt="2021-01-22T14:57:38.609" v="91" actId="22"/>
          <pc:sldLayoutMkLst>
            <pc:docMk/>
            <pc:sldMasterMk cId="3588427678" sldId="2147486288"/>
            <pc:sldLayoutMk cId="3749740807" sldId="2147486496"/>
          </pc:sldLayoutMkLst>
        </pc:sldLayoutChg>
        <pc:sldLayoutChg chg="add">
          <pc:chgData name="Ed Hild" userId="fbb0d8ed-f653-4ca3-acc2-8e5858e9c1e3" providerId="ADAL" clId="{1DEEC7D5-7956-4307-BDDA-21C9CC975CF7}" dt="2021-01-22T14:57:38.609" v="91" actId="22"/>
          <pc:sldLayoutMkLst>
            <pc:docMk/>
            <pc:sldMasterMk cId="3588427678" sldId="2147486288"/>
            <pc:sldLayoutMk cId="215754723" sldId="2147486497"/>
          </pc:sldLayoutMkLst>
        </pc:sldLayoutChg>
        <pc:sldLayoutChg chg="add">
          <pc:chgData name="Ed Hild" userId="fbb0d8ed-f653-4ca3-acc2-8e5858e9c1e3" providerId="ADAL" clId="{1DEEC7D5-7956-4307-BDDA-21C9CC975CF7}" dt="2021-01-22T14:57:38.609" v="91" actId="22"/>
          <pc:sldLayoutMkLst>
            <pc:docMk/>
            <pc:sldMasterMk cId="3588427678" sldId="2147486288"/>
            <pc:sldLayoutMk cId="2630769696" sldId="2147486498"/>
          </pc:sldLayoutMkLst>
        </pc:sldLayoutChg>
        <pc:sldLayoutChg chg="add">
          <pc:chgData name="Ed Hild" userId="fbb0d8ed-f653-4ca3-acc2-8e5858e9c1e3" providerId="ADAL" clId="{1DEEC7D5-7956-4307-BDDA-21C9CC975CF7}" dt="2021-01-22T14:57:38.609" v="91" actId="22"/>
          <pc:sldLayoutMkLst>
            <pc:docMk/>
            <pc:sldMasterMk cId="3588427678" sldId="2147486288"/>
            <pc:sldLayoutMk cId="470811663" sldId="2147486543"/>
          </pc:sldLayoutMkLst>
        </pc:sldLayoutChg>
      </pc:sldMasterChg>
      <pc:sldMasterChg chg="add replId addSldLayout modSldLayout">
        <pc:chgData name="Ed Hild" userId="fbb0d8ed-f653-4ca3-acc2-8e5858e9c1e3" providerId="ADAL" clId="{1DEEC7D5-7956-4307-BDDA-21C9CC975CF7}" dt="2021-01-22T14:57:38.609" v="91" actId="22"/>
        <pc:sldMasterMkLst>
          <pc:docMk/>
          <pc:sldMasterMk cId="628333783" sldId="2147496004"/>
        </pc:sldMasterMkLst>
        <pc:sldLayoutChg chg="add">
          <pc:chgData name="Ed Hild" userId="fbb0d8ed-f653-4ca3-acc2-8e5858e9c1e3" providerId="ADAL" clId="{1DEEC7D5-7956-4307-BDDA-21C9CC975CF7}" dt="2021-01-22T14:50:53.855" v="2" actId="22"/>
          <pc:sldLayoutMkLst>
            <pc:docMk/>
            <pc:sldMasterMk cId="628333783" sldId="2147496004"/>
            <pc:sldLayoutMk cId="1979185886" sldId="2147483672"/>
          </pc:sldLayoutMkLst>
        </pc:sldLayoutChg>
        <pc:sldLayoutChg chg="add">
          <pc:chgData name="Ed Hild" userId="fbb0d8ed-f653-4ca3-acc2-8e5858e9c1e3" providerId="ADAL" clId="{1DEEC7D5-7956-4307-BDDA-21C9CC975CF7}" dt="2021-01-22T14:50:53.855" v="2" actId="22"/>
          <pc:sldLayoutMkLst>
            <pc:docMk/>
            <pc:sldMasterMk cId="628333783" sldId="2147496004"/>
            <pc:sldLayoutMk cId="1990280840" sldId="2147483674"/>
          </pc:sldLayoutMkLst>
        </pc:sldLayoutChg>
        <pc:sldLayoutChg chg="add">
          <pc:chgData name="Ed Hild" userId="fbb0d8ed-f653-4ca3-acc2-8e5858e9c1e3" providerId="ADAL" clId="{1DEEC7D5-7956-4307-BDDA-21C9CC975CF7}" dt="2021-01-22T14:50:53.855" v="2" actId="22"/>
          <pc:sldLayoutMkLst>
            <pc:docMk/>
            <pc:sldMasterMk cId="628333783" sldId="2147496004"/>
            <pc:sldLayoutMk cId="1974114028" sldId="2147483676"/>
          </pc:sldLayoutMkLst>
        </pc:sldLayoutChg>
        <pc:sldLayoutChg chg="add">
          <pc:chgData name="Ed Hild" userId="fbb0d8ed-f653-4ca3-acc2-8e5858e9c1e3" providerId="ADAL" clId="{1DEEC7D5-7956-4307-BDDA-21C9CC975CF7}" dt="2021-01-22T14:50:53.855" v="2" actId="22"/>
          <pc:sldLayoutMkLst>
            <pc:docMk/>
            <pc:sldMasterMk cId="628333783" sldId="2147496004"/>
            <pc:sldLayoutMk cId="4100098991" sldId="2147483677"/>
          </pc:sldLayoutMkLst>
        </pc:sldLayoutChg>
        <pc:sldLayoutChg chg="add">
          <pc:chgData name="Ed Hild" userId="fbb0d8ed-f653-4ca3-acc2-8e5858e9c1e3" providerId="ADAL" clId="{1DEEC7D5-7956-4307-BDDA-21C9CC975CF7}" dt="2021-01-22T14:50:53.855" v="2" actId="22"/>
          <pc:sldLayoutMkLst>
            <pc:docMk/>
            <pc:sldMasterMk cId="628333783" sldId="2147496004"/>
            <pc:sldLayoutMk cId="3311658429" sldId="2147483679"/>
          </pc:sldLayoutMkLst>
        </pc:sldLayoutChg>
        <pc:sldLayoutChg chg="add">
          <pc:chgData name="Ed Hild" userId="fbb0d8ed-f653-4ca3-acc2-8e5858e9c1e3" providerId="ADAL" clId="{1DEEC7D5-7956-4307-BDDA-21C9CC975CF7}" dt="2021-01-22T14:50:53.855" v="2" actId="22"/>
          <pc:sldLayoutMkLst>
            <pc:docMk/>
            <pc:sldMasterMk cId="628333783" sldId="2147496004"/>
            <pc:sldLayoutMk cId="3977013099" sldId="2147483680"/>
          </pc:sldLayoutMkLst>
        </pc:sldLayoutChg>
        <pc:sldLayoutChg chg="add">
          <pc:chgData name="Ed Hild" userId="fbb0d8ed-f653-4ca3-acc2-8e5858e9c1e3" providerId="ADAL" clId="{1DEEC7D5-7956-4307-BDDA-21C9CC975CF7}" dt="2021-01-22T14:50:53.855" v="2" actId="22"/>
          <pc:sldLayoutMkLst>
            <pc:docMk/>
            <pc:sldMasterMk cId="628333783" sldId="2147496004"/>
            <pc:sldLayoutMk cId="2672141067" sldId="2147483710"/>
          </pc:sldLayoutMkLst>
        </pc:sldLayoutChg>
        <pc:sldLayoutChg chg="add">
          <pc:chgData name="Ed Hild" userId="fbb0d8ed-f653-4ca3-acc2-8e5858e9c1e3" providerId="ADAL" clId="{1DEEC7D5-7956-4307-BDDA-21C9CC975CF7}" dt="2021-01-22T14:50:53.855" v="2" actId="22"/>
          <pc:sldLayoutMkLst>
            <pc:docMk/>
            <pc:sldMasterMk cId="628333783" sldId="2147496004"/>
            <pc:sldLayoutMk cId="302939946" sldId="2147483711"/>
          </pc:sldLayoutMkLst>
        </pc:sldLayoutChg>
        <pc:sldLayoutChg chg="add">
          <pc:chgData name="Ed Hild" userId="fbb0d8ed-f653-4ca3-acc2-8e5858e9c1e3" providerId="ADAL" clId="{1DEEC7D5-7956-4307-BDDA-21C9CC975CF7}" dt="2021-01-22T14:50:53.855" v="2" actId="22"/>
          <pc:sldLayoutMkLst>
            <pc:docMk/>
            <pc:sldMasterMk cId="628333783" sldId="2147496004"/>
            <pc:sldLayoutMk cId="989946268" sldId="2147483712"/>
          </pc:sldLayoutMkLst>
        </pc:sldLayoutChg>
        <pc:sldLayoutChg chg="add">
          <pc:chgData name="Ed Hild" userId="fbb0d8ed-f653-4ca3-acc2-8e5858e9c1e3" providerId="ADAL" clId="{1DEEC7D5-7956-4307-BDDA-21C9CC975CF7}" dt="2021-01-22T14:50:53.855" v="2" actId="22"/>
          <pc:sldLayoutMkLst>
            <pc:docMk/>
            <pc:sldMasterMk cId="628333783" sldId="2147496004"/>
            <pc:sldLayoutMk cId="41194374" sldId="2147483713"/>
          </pc:sldLayoutMkLst>
        </pc:sldLayoutChg>
        <pc:sldLayoutChg chg="add">
          <pc:chgData name="Ed Hild" userId="fbb0d8ed-f653-4ca3-acc2-8e5858e9c1e3" providerId="ADAL" clId="{1DEEC7D5-7956-4307-BDDA-21C9CC975CF7}" dt="2021-01-22T14:50:53.855" v="2" actId="22"/>
          <pc:sldLayoutMkLst>
            <pc:docMk/>
            <pc:sldMasterMk cId="628333783" sldId="2147496004"/>
            <pc:sldLayoutMk cId="4196769743" sldId="2147483714"/>
          </pc:sldLayoutMkLst>
        </pc:sldLayoutChg>
        <pc:sldLayoutChg chg="add">
          <pc:chgData name="Ed Hild" userId="fbb0d8ed-f653-4ca3-acc2-8e5858e9c1e3" providerId="ADAL" clId="{1DEEC7D5-7956-4307-BDDA-21C9CC975CF7}" dt="2021-01-22T14:50:53.855" v="2" actId="22"/>
          <pc:sldLayoutMkLst>
            <pc:docMk/>
            <pc:sldMasterMk cId="628333783" sldId="2147496004"/>
            <pc:sldLayoutMk cId="2404715665" sldId="2147483715"/>
          </pc:sldLayoutMkLst>
        </pc:sldLayoutChg>
        <pc:sldLayoutChg chg="add">
          <pc:chgData name="Ed Hild" userId="fbb0d8ed-f653-4ca3-acc2-8e5858e9c1e3" providerId="ADAL" clId="{1DEEC7D5-7956-4307-BDDA-21C9CC975CF7}" dt="2021-01-22T14:50:53.855" v="2" actId="22"/>
          <pc:sldLayoutMkLst>
            <pc:docMk/>
            <pc:sldMasterMk cId="628333783" sldId="2147496004"/>
            <pc:sldLayoutMk cId="986465312" sldId="2147483716"/>
          </pc:sldLayoutMkLst>
        </pc:sldLayoutChg>
        <pc:sldLayoutChg chg="add">
          <pc:chgData name="Ed Hild" userId="fbb0d8ed-f653-4ca3-acc2-8e5858e9c1e3" providerId="ADAL" clId="{1DEEC7D5-7956-4307-BDDA-21C9CC975CF7}" dt="2021-01-22T14:50:53.855" v="2" actId="22"/>
          <pc:sldLayoutMkLst>
            <pc:docMk/>
            <pc:sldMasterMk cId="628333783" sldId="2147496004"/>
            <pc:sldLayoutMk cId="2046214243" sldId="2147483717"/>
          </pc:sldLayoutMkLst>
        </pc:sldLayoutChg>
        <pc:sldLayoutChg chg="add">
          <pc:chgData name="Ed Hild" userId="fbb0d8ed-f653-4ca3-acc2-8e5858e9c1e3" providerId="ADAL" clId="{1DEEC7D5-7956-4307-BDDA-21C9CC975CF7}" dt="2021-01-22T14:50:53.855" v="2" actId="22"/>
          <pc:sldLayoutMkLst>
            <pc:docMk/>
            <pc:sldMasterMk cId="628333783" sldId="2147496004"/>
            <pc:sldLayoutMk cId="572746792" sldId="2147483718"/>
          </pc:sldLayoutMkLst>
        </pc:sldLayoutChg>
        <pc:sldLayoutChg chg="add">
          <pc:chgData name="Ed Hild" userId="fbb0d8ed-f653-4ca3-acc2-8e5858e9c1e3" providerId="ADAL" clId="{1DEEC7D5-7956-4307-BDDA-21C9CC975CF7}" dt="2021-01-22T14:50:53.855" v="2" actId="22"/>
          <pc:sldLayoutMkLst>
            <pc:docMk/>
            <pc:sldMasterMk cId="628333783" sldId="2147496004"/>
            <pc:sldLayoutMk cId="942364356" sldId="2147483719"/>
          </pc:sldLayoutMkLst>
        </pc:sldLayoutChg>
        <pc:sldLayoutChg chg="add">
          <pc:chgData name="Ed Hild" userId="fbb0d8ed-f653-4ca3-acc2-8e5858e9c1e3" providerId="ADAL" clId="{1DEEC7D5-7956-4307-BDDA-21C9CC975CF7}" dt="2021-01-22T14:50:53.855" v="2" actId="22"/>
          <pc:sldLayoutMkLst>
            <pc:docMk/>
            <pc:sldMasterMk cId="628333783" sldId="2147496004"/>
            <pc:sldLayoutMk cId="1969155612" sldId="2147484941"/>
          </pc:sldLayoutMkLst>
        </pc:sldLayoutChg>
        <pc:sldLayoutChg chg="add replId">
          <pc:chgData name="Ed Hild" userId="fbb0d8ed-f653-4ca3-acc2-8e5858e9c1e3" providerId="ADAL" clId="{1DEEC7D5-7956-4307-BDDA-21C9CC975CF7}" dt="2021-01-22T14:57:38.609" v="91" actId="22"/>
          <pc:sldLayoutMkLst>
            <pc:docMk/>
            <pc:sldMasterMk cId="628333783" sldId="2147496004"/>
            <pc:sldLayoutMk cId="2189550155" sldId="2147496005"/>
          </pc:sldLayoutMkLst>
        </pc:sldLayoutChg>
        <pc:sldLayoutChg chg="add replId">
          <pc:chgData name="Ed Hild" userId="fbb0d8ed-f653-4ca3-acc2-8e5858e9c1e3" providerId="ADAL" clId="{1DEEC7D5-7956-4307-BDDA-21C9CC975CF7}" dt="2021-01-22T14:57:38.609" v="91" actId="22"/>
          <pc:sldLayoutMkLst>
            <pc:docMk/>
            <pc:sldMasterMk cId="628333783" sldId="2147496004"/>
            <pc:sldLayoutMk cId="2157943913" sldId="2147496006"/>
          </pc:sldLayoutMkLst>
        </pc:sldLayoutChg>
        <pc:sldLayoutChg chg="add replId">
          <pc:chgData name="Ed Hild" userId="fbb0d8ed-f653-4ca3-acc2-8e5858e9c1e3" providerId="ADAL" clId="{1DEEC7D5-7956-4307-BDDA-21C9CC975CF7}" dt="2021-01-22T14:57:38.609" v="91" actId="22"/>
          <pc:sldLayoutMkLst>
            <pc:docMk/>
            <pc:sldMasterMk cId="628333783" sldId="2147496004"/>
            <pc:sldLayoutMk cId="3704616550" sldId="2147496009"/>
          </pc:sldLayoutMkLst>
        </pc:sldLayoutChg>
        <pc:sldLayoutChg chg="add replId">
          <pc:chgData name="Ed Hild" userId="fbb0d8ed-f653-4ca3-acc2-8e5858e9c1e3" providerId="ADAL" clId="{1DEEC7D5-7956-4307-BDDA-21C9CC975CF7}" dt="2021-01-22T14:57:38.609" v="91" actId="22"/>
          <pc:sldLayoutMkLst>
            <pc:docMk/>
            <pc:sldMasterMk cId="628333783" sldId="2147496004"/>
            <pc:sldLayoutMk cId="3624837618" sldId="2147496011"/>
          </pc:sldLayoutMkLst>
        </pc:sldLayoutChg>
        <pc:sldLayoutChg chg="add replId">
          <pc:chgData name="Ed Hild" userId="fbb0d8ed-f653-4ca3-acc2-8e5858e9c1e3" providerId="ADAL" clId="{1DEEC7D5-7956-4307-BDDA-21C9CC975CF7}" dt="2021-01-22T14:57:38.609" v="91" actId="22"/>
          <pc:sldLayoutMkLst>
            <pc:docMk/>
            <pc:sldMasterMk cId="628333783" sldId="2147496004"/>
            <pc:sldLayoutMk cId="398356438" sldId="2147496013"/>
          </pc:sldLayoutMkLst>
        </pc:sldLayoutChg>
        <pc:sldLayoutChg chg="add replId">
          <pc:chgData name="Ed Hild" userId="fbb0d8ed-f653-4ca3-acc2-8e5858e9c1e3" providerId="ADAL" clId="{1DEEC7D5-7956-4307-BDDA-21C9CC975CF7}" dt="2021-01-22T14:57:38.609" v="91" actId="22"/>
          <pc:sldLayoutMkLst>
            <pc:docMk/>
            <pc:sldMasterMk cId="628333783" sldId="2147496004"/>
            <pc:sldLayoutMk cId="3887432461" sldId="214749601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341AF-C944-4E67-9660-EFB0F0B2247E}" type="datetimeFigureOut">
              <a:rPr lang="en-US" smtClean="0"/>
              <a:t>2/23/2021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924578-2C05-41D3-830E-426447ED3ECF}" type="slidenum">
              <a:rPr lang="en-US" smtClean="0"/>
              <a:t>‹#›</a:t>
            </a:fld>
            <a:endParaRPr lang="en-US"/>
          </a:p>
        </p:txBody>
      </p:sp>
    </p:spTree>
    <p:extLst>
      <p:ext uri="{BB962C8B-B14F-4D97-AF65-F5344CB8AC3E}">
        <p14:creationId xmlns:p14="http://schemas.microsoft.com/office/powerpoint/2010/main" val="1490805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6DED8E-68E4-4F71-A6FB-CF6C545B1AE3}"/>
              </a:ext>
            </a:extLst>
          </p:cNvPr>
          <p:cNvSpPr>
            <a:spLocks noGrp="1"/>
          </p:cNvSpPr>
          <p:nvPr>
            <p:ph type="body" idx="1"/>
          </p:nvPr>
        </p:nvSpPr>
        <p:spPr/>
        <p:txBody>
          <a:bodyPr/>
          <a:lstStyle/>
          <a:p>
            <a:r>
              <a:rPr lang="en-US" sz="1200" kern="1200">
                <a:solidFill>
                  <a:schemeClr val="tx1"/>
                </a:solidFill>
                <a:effectLst/>
                <a:latin typeface="+mn-lt"/>
                <a:ea typeface="+mn-ea"/>
                <a:cs typeface="+mn-cs"/>
              </a:rPr>
              <a:t>Hello, I am [insert name, title]. </a:t>
            </a: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Segoe UI Light" pitchFamily="34" charset="0"/>
                <a:ea typeface="+mn-ea"/>
                <a:cs typeface="+mn-cs"/>
              </a:rPr>
              <a:t>We are all experiencing dramatic change in both work and life. COVID-19 has accelerated and changed trends across every industry. I’m here today to share </a:t>
            </a:r>
            <a:r>
              <a:rPr lang="en-US" sz="1200" kern="1200">
                <a:solidFill>
                  <a:schemeClr val="tx1"/>
                </a:solidFill>
                <a:effectLst/>
                <a:latin typeface="+mn-lt"/>
                <a:ea typeface="+mn-ea"/>
                <a:cs typeface="+mn-cs"/>
              </a:rPr>
              <a:t>how Microsoft Teams is uniquely positioned to enable this digital transformation and help with these rapidly changing realities.</a:t>
            </a:r>
          </a:p>
          <a:p>
            <a:endParaRPr lang="en-US" sz="1200" kern="1200">
              <a:solidFill>
                <a:schemeClr val="tx1"/>
              </a:solidFill>
              <a:effectLst/>
              <a:latin typeface="+mn-lt"/>
              <a:ea typeface="+mn-ea"/>
              <a:cs typeface="+mn-cs"/>
            </a:endParaRPr>
          </a:p>
        </p:txBody>
      </p:sp>
    </p:spTree>
    <p:extLst>
      <p:ext uri="{BB962C8B-B14F-4D97-AF65-F5344CB8AC3E}">
        <p14:creationId xmlns:p14="http://schemas.microsoft.com/office/powerpoint/2010/main" val="3888405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508473-BAC6-4651-939F-6CABAB6935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63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1A3F572-827B-48F1-B079-FE709689EE8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02688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24" kern="1200" dirty="0">
                <a:solidFill>
                  <a:schemeClr val="tx1"/>
                </a:solidFill>
                <a:effectLst/>
                <a:latin typeface="+mn-lt"/>
                <a:ea typeface="+mn-ea"/>
                <a:cs typeface="+mn-cs"/>
              </a:rPr>
              <a:t>The Microsoft Power Platform is a suite of low code development tools that includes Power BI, Power Apps, and Power Automate (formerly known as Microsoft Flow).  We feel that integrating Power Platform with Teams really enhances both Teams and the Power Platform tools – they make Teams more powerful, no pun intended, and Teams allows you to put all these tools into one place, and really take advantage of the conversational nature of Teams.</a:t>
            </a:r>
          </a:p>
          <a:p>
            <a:r>
              <a:rPr lang="en-US" sz="1224" kern="1200" dirty="0">
                <a:solidFill>
                  <a:schemeClr val="tx1"/>
                </a:solidFill>
                <a:effectLst/>
                <a:latin typeface="+mn-lt"/>
                <a:ea typeface="+mn-ea"/>
                <a:cs typeface="+mn-cs"/>
              </a:rPr>
              <a:t> </a:t>
            </a:r>
          </a:p>
          <a:p>
            <a:r>
              <a:rPr lang="en-US" sz="1224" kern="1200" dirty="0">
                <a:solidFill>
                  <a:schemeClr val="tx1"/>
                </a:solidFill>
                <a:effectLst/>
                <a:latin typeface="+mn-lt"/>
                <a:ea typeface="+mn-ea"/>
                <a:cs typeface="+mn-cs"/>
              </a:rPr>
              <a:t>​</a:t>
            </a:r>
            <a:r>
              <a:rPr lang="en-US" sz="1224" b="1" u="sng" kern="1200" dirty="0">
                <a:solidFill>
                  <a:schemeClr val="tx1"/>
                </a:solidFill>
                <a:effectLst/>
                <a:latin typeface="+mn-lt"/>
                <a:ea typeface="+mn-ea"/>
                <a:cs typeface="+mn-cs"/>
              </a:rPr>
              <a:t>Power BI</a:t>
            </a:r>
            <a:r>
              <a:rPr lang="en-US" sz="1224" kern="1200" dirty="0">
                <a:solidFill>
                  <a:schemeClr val="tx1"/>
                </a:solidFill>
                <a:effectLst/>
                <a:latin typeface="+mn-lt"/>
                <a:ea typeface="+mn-ea"/>
                <a:cs typeface="+mn-cs"/>
              </a:rPr>
              <a:t>​</a:t>
            </a:r>
          </a:p>
          <a:p>
            <a:r>
              <a:rPr lang="en-US" sz="1224" kern="1200" dirty="0">
                <a:solidFill>
                  <a:schemeClr val="tx1"/>
                </a:solidFill>
                <a:effectLst/>
                <a:latin typeface="+mn-lt"/>
                <a:ea typeface="+mn-ea"/>
                <a:cs typeface="+mn-cs"/>
              </a:rPr>
              <a:t>​Power BI is the Power Platform’s data visualization tool, leveraging all of the rich data collected in Microsoft 365 and enhanced by PowerApps and Power Automate. Power BI helps your organization make data-driven decisions and empowers people across your business to derive insights from the data that matters most. The natural connection between Power BI and PowerApps makes it effortless to put insights in the hands of people like maintenance workers, teachers, miners and others on the frontline, in tailored and often task-specific applications that supercharge their productivity.​</a:t>
            </a:r>
          </a:p>
          <a:p>
            <a:r>
              <a:rPr lang="en-US" sz="1224" kern="1200" dirty="0">
                <a:solidFill>
                  <a:schemeClr val="tx1"/>
                </a:solidFill>
                <a:effectLst/>
                <a:latin typeface="+mn-lt"/>
                <a:ea typeface="+mn-ea"/>
                <a:cs typeface="+mn-cs"/>
              </a:rPr>
              <a:t> </a:t>
            </a:r>
          </a:p>
          <a:p>
            <a:r>
              <a:rPr lang="en-US" sz="1224" kern="1200" dirty="0">
                <a:solidFill>
                  <a:schemeClr val="tx1"/>
                </a:solidFill>
                <a:effectLst/>
                <a:latin typeface="+mn-lt"/>
                <a:ea typeface="+mn-ea"/>
                <a:cs typeface="+mn-cs"/>
              </a:rPr>
              <a:t>&lt;Click&gt;</a:t>
            </a:r>
          </a:p>
          <a:p>
            <a:r>
              <a:rPr lang="en-US" sz="1224" kern="1200" dirty="0">
                <a:solidFill>
                  <a:schemeClr val="tx1"/>
                </a:solidFill>
                <a:effectLst/>
                <a:latin typeface="+mn-lt"/>
                <a:ea typeface="+mn-ea"/>
                <a:cs typeface="+mn-cs"/>
              </a:rPr>
              <a:t>​</a:t>
            </a:r>
          </a:p>
          <a:p>
            <a:r>
              <a:rPr lang="en-US" sz="1224" b="1" u="sng" kern="1200" dirty="0">
                <a:solidFill>
                  <a:schemeClr val="tx1"/>
                </a:solidFill>
                <a:effectLst/>
                <a:latin typeface="+mn-lt"/>
                <a:ea typeface="+mn-ea"/>
                <a:cs typeface="+mn-cs"/>
              </a:rPr>
              <a:t>Power Apps</a:t>
            </a:r>
            <a:r>
              <a:rPr lang="en-US" sz="1224" kern="1200" dirty="0">
                <a:solidFill>
                  <a:schemeClr val="tx1"/>
                </a:solidFill>
                <a:effectLst/>
                <a:latin typeface="+mn-lt"/>
                <a:ea typeface="+mn-ea"/>
                <a:cs typeface="+mn-cs"/>
              </a:rPr>
              <a:t>​</a:t>
            </a:r>
          </a:p>
          <a:p>
            <a:r>
              <a:rPr lang="en-US" sz="1224" kern="1200" dirty="0">
                <a:solidFill>
                  <a:schemeClr val="tx1"/>
                </a:solidFill>
                <a:effectLst/>
                <a:latin typeface="+mn-lt"/>
                <a:ea typeface="+mn-ea"/>
                <a:cs typeface="+mn-cs"/>
              </a:rPr>
              <a:t>​PowerApps is our low code application development platform – allowing anyone to build web and mobile applications with little or no code. PowerApps connects to hundreds of business systems and databases, making it easy to link workers with the existing processes and data that makes the business tick. Your custom apps created with Power Apps can also live exactly where users need them – either pinned to a channel, or on the left app bar of Teams.  A new Power Apps feature allows you to publish apps created in Power Apps directly as Teams apps – so they look and feel just like any other app that lives in the Teams app library. And, all the data captured in PowerApps can make its way right back to those very systems for further analysis. ​</a:t>
            </a:r>
          </a:p>
          <a:p>
            <a:r>
              <a:rPr lang="en-US" sz="1224" kern="1200" dirty="0">
                <a:solidFill>
                  <a:schemeClr val="tx1"/>
                </a:solidFill>
                <a:effectLst/>
                <a:latin typeface="+mn-lt"/>
                <a:ea typeface="+mn-ea"/>
                <a:cs typeface="+mn-cs"/>
              </a:rPr>
              <a:t> </a:t>
            </a:r>
          </a:p>
          <a:p>
            <a:r>
              <a:rPr lang="en-US" sz="1224" kern="1200" dirty="0">
                <a:solidFill>
                  <a:schemeClr val="tx1"/>
                </a:solidFill>
                <a:effectLst/>
                <a:latin typeface="+mn-lt"/>
                <a:ea typeface="+mn-ea"/>
                <a:cs typeface="+mn-cs"/>
              </a:rPr>
              <a:t>&lt;Click&gt;</a:t>
            </a:r>
          </a:p>
          <a:p>
            <a:r>
              <a:rPr lang="en-US" sz="1224" kern="1200" dirty="0">
                <a:solidFill>
                  <a:schemeClr val="tx1"/>
                </a:solidFill>
                <a:effectLst/>
                <a:latin typeface="+mn-lt"/>
                <a:ea typeface="+mn-ea"/>
                <a:cs typeface="+mn-cs"/>
              </a:rPr>
              <a:t> </a:t>
            </a:r>
          </a:p>
          <a:p>
            <a:r>
              <a:rPr lang="en-US" sz="1224" b="1" u="sng" kern="1200" dirty="0">
                <a:solidFill>
                  <a:schemeClr val="tx1"/>
                </a:solidFill>
                <a:effectLst/>
                <a:latin typeface="+mn-lt"/>
                <a:ea typeface="+mn-ea"/>
                <a:cs typeface="+mn-cs"/>
              </a:rPr>
              <a:t>Power Automate</a:t>
            </a:r>
            <a:r>
              <a:rPr lang="en-US" sz="1224" kern="1200" dirty="0">
                <a:solidFill>
                  <a:schemeClr val="tx1"/>
                </a:solidFill>
                <a:effectLst/>
                <a:latin typeface="+mn-lt"/>
                <a:ea typeface="+mn-ea"/>
                <a:cs typeface="+mn-cs"/>
              </a:rPr>
              <a:t>​</a:t>
            </a:r>
          </a:p>
          <a:p>
            <a:r>
              <a:rPr lang="en-US" sz="1224" kern="1200" dirty="0">
                <a:solidFill>
                  <a:schemeClr val="tx1"/>
                </a:solidFill>
                <a:effectLst/>
                <a:latin typeface="+mn-lt"/>
                <a:ea typeface="+mn-ea"/>
                <a:cs typeface="+mn-cs"/>
              </a:rPr>
              <a:t>​Microsoft Power Automate allows you to automate routine processes and tasks. Since Power Automate is integrated with Microsoft 365 applications you can automate many of your processes that have Office and other Microsoft apps involved, typically with no significant coding to get started. Power </a:t>
            </a:r>
            <a:r>
              <a:rPr lang="en-US" sz="1224" kern="1200" dirty="0" err="1">
                <a:solidFill>
                  <a:schemeClr val="tx1"/>
                </a:solidFill>
                <a:effectLst/>
                <a:latin typeface="+mn-lt"/>
                <a:ea typeface="+mn-ea"/>
                <a:cs typeface="+mn-cs"/>
              </a:rPr>
              <a:t>Automate’s</a:t>
            </a:r>
            <a:r>
              <a:rPr lang="en-US" sz="1224" kern="1200" dirty="0">
                <a:solidFill>
                  <a:schemeClr val="tx1"/>
                </a:solidFill>
                <a:effectLst/>
                <a:latin typeface="+mn-lt"/>
                <a:ea typeface="+mn-ea"/>
                <a:cs typeface="+mn-cs"/>
              </a:rPr>
              <a:t> integration with Teams which can be built directly from Teams and automate processes in the context of a chat.  Users can even take actions directly from chat.</a:t>
            </a:r>
          </a:p>
          <a:p>
            <a:r>
              <a:rPr lang="en-US" sz="1224" kern="1200" dirty="0">
                <a:solidFill>
                  <a:schemeClr val="tx1"/>
                </a:solidFill>
                <a:effectLst/>
                <a:latin typeface="+mn-lt"/>
                <a:ea typeface="+mn-ea"/>
                <a:cs typeface="+mn-cs"/>
              </a:rPr>
              <a:t> </a:t>
            </a:r>
          </a:p>
          <a:p>
            <a:r>
              <a:rPr lang="en-US" sz="1224" kern="1200" dirty="0">
                <a:solidFill>
                  <a:schemeClr val="tx1"/>
                </a:solidFill>
                <a:effectLst/>
                <a:latin typeface="+mn-lt"/>
                <a:ea typeface="+mn-ea"/>
                <a:cs typeface="+mn-cs"/>
              </a:rPr>
              <a:t>Teams combined with Microsoft Power Platform’s low-code technology allows integrate existing apps, create apps new, automate processes between apps or within apps, and foster a data-driven culture. </a:t>
            </a:r>
          </a:p>
          <a:p>
            <a:r>
              <a:rPr lang="en-US" sz="1224" kern="1200" dirty="0">
                <a:solidFill>
                  <a:schemeClr val="tx1"/>
                </a:solidFill>
                <a:effectLst/>
                <a:latin typeface="+mn-lt"/>
                <a:ea typeface="+mn-ea"/>
                <a:cs typeface="+mn-cs"/>
              </a:rPr>
              <a:t> </a:t>
            </a:r>
          </a:p>
          <a:p>
            <a:r>
              <a:rPr lang="en-US" sz="1224" kern="1200" dirty="0">
                <a:solidFill>
                  <a:schemeClr val="tx1"/>
                </a:solidFill>
                <a:effectLst/>
                <a:latin typeface="+mn-lt"/>
                <a:ea typeface="+mn-ea"/>
                <a:cs typeface="+mn-cs"/>
              </a:rPr>
              <a:t>*Note: Power Apps and Power Automate are subject to usage limits under Microsoft 365 licensing, and certain features/functionality and additional capacity require the purchase of additional plan(s); Power BI requires an E5 license or an add-on – please check licensing guidance for more information</a:t>
            </a:r>
          </a:p>
          <a:p>
            <a:endParaRPr lang="en-US" dirty="0"/>
          </a:p>
        </p:txBody>
      </p:sp>
      <p:sp>
        <p:nvSpPr>
          <p:cNvPr id="4" name="Header Placeholder 3"/>
          <p:cNvSpPr>
            <a:spLocks noGrp="1"/>
          </p:cNvSpPr>
          <p:nvPr>
            <p:ph type="hdr" sz="quarter" idx="10"/>
          </p:nvPr>
        </p:nvSpPr>
        <p:spPr/>
        <p:txBody>
          <a:bodyPr/>
          <a:lstStyle/>
          <a:p>
            <a:pPr marL="0" marR="0" lvl="0" indent="0" algn="l" defTabSz="932688"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72E0C910-0166-48E0-B8EF-5071277A02A8}"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2/23/2021 10:09 AM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4020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With Microsoft Power Automate you can processes events from hundreds of triggers out-of-box to start flows – plus custom events in external systems through custom connectors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After the triggering a flow, actions can read and write data in any of the hundreds of connectors in integration workflows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Power Automate allows you to quickly automate business processes that span across apps and services using a familiar form-based interface. This allows new users to feel comfortable and quickly learn how to use Power Automate.</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Many common tasks, like approvals are easy to set up in Power Automate. Power Automate can easily create approvals that can be handled from inside Teams on desktop or mobile devices.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Everything from simple if-this-then-that processes to detailed conditional branching that leverages the Microsoft Cognitive Services for AI-powered decision making can be created using Power Automate.</a:t>
            </a:r>
          </a:p>
          <a:p>
            <a:endParaRPr lang="en-US" sz="1200" dirty="0"/>
          </a:p>
          <a:p>
            <a:pPr marL="0" marR="0" lvl="0" indent="0" algn="l" defTabSz="932688"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Segoe UI"/>
                <a:ea typeface="+mn-ea"/>
                <a:cs typeface="Segoe UI"/>
              </a:rPr>
              <a:t>*Note: Power Apps and Power Automate are subject to usage limits under Microsoft 365 licensing, and certain features/functionality and additional capacity require the purchase of additional plan(s); Power BI requires an E5 license or an add-on – please check licensing guidance for more information</a:t>
            </a:r>
            <a:endParaRPr lang="en-US" sz="1200" b="0" i="0" kern="1200" dirty="0">
              <a:solidFill>
                <a:schemeClr val="tx1"/>
              </a:solidFill>
              <a:effectLst/>
              <a:latin typeface="+mn-lt"/>
              <a:ea typeface="+mn-ea"/>
              <a:cs typeface="+mn-cs"/>
            </a:endParaRPr>
          </a:p>
          <a:p>
            <a:endParaRPr lang="en-US" sz="1200" dirty="0"/>
          </a:p>
        </p:txBody>
      </p:sp>
      <p:sp>
        <p:nvSpPr>
          <p:cNvPr id="4" name="Slide Number Placeholder 3"/>
          <p:cNvSpPr>
            <a:spLocks noGrp="1"/>
          </p:cNvSpPr>
          <p:nvPr>
            <p:ph type="sldNum" sz="quarter" idx="5"/>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5F2D3714-B553-A044-BA72-366907BA36B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199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Next, let’s discuss Microsoft PowerApps. PowerApps helps you build standalone web and mobile apps, or customize existing apps in Office 365 to deliver a seamless experience across channels</a:t>
            </a:r>
            <a:r>
              <a:rPr lang="en-US" sz="1200" b="0"/>
              <a:t>. PowerApps lets you do all of this with no or low coding effort.</a:t>
            </a:r>
            <a:endParaRPr lang="en-US" sz="1200" b="0" strike="sngStrike"/>
          </a:p>
          <a:p>
            <a:endParaRPr lang="en-US" sz="1200" strike="sngStrike"/>
          </a:p>
          <a:p>
            <a:r>
              <a:rPr lang="en-US" sz="1200" b="0"/>
              <a:t>You can craft pixel-perfect experiences from a blank canvas for highly customized, task and role based apps or start with a number of ready-made templates that can get you started building your first app. For more complex solutions, there is a back end where code can be customized to make truly unique and powerful apps.</a:t>
            </a:r>
          </a:p>
          <a:p>
            <a:endParaRPr lang="en-US" sz="1200" b="1"/>
          </a:p>
          <a:p>
            <a:pPr marL="171450" indent="-171450">
              <a:buFont typeface="Arial" panose="020B0604020202020204" pitchFamily="34" charset="0"/>
              <a:buChar char="•"/>
            </a:pPr>
            <a:r>
              <a:rPr lang="en-US" sz="1200" b="0"/>
              <a:t>Once you have built a </a:t>
            </a:r>
            <a:r>
              <a:rPr lang="en-US" sz="1200" b="0" err="1"/>
              <a:t>PowerApp</a:t>
            </a:r>
            <a:r>
              <a:rPr lang="en-US" sz="1200" b="0"/>
              <a:t>, it can be integrated with Teams by adding it to a tab in a channel or chat. </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PowerApps simplifies the process to develop immersive, declarative, responsive apps from a rich data model and workflow engine.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It allows you to connect with hundreds of data sources for events and actions, from Microsoft and other vendors.</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PowerApps helps you leverage native mobile capabilities like camera, GPS, push notifications, add custom controls and more to build consumer grade applications </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For more advanced apps, you can create solutions with intelligence including Natural Language Processing, image detection, and other built-in cognitive services powered by Azure</a:t>
            </a:r>
          </a:p>
          <a:p>
            <a:pPr marL="171450" indent="-171450">
              <a:buFont typeface="Arial" panose="020B0604020202020204" pitchFamily="34" charset="0"/>
              <a:buChar char="•"/>
            </a:pPr>
            <a:endParaRPr lang="en-US" sz="1200"/>
          </a:p>
          <a:p>
            <a:r>
              <a:rPr lang="en-US" sz="1200"/>
              <a:t>Again, all of these rich features and functions can be brought to life with very little custom code required.</a:t>
            </a:r>
          </a:p>
          <a:p>
            <a:endParaRPr lang="en-US" sz="1200"/>
          </a:p>
          <a:p>
            <a:pPr marL="0" marR="0" lvl="0" indent="0" algn="l" defTabSz="932688"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Segoe UI"/>
                <a:ea typeface="+mn-ea"/>
                <a:cs typeface="Segoe UI"/>
              </a:rPr>
              <a:t>*Note: Power Apps and Power Automate are subject to usage limits under Microsoft 365 licensing, and certain features/functionality and additional capacity require the purchase of additional plan(s); Power BI requires an E5 license or an add-on – please check licensing guidance for more information</a:t>
            </a:r>
            <a:endParaRPr lang="en-US" sz="1200" b="0" i="0" kern="1200">
              <a:solidFill>
                <a:schemeClr val="tx1"/>
              </a:solidFill>
              <a:effectLst/>
              <a:latin typeface="+mn-lt"/>
              <a:ea typeface="+mn-ea"/>
              <a:cs typeface="+mn-cs"/>
            </a:endParaRPr>
          </a:p>
          <a:p>
            <a:pPr marL="0" marR="0" lvl="0" indent="0" algn="l" defTabSz="932688"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endParaRPr lang="en-US" sz="1200"/>
          </a:p>
        </p:txBody>
      </p:sp>
      <p:sp>
        <p:nvSpPr>
          <p:cNvPr id="4" name="Slide Number Placeholder 3"/>
          <p:cNvSpPr>
            <a:spLocks noGrp="1"/>
          </p:cNvSpPr>
          <p:nvPr>
            <p:ph type="sldNum" sz="quarter" idx="5"/>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5F2D3714-B553-A044-BA72-366907BA36B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998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Another product that seamlessly integrates into Teams and provides your business with enhanced insights and data is Microsoft Forms. Forms is a simple and easy way to create survey.</a:t>
            </a:r>
          </a:p>
          <a:p>
            <a:endParaRPr lang="en-US" sz="1200"/>
          </a:p>
          <a:p>
            <a:r>
              <a:rPr lang="en-US" sz="1200"/>
              <a:t>You can create and send forms in minutes - Forms is simple and easy to use and looks great on any web browser or device. Preset themes and question branching make surveys, polls, and quizzes look great without a lot of work</a:t>
            </a:r>
          </a:p>
          <a:p>
            <a:endParaRPr lang="en-US" sz="1200"/>
          </a:p>
          <a:p>
            <a:r>
              <a:rPr lang="en-US" sz="1200"/>
              <a:t>You can make better decisions with data - Microsoft Forms allows you to gather business insights in real time with automatic charts and easy filtering. You can export to Excel for even more in-depth analysis takes just one click.</a:t>
            </a:r>
          </a:p>
          <a:p>
            <a:endParaRPr lang="en-US" sz="1200"/>
          </a:p>
        </p:txBody>
      </p:sp>
      <p:sp>
        <p:nvSpPr>
          <p:cNvPr id="4" name="Slide Number Placeholder 3"/>
          <p:cNvSpPr>
            <a:spLocks noGrp="1"/>
          </p:cNvSpPr>
          <p:nvPr>
            <p:ph type="sldNum" sz="quarter" idx="5"/>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5F2D3714-B553-A044-BA72-366907BA36B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8050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a:t>Power BI is a business analytics service within Microsoft Power Platform that delivers insights to enable fast, informed decisions.</a:t>
            </a:r>
          </a:p>
          <a:p>
            <a:endParaRPr lang="en-US" sz="1200" b="0"/>
          </a:p>
          <a:p>
            <a:pPr marL="171450" indent="-171450">
              <a:buFont typeface="Arial" panose="020B0604020202020204" pitchFamily="34" charset="0"/>
              <a:buChar char="•"/>
            </a:pPr>
            <a:r>
              <a:rPr lang="en-US" sz="1200" b="0"/>
              <a:t>Power BI allows you to transform data into stunning visuals and share them with colleagues on any device. You can visually explore and analyze data — on-premises and in the cloud — all in one view.</a:t>
            </a:r>
          </a:p>
          <a:p>
            <a:pPr marL="0" indent="0">
              <a:buFont typeface="Arial" panose="020B0604020202020204" pitchFamily="34" charset="0"/>
              <a:buNone/>
            </a:pPr>
            <a:endParaRPr lang="en-US" sz="1200" b="0"/>
          </a:p>
          <a:p>
            <a:pPr marL="171450" indent="-171450">
              <a:buFont typeface="Arial" panose="020B0604020202020204" pitchFamily="34" charset="0"/>
              <a:buChar char="•"/>
            </a:pPr>
            <a:r>
              <a:rPr lang="en-US" sz="1200" b="0"/>
              <a:t>This tool allows you to collaborate on and share customized dashboards and interactive reports, and you can scale across your organization with built-in governance and security.</a:t>
            </a:r>
          </a:p>
          <a:p>
            <a:pPr marL="171450" indent="-171450">
              <a:buFont typeface="Arial" panose="020B0604020202020204" pitchFamily="34" charset="0"/>
              <a:buChar char="•"/>
            </a:pPr>
            <a:endParaRPr lang="en-US" sz="1200" b="0"/>
          </a:p>
          <a:p>
            <a:pPr marL="171450" indent="-171450">
              <a:buFont typeface="Arial" panose="020B0604020202020204" pitchFamily="34" charset="0"/>
              <a:buChar char="•"/>
            </a:pPr>
            <a:r>
              <a:rPr lang="en-US" sz="1200" b="0"/>
              <a:t>To take your collaboration to the next level, you can </a:t>
            </a:r>
            <a:r>
              <a:rPr lang="en-US" sz="1200" b="1"/>
              <a:t>integrate these dashboards into Teams</a:t>
            </a:r>
            <a:r>
              <a:rPr lang="en-US" sz="1200" b="0"/>
              <a:t> so your entire organization can get critical data where they are working, allowing your organization can build a data-driven culture.</a:t>
            </a:r>
          </a:p>
          <a:p>
            <a:endParaRPr lang="en-US" sz="1200"/>
          </a:p>
          <a:p>
            <a:pPr marL="0" marR="0" lvl="0" indent="0" algn="l" defTabSz="932688"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Segoe UI"/>
                <a:ea typeface="+mn-ea"/>
                <a:cs typeface="Segoe UI"/>
              </a:rPr>
              <a:t>*Note: Power Apps and Power Automate are subject to usage limits under Microsoft 365 licensing, and certain features/functionality and additional capacity require the purchase of additional plan(s); Power BI requires an E5 license or an add-on – please check licensing guidance for more information</a:t>
            </a:r>
            <a:endParaRPr lang="en-US" sz="1200" b="0" i="0" kern="1200">
              <a:solidFill>
                <a:schemeClr val="tx1"/>
              </a:solidFill>
              <a:effectLst/>
              <a:latin typeface="+mn-lt"/>
              <a:ea typeface="+mn-ea"/>
              <a:cs typeface="+mn-cs"/>
            </a:endParaRPr>
          </a:p>
          <a:p>
            <a:pPr marL="0" marR="0" lvl="0" indent="0" algn="l" defTabSz="932688"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endParaRPr lang="en-US" sz="1200"/>
          </a:p>
        </p:txBody>
      </p:sp>
      <p:sp>
        <p:nvSpPr>
          <p:cNvPr id="4" name="Slide Number Placeholder 3"/>
          <p:cNvSpPr>
            <a:spLocks noGrp="1"/>
          </p:cNvSpPr>
          <p:nvPr>
            <p:ph type="sldNum" sz="quarter" idx="5"/>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5F2D3714-B553-A044-BA72-366907BA36B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6080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kern="1200">
                <a:solidFill>
                  <a:schemeClr val="tx1"/>
                </a:solidFill>
                <a:effectLst/>
                <a:latin typeface="+mn-lt"/>
                <a:ea typeface="+mn-ea"/>
                <a:cs typeface="+mn-cs"/>
              </a:rPr>
              <a:t>Microsoft Teams supports seamless collaboration so you can move your project or process forward from anywhere. </a:t>
            </a:r>
          </a:p>
          <a:p>
            <a:endParaRPr lang="en-US" sz="1800" b="0" kern="1200">
              <a:solidFill>
                <a:schemeClr val="tx1"/>
              </a:solidFill>
              <a:effectLst/>
              <a:latin typeface="+mn-lt"/>
              <a:ea typeface="+mn-ea"/>
              <a:cs typeface="+mn-cs"/>
            </a:endParaRPr>
          </a:p>
          <a:p>
            <a:r>
              <a:rPr lang="en-US" sz="1800" b="1" kern="1200">
                <a:solidFill>
                  <a:schemeClr val="tx1"/>
                </a:solidFill>
                <a:effectLst/>
                <a:latin typeface="+mn-lt"/>
                <a:ea typeface="+mn-ea"/>
                <a:cs typeface="+mn-cs"/>
              </a:rPr>
              <a:t>Organize your team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a:solidFill>
                  <a:schemeClr val="tx1"/>
                </a:solidFill>
                <a:effectLst/>
                <a:latin typeface="+mn-lt"/>
                <a:ea typeface="+mn-ea"/>
                <a:cs typeface="+mn-cs"/>
              </a:rPr>
              <a:t>With Teams you can create a shared workspace for your team to organize conversations, files, tasks, and more. And when new people join the team, either from within or outside your organization, they get access the same historical conversations and content as everyone else. </a:t>
            </a:r>
          </a:p>
          <a:p>
            <a:endParaRPr lang="en-US" sz="1800" b="0" kern="1200">
              <a:solidFill>
                <a:schemeClr val="tx1"/>
              </a:solidFill>
              <a:effectLst/>
              <a:latin typeface="+mn-lt"/>
              <a:ea typeface="+mn-ea"/>
              <a:cs typeface="+mn-cs"/>
            </a:endParaRPr>
          </a:p>
          <a:p>
            <a:r>
              <a:rPr lang="en-US" sz="1800" b="1" kern="1200">
                <a:solidFill>
                  <a:schemeClr val="tx1"/>
                </a:solidFill>
                <a:effectLst/>
                <a:latin typeface="+mn-lt"/>
                <a:ea typeface="+mn-ea"/>
                <a:cs typeface="+mn-cs"/>
              </a:rPr>
              <a:t>Create and share content</a:t>
            </a:r>
          </a:p>
          <a:p>
            <a:r>
              <a:rPr lang="en-US" sz="1800" b="0" kern="1200">
                <a:solidFill>
                  <a:schemeClr val="tx1"/>
                </a:solidFill>
                <a:effectLst/>
                <a:latin typeface="+mn-lt"/>
                <a:ea typeface="+mn-ea"/>
                <a:cs typeface="+mn-cs"/>
              </a:rPr>
              <a:t>It’s easy to share files with the team and you can even work together in real-time on the same file using Word, Excel, or PowerPoint, directly in Teams. When you want to share the file outside the team that’s as easy as sharing a link to that file. </a:t>
            </a:r>
            <a:endParaRPr lang="en-US" sz="1800" b="1" kern="1200">
              <a:solidFill>
                <a:schemeClr val="tx1"/>
              </a:solidFill>
              <a:effectLst/>
              <a:latin typeface="+mn-lt"/>
              <a:ea typeface="+mn-ea"/>
              <a:cs typeface="+mn-cs"/>
            </a:endParaRPr>
          </a:p>
          <a:p>
            <a:endParaRPr lang="en-US" sz="1800" b="0" kern="1200">
              <a:solidFill>
                <a:schemeClr val="tx1"/>
              </a:solidFill>
              <a:effectLst/>
              <a:latin typeface="+mn-lt"/>
              <a:ea typeface="+mn-ea"/>
              <a:cs typeface="+mn-cs"/>
            </a:endParaRPr>
          </a:p>
          <a:p>
            <a:r>
              <a:rPr lang="en-US" sz="1800" b="1" kern="1200">
                <a:solidFill>
                  <a:schemeClr val="tx1"/>
                </a:solidFill>
                <a:effectLst/>
                <a:latin typeface="+mn-lt"/>
                <a:ea typeface="+mn-ea"/>
                <a:cs typeface="+mn-cs"/>
              </a:rPr>
              <a:t>Stay in sync</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Instant messaging remains one of the most efficient means of communication to stay in sync. Teams allows you to quickly have those 1:1 or group chats to get help, take action, or simply check-in with a colleague. </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Let’s go into a little more detail on each.</a:t>
            </a:r>
          </a:p>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2/23/2021 10:09 AM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6519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F6534D-CD82-4897-AF9E-CAF66EE3A6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8016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F6534D-CD82-4897-AF9E-CAF66EE3A6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8016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F6534D-CD82-4897-AF9E-CAF66EE3A6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8016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OPTIONAL: For a ITDM audience</a:t>
            </a:r>
          </a:p>
          <a:p>
            <a:endParaRPr lang="en-US"/>
          </a:p>
          <a:p>
            <a:r>
              <a:rPr lang="en-US"/>
              <a:t>As you saw, we think of about the Teams platform as a spectrum – from those apps that are available off the shelf like SharePoint, Office apps, or any of the hundreds of partner apps that can be added to Teams. At the other end of the spectrum are the full-code solutions that you may have spent time and resources building for your organization – we want you to continue benefitting from those, while centralizing them and driving adoption by putting them where users are already working.</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F3CD4-DD8A-40CC-B614-19C92594B3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616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6000"/>
              </a:lnSpc>
              <a:spcBef>
                <a:spcPts val="0"/>
              </a:spcBef>
              <a:spcAft>
                <a:spcPts val="600"/>
              </a:spcAft>
            </a:pPr>
            <a:r>
              <a:rPr lang="en-US" sz="1800">
                <a:effectLst/>
                <a:latin typeface="Calibri" panose="020F0502020204030204" pitchFamily="34" charset="0"/>
                <a:ea typeface="Yu Mincho" panose="02020400000000000000" pitchFamily="18" charset="-128"/>
                <a:cs typeface="Times New Roman" panose="02020603050405020304" pitchFamily="18" charset="0"/>
              </a:rPr>
              <a:t>With this in mind, we have reimagined the meetings and virtual events space to support the broad spectrum of meeting types. From daily meetings that drive employee productivity, to virtual events that improve customer engagement – Teams can support all your calling, online meeting, and event </a:t>
            </a:r>
            <a:r>
              <a:rPr lang="en-US" sz="1800" b="0" u="none">
                <a:solidFill>
                  <a:srgbClr val="0563C1"/>
                </a:solidFill>
                <a:effectLst/>
                <a:latin typeface="Calibri" panose="020F0502020204030204" pitchFamily="34" charset="0"/>
                <a:ea typeface="Yu Mincho" panose="02020400000000000000" pitchFamily="18" charset="-128"/>
                <a:cs typeface="Times New Roman" panose="02020603050405020304" pitchFamily="18" charset="0"/>
              </a:rPr>
              <a:t>needs</a:t>
            </a:r>
            <a:r>
              <a:rPr lang="en-US" sz="18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This includes:</a:t>
            </a:r>
          </a:p>
          <a:p>
            <a:endParaRPr lang="en-US" sz="1200" b="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1:1 Meetings and Calling</a:t>
            </a:r>
          </a:p>
          <a:p>
            <a:r>
              <a:rPr lang="en-US" sz="1200" b="0" kern="1200">
                <a:solidFill>
                  <a:schemeClr val="tx1"/>
                </a:solidFill>
                <a:effectLst/>
                <a:latin typeface="+mn-lt"/>
                <a:ea typeface="+mn-ea"/>
                <a:cs typeface="+mn-cs"/>
              </a:rPr>
              <a:t>As people continue to work from home while others return to the workplace, Teams can keep help them stay connected with 1:1 meetings and calling options.</a:t>
            </a:r>
          </a:p>
          <a:p>
            <a:endParaRPr lang="en-US" sz="1200" b="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Group Meetings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With group meetings, Microsoft Teams takes a smarter approach, making them more engaging and inclusive, before, during, and after a meeting. W</a:t>
            </a:r>
            <a:r>
              <a:rPr lang="en-US" sz="1200" b="0" kern="1200">
                <a:solidFill>
                  <a:schemeClr val="tx1"/>
                </a:solidFill>
                <a:effectLst/>
                <a:latin typeface="+mn-lt"/>
                <a:ea typeface="+mn-ea"/>
                <a:cs typeface="+mn-cs"/>
              </a:rPr>
              <a:t>e are also re-imagining capabilities for meeting rooms that offer touchless experiences that enhance collaboration for both in-room and remote participants. </a:t>
            </a: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Large events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Lastly, Teams also allows you to connect with larger audiences of up to 20,000 through engaging video broadcasts. This can include internal events such as townhalls or all-hands or external events such as a webinar.</a:t>
            </a:r>
          </a:p>
          <a:p>
            <a:endParaRPr lang="en-US" sz="1200" b="0" kern="1200">
              <a:solidFill>
                <a:schemeClr val="tx1"/>
              </a:solidFill>
              <a:effectLst/>
              <a:latin typeface="+mn-lt"/>
              <a:ea typeface="+mn-ea"/>
              <a:cs typeface="+mn-cs"/>
            </a:endParaRPr>
          </a:p>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2/23/2021 10:09 AM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1191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Teams also integrates with and is built on the same SharePoint architecture that you are familiar with. This means the features and functionality that you’ve become familiar with when using SharePoint will carry over to much of your Teams experience.</a:t>
            </a:r>
          </a:p>
          <a:p>
            <a:endParaRPr lang="en-US" sz="1200"/>
          </a:p>
          <a:p>
            <a:r>
              <a:rPr lang="en-US" sz="1200"/>
              <a:t>For end users, they’ll experience: Simple, consistent and secure file access and sharing experiences across Office 365 apps and devices, Office document co-authoring with the latest Office desktop clients, mobile apps, and Office Online, and intelligent features like personalized search and discovery, recommended content, most recently used, trending sites, viewing insights</a:t>
            </a:r>
          </a:p>
          <a:p>
            <a:endParaRPr lang="en-US" sz="1200"/>
          </a:p>
          <a:p>
            <a:r>
              <a:rPr lang="en-US" sz="1200"/>
              <a:t>For IT and developers, they’ll find familiar features like: Intelligent, built-in security consistent across Office 365, including DLP, conditional access, ATP, ransomware recovery with Files Restore, etc., Unified management – common admin, governance and management across users, apps, devices and services, and Extensibility – since SharePoint files, sites, lists and pages are available in the Microsoft Graph, developers can use the single Graph API to connect to 3rd party services and build custom solutions</a:t>
            </a:r>
          </a:p>
          <a:p>
            <a:endParaRPr lang="en-US" sz="1200"/>
          </a:p>
        </p:txBody>
      </p:sp>
      <p:sp>
        <p:nvSpPr>
          <p:cNvPr id="4" name="Slide Number Placeholder 3"/>
          <p:cNvSpPr>
            <a:spLocks noGrp="1"/>
          </p:cNvSpPr>
          <p:nvPr>
            <p:ph type="sldNum" sz="quarter" idx="5"/>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5F2D3714-B553-A044-BA72-366907BA36B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4307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800">
                <a:effectLst/>
                <a:latin typeface="Calibri" panose="020F0502020204030204" pitchFamily="34" charset="0"/>
                <a:ea typeface="DengXian" panose="02010600030101010101" pitchFamily="2" charset="-122"/>
                <a:cs typeface="Times New Roman" panose="02020603050405020304" pitchFamily="18" charset="0"/>
              </a:rPr>
              <a:t>At the Build conference this year, we launched a new M365 app called Microsoft Lists.  This app is designed to help you track information and organize work.  If you’re one of the millions of people already using SharePoint lists to track and organize work, the Lists app makes it easier than ever before to get back to the lists you rely on.  If you are new to the world of Lists, I hope this presentation convinces you to go out and give them a try. </a:t>
            </a:r>
          </a:p>
          <a:p>
            <a:pPr marL="0" marR="0" lvl="0" indent="0">
              <a:lnSpc>
                <a:spcPct val="107000"/>
              </a:lnSpc>
              <a:spcBef>
                <a:spcPts val="0"/>
              </a:spcBef>
              <a:spcAft>
                <a:spcPts val="0"/>
              </a:spcAft>
              <a:buFont typeface="Symbol" panose="05050102010706020507" pitchFamily="18" charset="2"/>
              <a:buNone/>
            </a:pPr>
            <a:endParaRPr lang="en-US" sz="180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US" sz="1800" b="0">
                <a:solidFill>
                  <a:srgbClr val="000000"/>
                </a:solidFill>
                <a:latin typeface="+mn-lt"/>
              </a:rPr>
              <a:t>Think of Lists as lightweight databases that anybody can create and customize.  At the heart of every list is a flexible table of data, where you can define the schema of the items you want to track. Using this power, anybody can start a list to track anything and everything that matters, including issues, assets, routines, contacts, inventory and more.  If you’re not into defining your own schema, that’s OK, we’ve got you covered with our library of out of the box list templates – I’ll show you some of them in a bit.  </a:t>
            </a: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lang="en-US" sz="1800" b="0">
              <a:solidFill>
                <a:srgbClr val="000000"/>
              </a:solidFill>
              <a:latin typeface="+mn-lt"/>
            </a:endParaRP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US" sz="1800" b="0">
                <a:solidFill>
                  <a:srgbClr val="000000"/>
                </a:solidFill>
                <a:latin typeface="+mn-lt"/>
              </a:rPr>
              <a:t>The power of Lists as lightweight databases becomes evident when you start layering custom formatting, views, and automations on top of your data to help your team stay productive and focused on what needs to get done.  In this session, we show you how to do this, and more, in the browser, in Teams, and on your mobile device.  And the best part is, because Lists are a part of Microsoft 365, you can rely on enterprise-ready security and compliance for everything see here.</a:t>
            </a:r>
            <a:endParaRPr lang="en-US" sz="180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153774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D681D79C-6E97-486F-BCA7-51C512FBA6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7635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jpeg"/><Relationship Id="rId1" Type="http://schemas.openxmlformats.org/officeDocument/2006/relationships/slideMaster" Target="../slideMasters/slideMaster5.xml"/><Relationship Id="rId4" Type="http://schemas.openxmlformats.org/officeDocument/2006/relationships/image" Target="../media/image33.png"/></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4.jpe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5.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um_Title Slide wiith photo_white text">
    <p:bg>
      <p:bgRef idx="1001">
        <a:schemeClr val="bg2"/>
      </p:bgRef>
    </p:bg>
    <p:spTree>
      <p:nvGrpSpPr>
        <p:cNvPr id="1" name=""/>
        <p:cNvGrpSpPr/>
        <p:nvPr/>
      </p:nvGrpSpPr>
      <p:grpSpPr>
        <a:xfrm>
          <a:off x="0" y="0"/>
          <a:ext cx="0" cy="0"/>
          <a:chOff x="0" y="0"/>
          <a:chExt cx="0" cy="0"/>
        </a:xfrm>
      </p:grpSpPr>
      <p:pic>
        <p:nvPicPr>
          <p:cNvPr id="4" name="Picture 3" descr="A person sitting at a desk&#10;&#10;Description automatically generated">
            <a:extLst>
              <a:ext uri="{FF2B5EF4-FFF2-40B4-BE49-F238E27FC236}">
                <a16:creationId xmlns:a16="http://schemas.microsoft.com/office/drawing/2014/main" id="{59C7BED3-1361-4B65-A886-D58D07E2579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19"/>
          <a:stretch/>
        </p:blipFill>
        <p:spPr>
          <a:xfrm>
            <a:off x="-50800" y="0"/>
            <a:ext cx="12242800" cy="6886576"/>
          </a:xfrm>
          <a:prstGeom prst="rect">
            <a:avLst/>
          </a:prstGeom>
        </p:spPr>
      </p:pic>
      <p:sp>
        <p:nvSpPr>
          <p:cNvPr id="8" name="Rectangle 7">
            <a:extLst>
              <a:ext uri="{FF2B5EF4-FFF2-40B4-BE49-F238E27FC236}">
                <a16:creationId xmlns:a16="http://schemas.microsoft.com/office/drawing/2014/main" id="{67E1592E-24B6-43EF-ACBC-300BDEDD4334}"/>
              </a:ext>
            </a:extLst>
          </p:cNvPr>
          <p:cNvSpPr/>
          <p:nvPr userDrawn="1"/>
        </p:nvSpPr>
        <p:spPr bwMode="auto">
          <a:xfrm>
            <a:off x="0" y="0"/>
            <a:ext cx="11559092" cy="6886576"/>
          </a:xfrm>
          <a:prstGeom prst="rect">
            <a:avLst/>
          </a:prstGeom>
          <a:gradFill flip="none" rotWithShape="1">
            <a:gsLst>
              <a:gs pos="0">
                <a:srgbClr val="0E0E0E">
                  <a:alpha val="50000"/>
                </a:srgbClr>
              </a:gs>
              <a:gs pos="100000">
                <a:srgbClr val="0E0E0E">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white">
          <a:xfrm>
            <a:off x="584635" y="3886280"/>
            <a:ext cx="5083629" cy="1107996"/>
          </a:xfrm>
          <a:noFill/>
        </p:spPr>
        <p:txBody>
          <a:bodyPr wrap="square" lIns="0" tIns="0" rIns="0" bIns="0" anchor="b" anchorCtr="0">
            <a:spAutoFit/>
          </a:bodyPr>
          <a:lstStyle>
            <a:lvl1pPr>
              <a:defRPr sz="3600" spc="-50" baseline="0">
                <a:gradFill>
                  <a:gsLst>
                    <a:gs pos="53365">
                      <a:srgbClr val="FFFFFF"/>
                    </a:gs>
                    <a:gs pos="21764">
                      <a:srgbClr val="FFFFFF"/>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bwMode="white">
          <a:xfrm>
            <a:off x="584200" y="5422900"/>
            <a:ext cx="5084064" cy="246221"/>
          </a:xfrm>
          <a:noFill/>
        </p:spPr>
        <p:txBody>
          <a:bodyPr wrap="square" lIns="0" tIns="0" rIns="0" bIns="0">
            <a:spAutoFit/>
          </a:bodyPr>
          <a:lstStyle>
            <a:lvl1pPr marL="0" indent="0">
              <a:spcBef>
                <a:spcPts val="0"/>
              </a:spcBef>
              <a:buNone/>
              <a:defRPr sz="1600" spc="0" baseline="0">
                <a:gradFill>
                  <a:gsLst>
                    <a:gs pos="53365">
                      <a:srgbClr val="FFFFFF"/>
                    </a:gs>
                    <a:gs pos="21764">
                      <a:srgbClr val="FFFFFF"/>
                    </a:gs>
                  </a:gsLst>
                  <a:lin ang="5400000" scaled="0"/>
                </a:gradFill>
                <a:latin typeface="+mn-lt"/>
                <a:cs typeface="Segoe UI" panose="020B0502040204020203" pitchFamily="34" charset="0"/>
              </a:defRPr>
            </a:lvl1pPr>
          </a:lstStyle>
          <a:p>
            <a:pPr lvl="0"/>
            <a:r>
              <a:rPr lang="en-US"/>
              <a:t>Speaker name or subtitle text</a:t>
            </a:r>
          </a:p>
        </p:txBody>
      </p:sp>
      <p:pic>
        <p:nvPicPr>
          <p:cNvPr id="7" name="MS logo gray - EMF">
            <a:extLst>
              <a:ext uri="{FF2B5EF4-FFF2-40B4-BE49-F238E27FC236}">
                <a16:creationId xmlns:a16="http://schemas.microsoft.com/office/drawing/2014/main" id="{19A64866-81C9-F346-A699-D5FE5F62973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283297" y="281709"/>
            <a:ext cx="2440148" cy="902854"/>
          </a:xfrm>
          <a:prstGeom prst="rect">
            <a:avLst/>
          </a:prstGeom>
        </p:spPr>
      </p:pic>
    </p:spTree>
    <p:extLst>
      <p:ext uri="{BB962C8B-B14F-4D97-AF65-F5344CB8AC3E}">
        <p14:creationId xmlns:p14="http://schemas.microsoft.com/office/powerpoint/2010/main" val="28549110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2998113"/>
            <a:ext cx="4161981" cy="861774"/>
          </a:xfrm>
        </p:spPr>
        <p:txBody>
          <a:bodyPr wrap="square" rIns="0" anchor="ctr" anchorCtr="0">
            <a:spAutoFit/>
          </a:bodyPr>
          <a:lstStyle>
            <a:lvl1pPr>
              <a:lnSpc>
                <a:spcPct val="100000"/>
              </a:lnSpc>
              <a:defRPr sz="2800" b="0" spc="-49" baseline="0">
                <a:solidFill>
                  <a:srgbClr val="000000"/>
                </a:solidFill>
                <a:latin typeface="+mj-lt"/>
                <a:cs typeface="Segoe UI Semilight" panose="020B0402040204020203" pitchFamily="34" charset="0"/>
              </a:defRPr>
            </a:lvl1pPr>
          </a:lstStyle>
          <a:p>
            <a:r>
              <a:rPr lang="en-US"/>
              <a:t>Square photo layout with Title  </a:t>
            </a:r>
          </a:p>
        </p:txBody>
      </p:sp>
      <p:sp>
        <p:nvSpPr>
          <p:cNvPr id="4" name="Picture Placeholder">
            <a:extLst>
              <a:ext uri="{FF2B5EF4-FFF2-40B4-BE49-F238E27FC236}">
                <a16:creationId xmlns:a16="http://schemas.microsoft.com/office/drawing/2014/main" id="{3956AAB8-C2DF-40F3-A72B-0FA6F47702E6}"/>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4144539494"/>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19191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1042-0D6E-4726-B903-C6B9629FE302}"/>
              </a:ext>
            </a:extLst>
          </p:cNvPr>
          <p:cNvSpPr>
            <a:spLocks noGrp="1"/>
          </p:cNvSpPr>
          <p:nvPr>
            <p:ph type="title"/>
          </p:nvPr>
        </p:nvSpPr>
        <p:spPr>
          <a:xfrm>
            <a:off x="831850" y="1709739"/>
            <a:ext cx="10515600" cy="3294524"/>
          </a:xfrm>
        </p:spPr>
        <p:txBody>
          <a:bodyPr anchor="b">
            <a:normAutofit/>
          </a:bodyPr>
          <a:lstStyle>
            <a:lvl1pPr>
              <a:defRPr sz="4400">
                <a:solidFill>
                  <a:srgbClr val="F7B5CE"/>
                </a:solidFill>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85E0C860-1A7D-4916-B6B5-606FF6104590}"/>
              </a:ext>
            </a:extLst>
          </p:cNvPr>
          <p:cNvSpPr>
            <a:spLocks noGrp="1"/>
          </p:cNvSpPr>
          <p:nvPr>
            <p:ph type="dt" sz="half" idx="10"/>
          </p:nvPr>
        </p:nvSpPr>
        <p:spPr/>
        <p:txBody>
          <a:bodyPr/>
          <a:lstStyle/>
          <a:p>
            <a:fld id="{9E1AD42A-2BFE-4DC4-9B3C-185F83DEA96A}" type="datetimeFigureOut">
              <a:rPr lang="en-US" smtClean="0"/>
              <a:t>2/23/2021</a:t>
            </a:fld>
            <a:endParaRPr lang="en-US"/>
          </a:p>
        </p:txBody>
      </p:sp>
      <p:sp>
        <p:nvSpPr>
          <p:cNvPr id="5" name="Footer Placeholder 4">
            <a:extLst>
              <a:ext uri="{FF2B5EF4-FFF2-40B4-BE49-F238E27FC236}">
                <a16:creationId xmlns:a16="http://schemas.microsoft.com/office/drawing/2014/main" id="{C82A5B85-77EB-45E6-9089-6426DA34C1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CF56E6-3D56-43E5-BBC8-5B49B32EDFC8}"/>
              </a:ext>
            </a:extLst>
          </p:cNvPr>
          <p:cNvSpPr>
            <a:spLocks noGrp="1"/>
          </p:cNvSpPr>
          <p:nvPr>
            <p:ph type="sldNum" sz="quarter" idx="12"/>
          </p:nvPr>
        </p:nvSpPr>
        <p:spPr/>
        <p:txBody>
          <a:bodyPr/>
          <a:lstStyle/>
          <a:p>
            <a:fld id="{5CD95560-992F-4AC7-96FF-A1443EF8DBA0}" type="slidenum">
              <a:rPr lang="en-US" smtClean="0"/>
              <a:t>‹#›</a:t>
            </a:fld>
            <a:endParaRPr lang="en-US"/>
          </a:p>
        </p:txBody>
      </p:sp>
    </p:spTree>
    <p:extLst>
      <p:ext uri="{BB962C8B-B14F-4D97-AF65-F5344CB8AC3E}">
        <p14:creationId xmlns:p14="http://schemas.microsoft.com/office/powerpoint/2010/main" val="14239032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127722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03F3274D-8F90-4F75-B990-F6B7A291DE2C}"/>
              </a:ext>
            </a:extLst>
          </p:cNvPr>
          <p:cNvSpPr>
            <a:spLocks noGrp="1"/>
          </p:cNvSpPr>
          <p:nvPr>
            <p:ph type="title" hasCustomPrompt="1"/>
          </p:nvPr>
        </p:nvSpPr>
        <p:spPr>
          <a:xfrm>
            <a:off x="429383" y="437538"/>
            <a:ext cx="11333080" cy="742300"/>
          </a:xfrm>
          <a:prstGeom prst="rect">
            <a:avLst/>
          </a:prstGeom>
        </p:spPr>
        <p:txBody>
          <a:bodyPr vert="horz" wrap="square" lIns="0" tIns="164592" rIns="0" bIns="0" rtlCol="0" anchor="t">
            <a:noAutofit/>
          </a:bodyPr>
          <a:lstStyle>
            <a:lvl1pPr>
              <a:defRPr sz="3200">
                <a:solidFill>
                  <a:srgbClr val="000000"/>
                </a:solidFill>
              </a:defRPr>
            </a:lvl1pPr>
          </a:lstStyle>
          <a:p>
            <a:r>
              <a:rPr lang="en-US"/>
              <a:t>Title</a:t>
            </a:r>
          </a:p>
        </p:txBody>
      </p:sp>
    </p:spTree>
    <p:extLst>
      <p:ext uri="{BB962C8B-B14F-4D97-AF65-F5344CB8AC3E}">
        <p14:creationId xmlns:p14="http://schemas.microsoft.com/office/powerpoint/2010/main" val="2206524996"/>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Walk-in">
    <p:bg>
      <p:bgRef idx="1001">
        <a:schemeClr val="bg1"/>
      </p:bgRef>
    </p:bg>
    <p:spTree>
      <p:nvGrpSpPr>
        <p:cNvPr id="1" name=""/>
        <p:cNvGrpSpPr/>
        <p:nvPr/>
      </p:nvGrpSpPr>
      <p:grpSpPr>
        <a:xfrm>
          <a:off x="0" y="0"/>
          <a:ext cx="0" cy="0"/>
          <a:chOff x="0" y="0"/>
          <a:chExt cx="0" cy="0"/>
        </a:xfrm>
      </p:grpSpPr>
      <p:pic>
        <p:nvPicPr>
          <p:cNvPr id="2" name="Picture 1" descr="Connection event illustration light&#10;">
            <a:extLst>
              <a:ext uri="{FF2B5EF4-FFF2-40B4-BE49-F238E27FC236}">
                <a16:creationId xmlns:a16="http://schemas.microsoft.com/office/drawing/2014/main" id="{3CD5AAEC-3292-4323-865A-AECEE20574F0}"/>
              </a:ext>
            </a:extLst>
          </p:cNvPr>
          <p:cNvPicPr>
            <a:picLocks noChangeAspect="1"/>
          </p:cNvPicPr>
          <p:nvPr userDrawn="1"/>
        </p:nvPicPr>
        <p:blipFill>
          <a:blip r:embed="rId2"/>
          <a:stretch>
            <a:fillRect/>
          </a:stretch>
        </p:blipFill>
        <p:spPr bwMode="ltGray">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pic>
        <p:nvPicPr>
          <p:cNvPr id="9" name="Picture 8" descr="A close up of a logo&#10;&#10;Description automatically generated">
            <a:extLst>
              <a:ext uri="{FF2B5EF4-FFF2-40B4-BE49-F238E27FC236}">
                <a16:creationId xmlns:a16="http://schemas.microsoft.com/office/drawing/2014/main" id="{C1366E5B-51F3-442E-8ABC-79CE8D67289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9743" y="2739321"/>
            <a:ext cx="2846838" cy="1676403"/>
          </a:xfrm>
          <a:prstGeom prst="rect">
            <a:avLst/>
          </a:prstGeom>
        </p:spPr>
      </p:pic>
    </p:spTree>
    <p:extLst>
      <p:ext uri="{BB962C8B-B14F-4D97-AF65-F5344CB8AC3E}">
        <p14:creationId xmlns:p14="http://schemas.microsoft.com/office/powerpoint/2010/main" val="29242406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0078D4"/>
                </a:solidFill>
                <a:latin typeface="+mj-lt"/>
                <a:cs typeface="Segoe UI" panose="020B0502040204020203"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28746C4F-C4EC-4C6F-8768-2BD0BD02B9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pic>
        <p:nvPicPr>
          <p:cNvPr id="2" name="Picture 1" descr="Connection event illustration light">
            <a:extLst>
              <a:ext uri="{FF2B5EF4-FFF2-40B4-BE49-F238E27FC236}">
                <a16:creationId xmlns:a16="http://schemas.microsoft.com/office/drawing/2014/main" id="{93C07C25-293F-4AA4-B79C-AB4923117FCA}"/>
              </a:ext>
            </a:extLst>
          </p:cNvPr>
          <p:cNvPicPr>
            <a:picLocks noChangeAspect="1"/>
          </p:cNvPicPr>
          <p:nvPr userDrawn="1"/>
        </p:nvPicPr>
        <p:blipFill>
          <a:blip r:embed="rId2"/>
          <a:stretch>
            <a:fillRect/>
          </a:stretch>
        </p:blipFill>
        <p:spPr bwMode="ltGray">
          <a:xfrm>
            <a:off x="0" y="0"/>
            <a:ext cx="12192000" cy="6858000"/>
          </a:xfrm>
          <a:prstGeom prst="rect">
            <a:avLst/>
          </a:prstGeom>
        </p:spPr>
      </p:pic>
      <p:sp>
        <p:nvSpPr>
          <p:cNvPr id="9" name="Title 1"/>
          <p:cNvSpPr>
            <a:spLocks noGrp="1"/>
          </p:cNvSpPr>
          <p:nvPr>
            <p:ph type="title" hasCustomPrompt="1"/>
          </p:nvPr>
        </p:nvSpPr>
        <p:spPr>
          <a:xfrm>
            <a:off x="584200" y="3429000"/>
            <a:ext cx="7863840" cy="553998"/>
          </a:xfrm>
          <a:noFill/>
        </p:spPr>
        <p:txBody>
          <a:bodyPr wrap="square" lIns="0" tIns="0" rIns="0" bIns="0" anchor="b" anchorCtr="0">
            <a:spAutoFit/>
          </a:bodyPr>
          <a:lstStyle>
            <a:lvl1pPr>
              <a:defRPr sz="3600" spc="-50" baseline="0">
                <a:solidFill>
                  <a:srgbClr val="000000"/>
                </a:solidFill>
                <a:latin typeface="+mj-lt"/>
                <a:cs typeface="Segoe UI" panose="020B0502040204020203"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4411622"/>
            <a:ext cx="7863840" cy="338554"/>
          </a:xfrm>
          <a:noFill/>
        </p:spPr>
        <p:txBody>
          <a:bodyPr wrap="square" lIns="0" tIns="0" rIns="0" bIns="0">
            <a:spAutoFit/>
          </a:bodyPr>
          <a:lstStyle>
            <a:lvl1pPr marL="0" indent="0">
              <a:spcBef>
                <a:spcPts val="0"/>
              </a:spcBef>
              <a:buNone/>
              <a:defRPr sz="2200" spc="0" baseline="0">
                <a:solidFill>
                  <a:srgbClr val="000000"/>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28746C4F-C4EC-4C6F-8768-2BD0BD02B9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2115766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Up Next Slide">
    <p:bg>
      <p:bgRef idx="1001">
        <a:schemeClr val="bg1"/>
      </p:bgRef>
    </p:bg>
    <p:spTree>
      <p:nvGrpSpPr>
        <p:cNvPr id="1" name=""/>
        <p:cNvGrpSpPr/>
        <p:nvPr/>
      </p:nvGrpSpPr>
      <p:grpSpPr>
        <a:xfrm>
          <a:off x="0" y="0"/>
          <a:ext cx="0" cy="0"/>
          <a:chOff x="0" y="0"/>
          <a:chExt cx="0" cy="0"/>
        </a:xfrm>
      </p:grpSpPr>
      <p:sp>
        <p:nvSpPr>
          <p:cNvPr id="9" name="Title 1"/>
          <p:cNvSpPr>
            <a:spLocks noGrp="1"/>
          </p:cNvSpPr>
          <p:nvPr userDrawn="1">
            <p:ph type="title" hasCustomPrompt="1"/>
          </p:nvPr>
        </p:nvSpPr>
        <p:spPr>
          <a:xfrm>
            <a:off x="584201" y="2979778"/>
            <a:ext cx="7863840" cy="553998"/>
          </a:xfrm>
          <a:noFill/>
        </p:spPr>
        <p:txBody>
          <a:bodyPr wrap="square" lIns="0" tIns="0" rIns="0" bIns="0" anchor="t" anchorCtr="0">
            <a:spAutoFit/>
          </a:bodyPr>
          <a:lstStyle>
            <a:lvl1pPr>
              <a:defRPr sz="3600" spc="-50" baseline="0">
                <a:solidFill>
                  <a:srgbClr val="000000"/>
                </a:solidFill>
                <a:latin typeface="+mj-lt"/>
                <a:cs typeface="Segoe UI" panose="020B0502040204020203" pitchFamily="34" charset="0"/>
              </a:defRPr>
            </a:lvl1pPr>
          </a:lstStyle>
          <a:p>
            <a:r>
              <a:rPr lang="en-US"/>
              <a:t>Presentation title </a:t>
            </a:r>
          </a:p>
        </p:txBody>
      </p:sp>
      <p:pic>
        <p:nvPicPr>
          <p:cNvPr id="6" name="MS logo gray - EMF" descr="Microsoft logo, gray text version">
            <a:extLst>
              <a:ext uri="{FF2B5EF4-FFF2-40B4-BE49-F238E27FC236}">
                <a16:creationId xmlns:a16="http://schemas.microsoft.com/office/drawing/2014/main" id="{28746C4F-C4EC-4C6F-8768-2BD0BD02B9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13" name="TextBox 12">
            <a:extLst>
              <a:ext uri="{FF2B5EF4-FFF2-40B4-BE49-F238E27FC236}">
                <a16:creationId xmlns:a16="http://schemas.microsoft.com/office/drawing/2014/main" id="{3ED30143-AFF6-4991-B094-88E24D904AB4}"/>
              </a:ext>
            </a:extLst>
          </p:cNvPr>
          <p:cNvSpPr txBox="1"/>
          <p:nvPr userDrawn="1"/>
        </p:nvSpPr>
        <p:spPr>
          <a:xfrm>
            <a:off x="584200" y="2109621"/>
            <a:ext cx="1465145" cy="430887"/>
          </a:xfrm>
          <a:prstGeom prst="rect">
            <a:avLst/>
          </a:prstGeom>
          <a:noFill/>
        </p:spPr>
        <p:txBody>
          <a:bodyPr wrap="none" lIns="0" tIns="0" rIns="0" bIns="0" rtlCol="0">
            <a:spAutoFit/>
          </a:body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sz="2800" kern="1200" spc="0" baseline="0">
                <a:solidFill>
                  <a:schemeClr val="accent1"/>
                </a:solidFill>
                <a:latin typeface="+mj-lt"/>
                <a:ea typeface="+mn-ea"/>
                <a:cs typeface="Segoe UI" panose="020B0502040204020203" pitchFamily="34" charset="0"/>
              </a:rPr>
              <a:t>Up next: </a:t>
            </a:r>
          </a:p>
        </p:txBody>
      </p:sp>
    </p:spTree>
    <p:extLst>
      <p:ext uri="{BB962C8B-B14F-4D97-AF65-F5344CB8AC3E}">
        <p14:creationId xmlns:p14="http://schemas.microsoft.com/office/powerpoint/2010/main" val="39274135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981637"/>
            <a:ext cx="4160520" cy="615553"/>
          </a:xfrm>
        </p:spPr>
        <p:txBody>
          <a:bodyPr wrap="square" anchor="t">
            <a:spAutoFit/>
          </a:bodyPr>
          <a:lstStyle>
            <a:lvl1pPr>
              <a:lnSpc>
                <a:spcPct val="100000"/>
              </a:lnSpc>
              <a:defRPr sz="2000" b="0" spc="0"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Square photo layout with smaller text</a:t>
            </a:r>
          </a:p>
        </p:txBody>
      </p:sp>
      <p:sp>
        <p:nvSpPr>
          <p:cNvPr id="4" name="Picture Placeholder">
            <a:extLst>
              <a:ext uri="{FF2B5EF4-FFF2-40B4-BE49-F238E27FC236}">
                <a16:creationId xmlns:a16="http://schemas.microsoft.com/office/drawing/2014/main" id="{18102CFD-D7DD-461F-B675-FAE01404E555}"/>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729649354"/>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1A1A1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2672019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354523" y="2309812"/>
            <a:ext cx="7254865" cy="3959226"/>
          </a:xfrm>
        </p:spPr>
        <p:txBody>
          <a:bodyPr anchor="t"/>
          <a:lstStyle>
            <a:lvl1pPr marL="0" indent="0">
              <a:spcAft>
                <a:spcPts val="800"/>
              </a:spcAft>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378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B5FBAF-D5DB-4D1E-9D76-AE83D1B7417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6502554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FF9349"/>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0078D4"/>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834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solidFill>
                  <a:schemeClr val="tx1"/>
                </a:solidFill>
                <a:latin typeface="Consolas" panose="020B0609020204030204" pitchFamily="49" charset="0"/>
                <a:cs typeface="Consolas" panose="020B0609020204030204" pitchFamily="49" charset="0"/>
              </a:defRPr>
            </a:lvl1pPr>
            <a:lvl2pPr marL="346553" indent="0">
              <a:buNone/>
              <a:defRPr sz="2400">
                <a:solidFill>
                  <a:schemeClr val="tx1"/>
                </a:solidFill>
                <a:latin typeface="Consolas" panose="020B0609020204030204" pitchFamily="49" charset="0"/>
                <a:cs typeface="Consolas" panose="020B0609020204030204" pitchFamily="49" charset="0"/>
              </a:defRPr>
            </a:lvl2pPr>
            <a:lvl3pPr marL="584607" indent="0">
              <a:buNone/>
              <a:defRPr sz="2000">
                <a:solidFill>
                  <a:schemeClr val="tx1"/>
                </a:solidFill>
                <a:latin typeface="Consolas" panose="020B0609020204030204" pitchFamily="49" charset="0"/>
                <a:cs typeface="Consolas" panose="020B0609020204030204" pitchFamily="49" charset="0"/>
              </a:defRPr>
            </a:lvl3pPr>
            <a:lvl4pPr marL="814563" indent="0">
              <a:buNone/>
              <a:defRPr sz="1800">
                <a:solidFill>
                  <a:schemeClr val="tx1"/>
                </a:solidFill>
                <a:latin typeface="Consolas" panose="020B0609020204030204" pitchFamily="49" charset="0"/>
                <a:cs typeface="Consolas" panose="020B0609020204030204" pitchFamily="49" charset="0"/>
              </a:defRPr>
            </a:lvl4pPr>
            <a:lvl5pPr marL="1050997" indent="0">
              <a:buNone/>
              <a:defRPr sz="18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3058790"/>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1"/>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65B2E-DC65-4F7D-B9E3-8738D24894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66101C-B21A-448F-9058-7F6CF5FAAF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89A5C8-262A-44BC-A6B1-37282EBACCF1}"/>
              </a:ext>
            </a:extLst>
          </p:cNvPr>
          <p:cNvSpPr>
            <a:spLocks noGrp="1"/>
          </p:cNvSpPr>
          <p:nvPr>
            <p:ph type="dt" sz="half" idx="10"/>
          </p:nvPr>
        </p:nvSpPr>
        <p:spPr/>
        <p:txBody>
          <a:bodyPr/>
          <a:lstStyle/>
          <a:p>
            <a:fld id="{261BF13C-A3F9-434A-84C0-0052FC5F4A3B}" type="datetimeFigureOut">
              <a:rPr lang="en-US" smtClean="0"/>
              <a:t>2/23/2021</a:t>
            </a:fld>
            <a:endParaRPr lang="en-US"/>
          </a:p>
        </p:txBody>
      </p:sp>
      <p:sp>
        <p:nvSpPr>
          <p:cNvPr id="5" name="Footer Placeholder 4">
            <a:extLst>
              <a:ext uri="{FF2B5EF4-FFF2-40B4-BE49-F238E27FC236}">
                <a16:creationId xmlns:a16="http://schemas.microsoft.com/office/drawing/2014/main" id="{38D07D06-C81E-4BF7-AB67-C334AB05E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DEDC90-2CCE-4870-8694-E6748829FD30}"/>
              </a:ext>
            </a:extLst>
          </p:cNvPr>
          <p:cNvSpPr>
            <a:spLocks noGrp="1"/>
          </p:cNvSpPr>
          <p:nvPr>
            <p:ph type="sldNum" sz="quarter" idx="12"/>
          </p:nvPr>
        </p:nvSpPr>
        <p:spPr/>
        <p:txBody>
          <a:bodyPr/>
          <a:lstStyle/>
          <a:p>
            <a:fld id="{4139C041-E91C-4CEC-98BA-0681BBEAB90E}" type="slidenum">
              <a:rPr lang="en-US" smtClean="0"/>
              <a:t>‹#›</a:t>
            </a:fld>
            <a:endParaRPr lang="en-US"/>
          </a:p>
        </p:txBody>
      </p:sp>
    </p:spTree>
    <p:extLst>
      <p:ext uri="{BB962C8B-B14F-4D97-AF65-F5344CB8AC3E}">
        <p14:creationId xmlns:p14="http://schemas.microsoft.com/office/powerpoint/2010/main" val="12487833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3_Blank">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2CE2B2-6293-48FF-BC99-7ECBF3BF262B}"/>
              </a:ext>
            </a:extLst>
          </p:cNvPr>
          <p:cNvSpPr/>
          <p:nvPr userDrawn="1"/>
        </p:nvSpPr>
        <p:spPr bwMode="auto">
          <a:xfrm>
            <a:off x="0" y="0"/>
            <a:ext cx="12192000" cy="6858000"/>
          </a:xfrm>
          <a:prstGeom prst="rect">
            <a:avLst/>
          </a:prstGeom>
          <a:solidFill>
            <a:srgbClr val="74277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 name="Title 1">
            <a:extLst>
              <a:ext uri="{FF2B5EF4-FFF2-40B4-BE49-F238E27FC236}">
                <a16:creationId xmlns:a16="http://schemas.microsoft.com/office/drawing/2014/main" id="{8E308C57-5B6E-4E33-BF3F-BAFC1E88A2B2}"/>
              </a:ext>
            </a:extLst>
          </p:cNvPr>
          <p:cNvSpPr>
            <a:spLocks noGrp="1"/>
          </p:cNvSpPr>
          <p:nvPr>
            <p:ph type="title" hasCustomPrompt="1"/>
          </p:nvPr>
        </p:nvSpPr>
        <p:spPr>
          <a:xfrm>
            <a:off x="585216" y="3035808"/>
            <a:ext cx="9144000" cy="498598"/>
          </a:xfrm>
          <a:noFill/>
        </p:spPr>
        <p:txBody>
          <a:bodyPr lIns="0" tIns="0" rIns="0" bIns="0" anchor="b" anchorCtr="0">
            <a:spAutoFit/>
          </a:bodyPr>
          <a:lstStyle>
            <a:lvl1pPr algn="l" defTabSz="932205" rtl="0" eaLnBrk="1" latinLnBrk="0" hangingPunct="1">
              <a:lnSpc>
                <a:spcPct val="90000"/>
              </a:lnSpc>
              <a:spcBef>
                <a:spcPct val="0"/>
              </a:spcBef>
              <a:buNone/>
              <a:defRPr lang="en-US" sz="3600" b="0" kern="1200" cap="none" spc="-50" baseline="0" dirty="0">
                <a:ln w="3175">
                  <a:noFill/>
                </a:ln>
                <a:solidFill>
                  <a:srgbClr val="FFFF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39885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362489112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p15:clr>
            <a:srgbClr val="FBAE40"/>
          </p15:clr>
        </p15:guide>
        <p15:guide id="32" orient="horz" pos="2160">
          <p15:clr>
            <a:srgbClr val="5ACBF0"/>
          </p15:clr>
        </p15:guide>
        <p15:guide id="33" pos="2994">
          <p15:clr>
            <a:srgbClr val="5ACBF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974080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215754723"/>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263076969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rgbClr val="1A1A1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33033983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ection title blue">
    <p:bg>
      <p:bgPr>
        <a:solidFill>
          <a:srgbClr val="5558AF"/>
        </a:solidFill>
        <a:effectLst/>
      </p:bgPr>
    </p:bg>
    <p:spTree>
      <p:nvGrpSpPr>
        <p:cNvPr id="1" name=""/>
        <p:cNvGrpSpPr/>
        <p:nvPr/>
      </p:nvGrpSpPr>
      <p:grpSpPr>
        <a:xfrm>
          <a:off x="0" y="0"/>
          <a:ext cx="0" cy="0"/>
          <a:chOff x="0" y="0"/>
          <a:chExt cx="0" cy="0"/>
        </a:xfrm>
      </p:grpSpPr>
      <p:sp>
        <p:nvSpPr>
          <p:cNvPr id="3" name="Title 35">
            <a:extLst>
              <a:ext uri="{FF2B5EF4-FFF2-40B4-BE49-F238E27FC236}">
                <a16:creationId xmlns:a16="http://schemas.microsoft.com/office/drawing/2014/main" id="{51E9DCD3-357B-4AF7-BDD2-18E09F714F4A}"/>
              </a:ext>
            </a:extLst>
          </p:cNvPr>
          <p:cNvSpPr>
            <a:spLocks noGrp="1"/>
          </p:cNvSpPr>
          <p:nvPr>
            <p:ph type="title" hasCustomPrompt="1"/>
          </p:nvPr>
        </p:nvSpPr>
        <p:spPr>
          <a:xfrm>
            <a:off x="426425" y="1184319"/>
            <a:ext cx="7477989" cy="3535032"/>
          </a:xfrm>
          <a:noFill/>
        </p:spPr>
        <p:txBody>
          <a:bodyPr vert="horz" wrap="square" lIns="0" tIns="0" rIns="0" bIns="0" rtlCol="0" anchor="t" anchorCtr="0">
            <a:noAutofit/>
          </a:bodyPr>
          <a:lstStyle>
            <a:lvl1pPr>
              <a:lnSpc>
                <a:spcPct val="90000"/>
              </a:lnSpc>
              <a:defRPr lang="en-US" sz="5300" spc="-147" dirty="0">
                <a:solidFill>
                  <a:schemeClr val="tx2"/>
                </a:solidFill>
              </a:defRPr>
            </a:lvl1pPr>
          </a:lstStyle>
          <a:p>
            <a:pPr marL="0" lvl="0">
              <a:lnSpc>
                <a:spcPts val="5490"/>
              </a:lnSpc>
            </a:pPr>
            <a:r>
              <a:rPr lang="en-US"/>
              <a:t>Section title</a:t>
            </a:r>
          </a:p>
        </p:txBody>
      </p:sp>
    </p:spTree>
    <p:extLst>
      <p:ext uri="{BB962C8B-B14F-4D97-AF65-F5344CB8AC3E}">
        <p14:creationId xmlns:p14="http://schemas.microsoft.com/office/powerpoint/2010/main" val="47081166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62995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rgbClr val="1A1A1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710176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000000"/>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08511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1888062"/>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2">
    <p:bg>
      <p:bgPr>
        <a:solidFill>
          <a:srgbClr val="1A1A1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800586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a:xfrm>
            <a:off x="588263" y="498764"/>
            <a:ext cx="11018520" cy="430887"/>
          </a:xfrm>
        </p:spPr>
        <p:txBody>
          <a:bodyPr/>
          <a:lstStyle>
            <a:lvl1pPr>
              <a:defRPr sz="2800">
                <a:solidFill>
                  <a:srgbClr val="000000"/>
                </a:solidFill>
              </a:defRPr>
            </a:lvl1pPr>
          </a:lstStyle>
          <a:p>
            <a:r>
              <a:rPr lang="en-US"/>
              <a:t>Click to edit Master title style</a:t>
            </a:r>
          </a:p>
        </p:txBody>
      </p:sp>
      <p:sp>
        <p:nvSpPr>
          <p:cNvPr id="4" name="Text Placeholder 3"/>
          <p:cNvSpPr>
            <a:spLocks noGrp="1"/>
          </p:cNvSpPr>
          <p:nvPr>
            <p:ph type="body" sz="quarter" idx="10"/>
          </p:nvPr>
        </p:nvSpPr>
        <p:spPr>
          <a:xfrm>
            <a:off x="586390" y="1434370"/>
            <a:ext cx="11018520" cy="1083374"/>
          </a:xfrm>
        </p:spPr>
        <p:txBody>
          <a:bodyPr wrap="square">
            <a:spAutoFit/>
          </a:bodyPr>
          <a:lstStyle>
            <a:lvl1pPr marL="0" indent="0">
              <a:buNone/>
              <a:defRPr sz="2000" b="0" i="0">
                <a:solidFill>
                  <a:srgbClr val="000000"/>
                </a:solidFill>
                <a:latin typeface="+mn-lt"/>
                <a:cs typeface="Segoe UI" panose="020B0502040204020203" pitchFamily="34" charset="0"/>
              </a:defRPr>
            </a:lvl1pPr>
            <a:lvl2pPr marL="228600" indent="0">
              <a:buNone/>
              <a:defRPr sz="1600">
                <a:solidFill>
                  <a:srgbClr val="000000"/>
                </a:solidFill>
              </a:defRPr>
            </a:lvl2pPr>
            <a:lvl3pPr marL="457200" indent="0">
              <a:buNone/>
              <a:defRPr sz="1400">
                <a:solidFill>
                  <a:srgbClr val="000000"/>
                </a:solidFill>
              </a:defRPr>
            </a:lvl3pPr>
            <a:lvl4pPr marL="685800" indent="0">
              <a:buNone/>
              <a:defRPr sz="1200">
                <a:solidFill>
                  <a:srgbClr val="000000"/>
                </a:solidFill>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10">
            <a:extLst>
              <a:ext uri="{FF2B5EF4-FFF2-40B4-BE49-F238E27FC236}">
                <a16:creationId xmlns:a16="http://schemas.microsoft.com/office/drawing/2014/main" id="{37A1A54A-CF38-9947-A8FB-BBD41DE025C0}"/>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a:t>© Microsoft Corporation                                                                                  					   	    	                                     Microsoft 365 </a:t>
            </a:r>
          </a:p>
        </p:txBody>
      </p:sp>
    </p:spTree>
    <p:extLst>
      <p:ext uri="{BB962C8B-B14F-4D97-AF65-F5344CB8AC3E}">
        <p14:creationId xmlns:p14="http://schemas.microsoft.com/office/powerpoint/2010/main" val="352982724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a:xfrm>
            <a:off x="588263" y="497541"/>
            <a:ext cx="11018520" cy="430887"/>
          </a:xfrm>
        </p:spPr>
        <p:txBody>
          <a:bodyPr/>
          <a:lstStyle>
            <a:lvl1pPr>
              <a:defRPr sz="2800"/>
            </a:lvl1pPr>
          </a:lstStyle>
          <a:p>
            <a:r>
              <a:rPr lang="en-US"/>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0">
            <a:extLst>
              <a:ext uri="{FF2B5EF4-FFF2-40B4-BE49-F238E27FC236}">
                <a16:creationId xmlns:a16="http://schemas.microsoft.com/office/drawing/2014/main" id="{CD7C51EB-D279-154E-8F43-40608F83D105}"/>
              </a:ext>
            </a:extLst>
          </p:cNvPr>
          <p:cNvSpPr>
            <a:spLocks noGrp="1"/>
          </p:cNvSpPr>
          <p:nvPr>
            <p:ph type="ftr" sz="quarter" idx="3"/>
          </p:nvPr>
        </p:nvSpPr>
        <p:spPr>
          <a:xfrm>
            <a:off x="584201" y="6456459"/>
            <a:ext cx="11025188" cy="107854"/>
          </a:xfrm>
          <a:prstGeom prst="rect">
            <a:avLst/>
          </a:prstGeom>
        </p:spPr>
        <p:txBody>
          <a:bodyPr/>
          <a:lstStyle>
            <a:lvl1pPr>
              <a:defRPr sz="800">
                <a:solidFill>
                  <a:schemeClr val="bg2">
                    <a:lumMod val="50000"/>
                  </a:schemeClr>
                </a:solidFill>
              </a:defRPr>
            </a:lvl1pPr>
          </a:lstStyle>
          <a:p>
            <a:r>
              <a:rPr lang="en-US"/>
              <a:t>© Microsoft Corporation                                                                                  					   	    	                                     Microsoft 365 </a:t>
            </a:r>
          </a:p>
        </p:txBody>
      </p:sp>
    </p:spTree>
    <p:extLst>
      <p:ext uri="{BB962C8B-B14F-4D97-AF65-F5344CB8AC3E}">
        <p14:creationId xmlns:p14="http://schemas.microsoft.com/office/powerpoint/2010/main" val="3935492113"/>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a:xfrm>
            <a:off x="588263" y="510988"/>
            <a:ext cx="11018520" cy="430887"/>
          </a:xfrm>
        </p:spPr>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268507859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1A1A1A"/>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MS logo gray - EMF">
            <a:extLst>
              <a:ext uri="{FF2B5EF4-FFF2-40B4-BE49-F238E27FC236}">
                <a16:creationId xmlns:a16="http://schemas.microsoft.com/office/drawing/2014/main" id="{2EEC6248-87BC-4D4D-98C3-91E1890DDA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283297" y="281709"/>
            <a:ext cx="2440148" cy="902854"/>
          </a:xfrm>
          <a:prstGeom prst="rect">
            <a:avLst/>
          </a:prstGeom>
        </p:spPr>
      </p:pic>
    </p:spTree>
    <p:extLst>
      <p:ext uri="{BB962C8B-B14F-4D97-AF65-F5344CB8AC3E}">
        <p14:creationId xmlns:p14="http://schemas.microsoft.com/office/powerpoint/2010/main" val="385999199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blue">
    <p:bg>
      <p:bgPr>
        <a:solidFill>
          <a:srgbClr val="4B53BC"/>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6425" y="1829711"/>
            <a:ext cx="7477989" cy="1473396"/>
          </a:xfrm>
          <a:noFill/>
        </p:spPr>
        <p:txBody>
          <a:bodyPr lIns="0" tIns="0" rIns="0" bIns="0" anchor="t" anchorCtr="0"/>
          <a:lstStyle>
            <a:lvl1pPr>
              <a:lnSpc>
                <a:spcPct val="100000"/>
              </a:lnSpc>
              <a:spcAft>
                <a:spcPts val="1274"/>
              </a:spcAft>
              <a:defRPr sz="2600" spc="-147" baseline="0">
                <a:solidFill>
                  <a:schemeClr val="bg2"/>
                </a:solidFill>
              </a:defRPr>
            </a:lvl1pPr>
          </a:lstStyle>
          <a:p>
            <a:r>
              <a:rPr lang="en-US"/>
              <a:t>Thank you.</a:t>
            </a:r>
          </a:p>
        </p:txBody>
      </p:sp>
      <p:sp>
        <p:nvSpPr>
          <p:cNvPr id="4" name="Text Box 3">
            <a:extLst>
              <a:ext uri="{FF2B5EF4-FFF2-40B4-BE49-F238E27FC236}">
                <a16:creationId xmlns:a16="http://schemas.microsoft.com/office/drawing/2014/main" id="{1688BD8D-D2E4-4DFC-B39C-D55D84362354}"/>
              </a:ext>
            </a:extLst>
          </p:cNvPr>
          <p:cNvSpPr txBox="1">
            <a:spLocks noChangeArrowheads="1"/>
          </p:cNvSpPr>
          <p:nvPr userDrawn="1"/>
        </p:nvSpPr>
        <p:spPr bwMode="blackWhite">
          <a:xfrm>
            <a:off x="428494" y="6318462"/>
            <a:ext cx="4482124"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700">
                <a:solidFill>
                  <a:schemeClr val="bg2"/>
                </a:solidFill>
                <a:cs typeface="Segoe UI" pitchFamily="34" charset="0"/>
              </a:rPr>
              <a:t>© Copyright Microsoft Corporation. All rights reserved. </a:t>
            </a:r>
          </a:p>
        </p:txBody>
      </p:sp>
      <p:pic>
        <p:nvPicPr>
          <p:cNvPr id="5" name="Picture 4">
            <a:extLst>
              <a:ext uri="{FF2B5EF4-FFF2-40B4-BE49-F238E27FC236}">
                <a16:creationId xmlns:a16="http://schemas.microsoft.com/office/drawing/2014/main" id="{C36BDE7C-8AED-4A87-A171-2EB14E4B98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8681" y="437140"/>
            <a:ext cx="896425" cy="191140"/>
          </a:xfrm>
          <a:prstGeom prst="rect">
            <a:avLst/>
          </a:prstGeom>
        </p:spPr>
      </p:pic>
    </p:spTree>
    <p:extLst>
      <p:ext uri="{BB962C8B-B14F-4D97-AF65-F5344CB8AC3E}">
        <p14:creationId xmlns:p14="http://schemas.microsoft.com/office/powerpoint/2010/main" val="4203238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hot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1EBF47-F327-42AE-B338-14FE430FDA7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12196171" cy="6858000"/>
          </a:xfrm>
          <a:prstGeom prst="rect">
            <a:avLst/>
          </a:prstGeom>
        </p:spPr>
      </p:pic>
      <p:sp>
        <p:nvSpPr>
          <p:cNvPr id="10" name="Title 1">
            <a:extLst>
              <a:ext uri="{FF2B5EF4-FFF2-40B4-BE49-F238E27FC236}">
                <a16:creationId xmlns:a16="http://schemas.microsoft.com/office/drawing/2014/main" id="{6918950D-BA52-4C37-9FC7-9B2441DABC4D}"/>
              </a:ext>
            </a:extLst>
          </p:cNvPr>
          <p:cNvSpPr>
            <a:spLocks noGrp="1"/>
          </p:cNvSpPr>
          <p:nvPr>
            <p:ph type="title" hasCustomPrompt="1"/>
          </p:nvPr>
        </p:nvSpPr>
        <p:spPr>
          <a:xfrm>
            <a:off x="429544" y="3029995"/>
            <a:ext cx="9401560" cy="1793104"/>
          </a:xfrm>
          <a:noFill/>
        </p:spPr>
        <p:txBody>
          <a:bodyPr lIns="0" tIns="0" rIns="0" bIns="182880" anchor="b" anchorCtr="0"/>
          <a:lstStyle>
            <a:lvl1pPr>
              <a:defRPr sz="5294" strike="noStrike" spc="-147" baseline="0">
                <a:solidFill>
                  <a:schemeClr val="bg2"/>
                </a:solidFill>
              </a:defRPr>
            </a:lvl1pPr>
          </a:lstStyle>
          <a:p>
            <a:r>
              <a:rPr lang="en-US"/>
              <a:t>Microsoft 365</a:t>
            </a:r>
            <a:br>
              <a:rPr lang="en-US"/>
            </a:br>
            <a:r>
              <a:rPr lang="en-US"/>
              <a:t>title or event name</a:t>
            </a:r>
          </a:p>
        </p:txBody>
      </p:sp>
      <p:sp>
        <p:nvSpPr>
          <p:cNvPr id="11" name="Text Placeholder 4">
            <a:extLst>
              <a:ext uri="{FF2B5EF4-FFF2-40B4-BE49-F238E27FC236}">
                <a16:creationId xmlns:a16="http://schemas.microsoft.com/office/drawing/2014/main" id="{4B7969DA-51E9-4FB3-BFCC-63C88E80862C}"/>
              </a:ext>
            </a:extLst>
          </p:cNvPr>
          <p:cNvSpPr>
            <a:spLocks noGrp="1"/>
          </p:cNvSpPr>
          <p:nvPr>
            <p:ph type="body" sz="quarter" idx="12" hasCustomPrompt="1"/>
          </p:nvPr>
        </p:nvSpPr>
        <p:spPr>
          <a:xfrm>
            <a:off x="426426" y="4838790"/>
            <a:ext cx="9401560" cy="945435"/>
          </a:xfrm>
          <a:noFill/>
        </p:spPr>
        <p:txBody>
          <a:bodyPr lIns="0" tIns="0" rIns="0" bIns="0">
            <a:noAutofit/>
          </a:bodyPr>
          <a:lstStyle>
            <a:lvl1pPr marL="0" indent="0">
              <a:lnSpc>
                <a:spcPct val="100000"/>
              </a:lnSpc>
              <a:spcBef>
                <a:spcPts val="0"/>
              </a:spcBef>
              <a:buNone/>
              <a:defRPr sz="1568" spc="0" baseline="0">
                <a:solidFill>
                  <a:schemeClr val="bg2"/>
                </a:solidFill>
                <a:latin typeface="+mn-lt"/>
              </a:defRPr>
            </a:lvl1pPr>
          </a:lstStyle>
          <a:p>
            <a:pPr lvl="0"/>
            <a:r>
              <a:rPr lang="en-US"/>
              <a:t>Author name</a:t>
            </a:r>
          </a:p>
          <a:p>
            <a:pPr lvl="0"/>
            <a:r>
              <a:rPr lang="en-US"/>
              <a:t>Date</a:t>
            </a:r>
          </a:p>
        </p:txBody>
      </p:sp>
      <p:pic>
        <p:nvPicPr>
          <p:cNvPr id="7" name="Picture 6">
            <a:extLst>
              <a:ext uri="{FF2B5EF4-FFF2-40B4-BE49-F238E27FC236}">
                <a16:creationId xmlns:a16="http://schemas.microsoft.com/office/drawing/2014/main" id="{62FB5E2A-F19C-4073-AAD0-3C4107B8264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28681" y="437140"/>
            <a:ext cx="896425" cy="191140"/>
          </a:xfrm>
          <a:prstGeom prst="rect">
            <a:avLst/>
          </a:prstGeom>
        </p:spPr>
      </p:pic>
    </p:spTree>
    <p:extLst>
      <p:ext uri="{BB962C8B-B14F-4D97-AF65-F5344CB8AC3E}">
        <p14:creationId xmlns:p14="http://schemas.microsoft.com/office/powerpoint/2010/main" val="29509318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pic>
        <p:nvPicPr>
          <p:cNvPr id="6" name="Picture 5" descr="A person sitting at a table using a computer&#10;&#10;Description generated with very high confidence">
            <a:extLst>
              <a:ext uri="{FF2B5EF4-FFF2-40B4-BE49-F238E27FC236}">
                <a16:creationId xmlns:a16="http://schemas.microsoft.com/office/drawing/2014/main" id="{6BFB3252-B74E-4D92-B9A3-E8189ACF2CF4}"/>
              </a:ext>
            </a:extLst>
          </p:cNvPr>
          <p:cNvPicPr>
            <a:picLocks noChangeAspect="1"/>
          </p:cNvPicPr>
          <p:nvPr userDrawn="1"/>
        </p:nvPicPr>
        <p:blipFill>
          <a:blip r:embed="rId2"/>
          <a:stretch>
            <a:fillRect/>
          </a:stretch>
        </p:blipFill>
        <p:spPr>
          <a:xfrm>
            <a:off x="0" y="0"/>
            <a:ext cx="12192000" cy="6858972"/>
          </a:xfrm>
          <a:prstGeom prst="rect">
            <a:avLst/>
          </a:prstGeom>
        </p:spPr>
      </p:pic>
      <p:sp>
        <p:nvSpPr>
          <p:cNvPr id="7" name="Rectangle 6">
            <a:extLst>
              <a:ext uri="{FF2B5EF4-FFF2-40B4-BE49-F238E27FC236}">
                <a16:creationId xmlns:a16="http://schemas.microsoft.com/office/drawing/2014/main" id="{B6103242-CA34-4DDF-BE9B-33A641EAA600}"/>
              </a:ext>
            </a:extLst>
          </p:cNvPr>
          <p:cNvSpPr/>
          <p:nvPr userDrawn="1"/>
        </p:nvSpPr>
        <p:spPr bwMode="auto">
          <a:xfrm>
            <a:off x="-1" y="0"/>
            <a:ext cx="10159483" cy="6858972"/>
          </a:xfrm>
          <a:prstGeom prst="rect">
            <a:avLst/>
          </a:prstGeom>
          <a:gradFill flip="none" rotWithShape="1">
            <a:gsLst>
              <a:gs pos="0">
                <a:srgbClr val="000000">
                  <a:alpha val="50000"/>
                </a:srgbClr>
              </a:gs>
              <a:gs pos="57000">
                <a:srgbClr val="000000">
                  <a:alpha val="30000"/>
                </a:srgbClr>
              </a:gs>
              <a:gs pos="78000">
                <a:srgbClr val="000000">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10" name="Title 1">
            <a:extLst>
              <a:ext uri="{FF2B5EF4-FFF2-40B4-BE49-F238E27FC236}">
                <a16:creationId xmlns:a16="http://schemas.microsoft.com/office/drawing/2014/main" id="{6918950D-BA52-4C37-9FC7-9B2441DABC4D}"/>
              </a:ext>
            </a:extLst>
          </p:cNvPr>
          <p:cNvSpPr>
            <a:spLocks noGrp="1"/>
          </p:cNvSpPr>
          <p:nvPr>
            <p:ph type="title" hasCustomPrompt="1"/>
          </p:nvPr>
        </p:nvSpPr>
        <p:spPr>
          <a:xfrm>
            <a:off x="429544" y="3029995"/>
            <a:ext cx="9401560" cy="1793104"/>
          </a:xfrm>
          <a:noFill/>
        </p:spPr>
        <p:txBody>
          <a:bodyPr lIns="0" tIns="0" rIns="0" bIns="182880" anchor="b" anchorCtr="0"/>
          <a:lstStyle>
            <a:lvl1pPr>
              <a:defRPr sz="5294" strike="noStrike" spc="-147" baseline="0">
                <a:solidFill>
                  <a:schemeClr val="bg2"/>
                </a:solidFill>
              </a:defRPr>
            </a:lvl1pPr>
          </a:lstStyle>
          <a:p>
            <a:r>
              <a:rPr lang="en-US"/>
              <a:t>Microsoft 365</a:t>
            </a:r>
            <a:br>
              <a:rPr lang="en-US"/>
            </a:br>
            <a:r>
              <a:rPr lang="en-US"/>
              <a:t>title or event name</a:t>
            </a:r>
          </a:p>
        </p:txBody>
      </p:sp>
      <p:sp>
        <p:nvSpPr>
          <p:cNvPr id="11" name="Text Placeholder 4">
            <a:extLst>
              <a:ext uri="{FF2B5EF4-FFF2-40B4-BE49-F238E27FC236}">
                <a16:creationId xmlns:a16="http://schemas.microsoft.com/office/drawing/2014/main" id="{4B7969DA-51E9-4FB3-BFCC-63C88E80862C}"/>
              </a:ext>
            </a:extLst>
          </p:cNvPr>
          <p:cNvSpPr>
            <a:spLocks noGrp="1"/>
          </p:cNvSpPr>
          <p:nvPr>
            <p:ph type="body" sz="quarter" idx="12" hasCustomPrompt="1"/>
          </p:nvPr>
        </p:nvSpPr>
        <p:spPr>
          <a:xfrm>
            <a:off x="426426" y="4838790"/>
            <a:ext cx="9401560" cy="945435"/>
          </a:xfrm>
          <a:noFill/>
        </p:spPr>
        <p:txBody>
          <a:bodyPr lIns="0" tIns="0" rIns="0" bIns="0">
            <a:noAutofit/>
          </a:bodyPr>
          <a:lstStyle>
            <a:lvl1pPr marL="0" indent="0">
              <a:lnSpc>
                <a:spcPct val="100000"/>
              </a:lnSpc>
              <a:spcBef>
                <a:spcPts val="0"/>
              </a:spcBef>
              <a:buNone/>
              <a:defRPr sz="1568" spc="0" baseline="0">
                <a:solidFill>
                  <a:schemeClr val="bg2"/>
                </a:solidFill>
                <a:latin typeface="+mn-lt"/>
              </a:defRPr>
            </a:lvl1pPr>
          </a:lstStyle>
          <a:p>
            <a:pPr lvl="0"/>
            <a:r>
              <a:rPr lang="en-US"/>
              <a:t>Author name</a:t>
            </a:r>
          </a:p>
          <a:p>
            <a:pPr lvl="0"/>
            <a:r>
              <a:rPr lang="en-US"/>
              <a:t>Date</a:t>
            </a:r>
          </a:p>
        </p:txBody>
      </p:sp>
      <p:pic>
        <p:nvPicPr>
          <p:cNvPr id="8" name="Picture 7">
            <a:extLst>
              <a:ext uri="{FF2B5EF4-FFF2-40B4-BE49-F238E27FC236}">
                <a16:creationId xmlns:a16="http://schemas.microsoft.com/office/drawing/2014/main" id="{6528034B-9170-4374-869E-31A2425100C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28681" y="437140"/>
            <a:ext cx="896425" cy="191140"/>
          </a:xfrm>
          <a:prstGeom prst="rect">
            <a:avLst/>
          </a:prstGeom>
        </p:spPr>
      </p:pic>
    </p:spTree>
    <p:extLst>
      <p:ext uri="{BB962C8B-B14F-4D97-AF65-F5344CB8AC3E}">
        <p14:creationId xmlns:p14="http://schemas.microsoft.com/office/powerpoint/2010/main" val="13204458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 phot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CE8576-A5C8-40EA-B0D9-85DB9FDFEB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6221" y="205195"/>
            <a:ext cx="1898649" cy="704083"/>
          </a:xfrm>
          <a:prstGeom prst="rect">
            <a:avLst/>
          </a:prstGeom>
        </p:spPr>
      </p:pic>
      <p:pic>
        <p:nvPicPr>
          <p:cNvPr id="4" name="Picture 3">
            <a:extLst>
              <a:ext uri="{FF2B5EF4-FFF2-40B4-BE49-F238E27FC236}">
                <a16:creationId xmlns:a16="http://schemas.microsoft.com/office/drawing/2014/main" id="{8E0CFE91-87CB-4CC3-AABC-2F35D4E2A2F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1"/>
            <a:ext cx="12191999" cy="6858001"/>
          </a:xfrm>
          <a:prstGeom prst="rect">
            <a:avLst/>
          </a:prstGeom>
        </p:spPr>
      </p:pic>
      <p:sp>
        <p:nvSpPr>
          <p:cNvPr id="12" name="Rectangle 11">
            <a:extLst>
              <a:ext uri="{FF2B5EF4-FFF2-40B4-BE49-F238E27FC236}">
                <a16:creationId xmlns:a16="http://schemas.microsoft.com/office/drawing/2014/main" id="{56A7267D-F859-44A5-8D5B-9AF67DD50DCC}"/>
              </a:ext>
            </a:extLst>
          </p:cNvPr>
          <p:cNvSpPr/>
          <p:nvPr userDrawn="1"/>
        </p:nvSpPr>
        <p:spPr bwMode="auto">
          <a:xfrm>
            <a:off x="1" y="0"/>
            <a:ext cx="12191999" cy="6858000"/>
          </a:xfrm>
          <a:prstGeom prst="rect">
            <a:avLst/>
          </a:prstGeom>
          <a:gradFill flip="none" rotWithShape="1">
            <a:gsLst>
              <a:gs pos="23000">
                <a:srgbClr val="000000">
                  <a:alpha val="0"/>
                </a:srgbClr>
              </a:gs>
              <a:gs pos="100000">
                <a:srgbClr val="000000">
                  <a:alpha val="52000"/>
                </a:srgbClr>
              </a:gs>
            </a:gsLst>
            <a:lin ang="81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6" rIns="179208" bIns="143366" numCol="1" spcCol="0" rtlCol="0" fromWordArt="0" anchor="t" anchorCtr="0" forceAA="0" compatLnSpc="1">
            <a:prstTxWarp prst="textNoShape">
              <a:avLst/>
            </a:prstTxWarp>
            <a:noAutofit/>
          </a:bodyPr>
          <a:lstStyle/>
          <a:p>
            <a:pPr algn="ctr" defTabSz="913576"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10" name="Title 1">
            <a:extLst>
              <a:ext uri="{FF2B5EF4-FFF2-40B4-BE49-F238E27FC236}">
                <a16:creationId xmlns:a16="http://schemas.microsoft.com/office/drawing/2014/main" id="{6918950D-BA52-4C37-9FC7-9B2441DABC4D}"/>
              </a:ext>
            </a:extLst>
          </p:cNvPr>
          <p:cNvSpPr>
            <a:spLocks noGrp="1"/>
          </p:cNvSpPr>
          <p:nvPr>
            <p:ph type="title" hasCustomPrompt="1"/>
          </p:nvPr>
        </p:nvSpPr>
        <p:spPr>
          <a:xfrm>
            <a:off x="429545" y="3029995"/>
            <a:ext cx="9401560" cy="1793104"/>
          </a:xfrm>
          <a:noFill/>
        </p:spPr>
        <p:txBody>
          <a:bodyPr lIns="0" tIns="0" rIns="0" bIns="182880" anchor="b" anchorCtr="0"/>
          <a:lstStyle>
            <a:lvl1pPr>
              <a:defRPr sz="5292" strike="noStrike" spc="-147" baseline="0">
                <a:solidFill>
                  <a:schemeClr val="bg2"/>
                </a:solidFill>
              </a:defRPr>
            </a:lvl1pPr>
          </a:lstStyle>
          <a:p>
            <a:r>
              <a:rPr lang="en-US"/>
              <a:t>Microsoft 365</a:t>
            </a:r>
            <a:br>
              <a:rPr lang="en-US"/>
            </a:br>
            <a:r>
              <a:rPr lang="en-US"/>
              <a:t>title or event name</a:t>
            </a:r>
          </a:p>
        </p:txBody>
      </p:sp>
      <p:sp>
        <p:nvSpPr>
          <p:cNvPr id="11" name="Text Placeholder 4">
            <a:extLst>
              <a:ext uri="{FF2B5EF4-FFF2-40B4-BE49-F238E27FC236}">
                <a16:creationId xmlns:a16="http://schemas.microsoft.com/office/drawing/2014/main" id="{4B7969DA-51E9-4FB3-BFCC-63C88E80862C}"/>
              </a:ext>
            </a:extLst>
          </p:cNvPr>
          <p:cNvSpPr>
            <a:spLocks noGrp="1"/>
          </p:cNvSpPr>
          <p:nvPr>
            <p:ph type="body" sz="quarter" idx="12" hasCustomPrompt="1"/>
          </p:nvPr>
        </p:nvSpPr>
        <p:spPr>
          <a:xfrm>
            <a:off x="426429" y="4838790"/>
            <a:ext cx="9401560" cy="945435"/>
          </a:xfrm>
          <a:noFill/>
        </p:spPr>
        <p:txBody>
          <a:bodyPr lIns="0" tIns="0" rIns="0" bIns="0">
            <a:noAutofit/>
          </a:bodyPr>
          <a:lstStyle>
            <a:lvl1pPr marL="0" indent="0">
              <a:lnSpc>
                <a:spcPct val="100000"/>
              </a:lnSpc>
              <a:spcBef>
                <a:spcPts val="0"/>
              </a:spcBef>
              <a:buNone/>
              <a:defRPr sz="1567" spc="0" baseline="0">
                <a:solidFill>
                  <a:schemeClr val="bg2"/>
                </a:solidFill>
                <a:latin typeface="+mn-lt"/>
              </a:defRPr>
            </a:lvl1pPr>
          </a:lstStyle>
          <a:p>
            <a:pPr lvl="0"/>
            <a:r>
              <a:rPr lang="en-US"/>
              <a:t>Author name</a:t>
            </a:r>
          </a:p>
          <a:p>
            <a:pPr lvl="0"/>
            <a:r>
              <a:rPr lang="en-US"/>
              <a:t>Date</a:t>
            </a:r>
          </a:p>
        </p:txBody>
      </p:sp>
      <p:pic>
        <p:nvPicPr>
          <p:cNvPr id="8" name="Picture 7">
            <a:extLst>
              <a:ext uri="{FF2B5EF4-FFF2-40B4-BE49-F238E27FC236}">
                <a16:creationId xmlns:a16="http://schemas.microsoft.com/office/drawing/2014/main" id="{11C604ED-0A0D-4961-A0A1-4D8433754BF2}"/>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28681" y="437140"/>
            <a:ext cx="896425" cy="191140"/>
          </a:xfrm>
          <a:prstGeom prst="rect">
            <a:avLst/>
          </a:prstGeom>
        </p:spPr>
      </p:pic>
    </p:spTree>
    <p:extLst>
      <p:ext uri="{BB962C8B-B14F-4D97-AF65-F5344CB8AC3E}">
        <p14:creationId xmlns:p14="http://schemas.microsoft.com/office/powerpoint/2010/main" val="12091741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hoto">
    <p:spTree>
      <p:nvGrpSpPr>
        <p:cNvPr id="1" name=""/>
        <p:cNvGrpSpPr/>
        <p:nvPr/>
      </p:nvGrpSpPr>
      <p:grpSpPr>
        <a:xfrm>
          <a:off x="0" y="0"/>
          <a:ext cx="0" cy="0"/>
          <a:chOff x="0" y="0"/>
          <a:chExt cx="0" cy="0"/>
        </a:xfrm>
      </p:grpSpPr>
      <p:pic>
        <p:nvPicPr>
          <p:cNvPr id="6" name="Picture 5" descr="A picture containing person, building, sitting, indoor&#10;&#10;Description automatically generated">
            <a:extLst>
              <a:ext uri="{FF2B5EF4-FFF2-40B4-BE49-F238E27FC236}">
                <a16:creationId xmlns:a16="http://schemas.microsoft.com/office/drawing/2014/main" id="{2DA35AE9-5BCA-477E-880C-E23EB87ECE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1"/>
          </a:xfrm>
          <a:prstGeom prst="rect">
            <a:avLst/>
          </a:prstGeom>
          <a:noFill/>
        </p:spPr>
      </p:pic>
      <p:sp>
        <p:nvSpPr>
          <p:cNvPr id="7" name="Rectangle 6">
            <a:extLst>
              <a:ext uri="{FF2B5EF4-FFF2-40B4-BE49-F238E27FC236}">
                <a16:creationId xmlns:a16="http://schemas.microsoft.com/office/drawing/2014/main" id="{C0169E7A-6F83-4263-8E0B-ACAE53B87FD4}"/>
              </a:ext>
            </a:extLst>
          </p:cNvPr>
          <p:cNvSpPr/>
          <p:nvPr userDrawn="1"/>
        </p:nvSpPr>
        <p:spPr bwMode="auto">
          <a:xfrm>
            <a:off x="-1" y="-972"/>
            <a:ext cx="10159483" cy="6858972"/>
          </a:xfrm>
          <a:prstGeom prst="rect">
            <a:avLst/>
          </a:prstGeom>
          <a:gradFill flip="none" rotWithShape="1">
            <a:gsLst>
              <a:gs pos="0">
                <a:srgbClr val="000000">
                  <a:alpha val="70000"/>
                </a:srgbClr>
              </a:gs>
              <a:gs pos="78000">
                <a:srgbClr val="000000">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10" name="Title 1">
            <a:extLst>
              <a:ext uri="{FF2B5EF4-FFF2-40B4-BE49-F238E27FC236}">
                <a16:creationId xmlns:a16="http://schemas.microsoft.com/office/drawing/2014/main" id="{6918950D-BA52-4C37-9FC7-9B2441DABC4D}"/>
              </a:ext>
            </a:extLst>
          </p:cNvPr>
          <p:cNvSpPr>
            <a:spLocks noGrp="1"/>
          </p:cNvSpPr>
          <p:nvPr>
            <p:ph type="title" hasCustomPrompt="1"/>
          </p:nvPr>
        </p:nvSpPr>
        <p:spPr>
          <a:xfrm>
            <a:off x="429544" y="3029995"/>
            <a:ext cx="9401560" cy="1793104"/>
          </a:xfrm>
          <a:noFill/>
        </p:spPr>
        <p:txBody>
          <a:bodyPr lIns="0" tIns="0" rIns="0" bIns="182880" anchor="b" anchorCtr="0"/>
          <a:lstStyle>
            <a:lvl1pPr>
              <a:defRPr sz="5294" strike="noStrike" spc="-147" baseline="0">
                <a:solidFill>
                  <a:schemeClr val="bg2"/>
                </a:solidFill>
              </a:defRPr>
            </a:lvl1pPr>
          </a:lstStyle>
          <a:p>
            <a:r>
              <a:rPr lang="en-US"/>
              <a:t>Microsoft 365</a:t>
            </a:r>
            <a:br>
              <a:rPr lang="en-US"/>
            </a:br>
            <a:r>
              <a:rPr lang="en-US"/>
              <a:t>title or event name</a:t>
            </a:r>
          </a:p>
        </p:txBody>
      </p:sp>
      <p:sp>
        <p:nvSpPr>
          <p:cNvPr id="11" name="Text Placeholder 4">
            <a:extLst>
              <a:ext uri="{FF2B5EF4-FFF2-40B4-BE49-F238E27FC236}">
                <a16:creationId xmlns:a16="http://schemas.microsoft.com/office/drawing/2014/main" id="{4B7969DA-51E9-4FB3-BFCC-63C88E80862C}"/>
              </a:ext>
            </a:extLst>
          </p:cNvPr>
          <p:cNvSpPr>
            <a:spLocks noGrp="1"/>
          </p:cNvSpPr>
          <p:nvPr>
            <p:ph type="body" sz="quarter" idx="12" hasCustomPrompt="1"/>
          </p:nvPr>
        </p:nvSpPr>
        <p:spPr>
          <a:xfrm>
            <a:off x="426426" y="4838790"/>
            <a:ext cx="9401560" cy="945435"/>
          </a:xfrm>
          <a:noFill/>
        </p:spPr>
        <p:txBody>
          <a:bodyPr lIns="0" tIns="0" rIns="0" bIns="0">
            <a:noAutofit/>
          </a:bodyPr>
          <a:lstStyle>
            <a:lvl1pPr marL="0" indent="0">
              <a:lnSpc>
                <a:spcPct val="100000"/>
              </a:lnSpc>
              <a:spcBef>
                <a:spcPts val="0"/>
              </a:spcBef>
              <a:buNone/>
              <a:defRPr sz="1568" spc="0" baseline="0">
                <a:solidFill>
                  <a:schemeClr val="bg2"/>
                </a:solidFill>
                <a:latin typeface="+mn-lt"/>
              </a:defRPr>
            </a:lvl1pPr>
          </a:lstStyle>
          <a:p>
            <a:pPr lvl="0"/>
            <a:r>
              <a:rPr lang="en-US"/>
              <a:t>Author name</a:t>
            </a:r>
          </a:p>
          <a:p>
            <a:pPr lvl="0"/>
            <a:r>
              <a:rPr lang="en-US"/>
              <a:t>Date</a:t>
            </a:r>
          </a:p>
        </p:txBody>
      </p:sp>
      <p:pic>
        <p:nvPicPr>
          <p:cNvPr id="8" name="Picture 7">
            <a:extLst>
              <a:ext uri="{FF2B5EF4-FFF2-40B4-BE49-F238E27FC236}">
                <a16:creationId xmlns:a16="http://schemas.microsoft.com/office/drawing/2014/main" id="{83E85BC9-91F4-4421-9873-3695FBAA70B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28682" y="437140"/>
            <a:ext cx="896425" cy="191140"/>
          </a:xfrm>
          <a:prstGeom prst="rect">
            <a:avLst/>
          </a:prstGeom>
        </p:spPr>
      </p:pic>
    </p:spTree>
    <p:extLst>
      <p:ext uri="{BB962C8B-B14F-4D97-AF65-F5344CB8AC3E}">
        <p14:creationId xmlns:p14="http://schemas.microsoft.com/office/powerpoint/2010/main" val="21300988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body slide">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318" y="2139702"/>
            <a:ext cx="11339774" cy="1223171"/>
          </a:xfrm>
        </p:spPr>
        <p:txBody>
          <a:bodyPr wrap="square" lIns="0" tIns="0" rIns="0" bIns="0">
            <a:spAutoFit/>
          </a:bodyPr>
          <a:lstStyle>
            <a:lvl1pPr marL="0" indent="0">
              <a:lnSpc>
                <a:spcPct val="90000"/>
              </a:lnSpc>
              <a:spcBef>
                <a:spcPts val="0"/>
              </a:spcBef>
              <a:spcAft>
                <a:spcPts val="1274"/>
              </a:spcAft>
              <a:buNone/>
              <a:defRPr sz="2549" b="0" i="0">
                <a:solidFill>
                  <a:srgbClr val="000000"/>
                </a:solidFill>
                <a:latin typeface="+mn-lt"/>
              </a:defRPr>
            </a:lvl1pPr>
            <a:lvl2pPr marL="224097" indent="0">
              <a:lnSpc>
                <a:spcPct val="90000"/>
              </a:lnSpc>
              <a:spcBef>
                <a:spcPts val="0"/>
              </a:spcBef>
              <a:spcAft>
                <a:spcPts val="1274"/>
              </a:spcAft>
              <a:buNone/>
              <a:defRPr sz="1961">
                <a:solidFill>
                  <a:srgbClr val="000000"/>
                </a:solidFill>
              </a:defRPr>
            </a:lvl2pPr>
            <a:lvl3pPr marL="448193" indent="0">
              <a:spcBef>
                <a:spcPts val="0"/>
              </a:spcBef>
              <a:spcAft>
                <a:spcPts val="1274"/>
              </a:spcAft>
              <a:buNone/>
              <a:defRPr sz="1961">
                <a:solidFill>
                  <a:srgbClr val="000000"/>
                </a:solidFill>
              </a:defRPr>
            </a:lvl3pPr>
            <a:lvl4pPr marL="672290" indent="0">
              <a:spcBef>
                <a:spcPts val="0"/>
              </a:spcBef>
              <a:spcAft>
                <a:spcPts val="1274"/>
              </a:spcAft>
              <a:buNone/>
              <a:defRPr sz="1961"/>
            </a:lvl4pPr>
            <a:lvl5pPr marL="896386" indent="0">
              <a:buNone/>
              <a:defRPr/>
            </a:lvl5pPr>
          </a:lstStyle>
          <a:p>
            <a:pPr lvl="0"/>
            <a:r>
              <a:rPr lang="en-US"/>
              <a:t>First level Segoe UI 26pt</a:t>
            </a:r>
          </a:p>
          <a:p>
            <a:pPr lvl="1"/>
            <a:r>
              <a:rPr lang="en-US"/>
              <a:t>Second level Segoe UI 20pt</a:t>
            </a:r>
          </a:p>
          <a:p>
            <a:pPr lvl="2"/>
            <a:r>
              <a:rPr lang="en-US"/>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4" y="440495"/>
            <a:ext cx="11336039" cy="739343"/>
          </a:xfrm>
          <a:prstGeom prst="rect">
            <a:avLst/>
          </a:prstGeom>
        </p:spPr>
        <p:txBody>
          <a:bodyPr vert="horz" wrap="square" lIns="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Tree>
    <p:extLst>
      <p:ext uri="{BB962C8B-B14F-4D97-AF65-F5344CB8AC3E}">
        <p14:creationId xmlns:p14="http://schemas.microsoft.com/office/powerpoint/2010/main" val="412421030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body slide (with bullets)">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319" y="2141394"/>
            <a:ext cx="11339774" cy="1223171"/>
          </a:xfrm>
        </p:spPr>
        <p:txBody>
          <a:bodyPr wrap="square" lIns="0" tIns="0" rIns="0" bIns="0">
            <a:spAutoFit/>
          </a:bodyPr>
          <a:lstStyle>
            <a:lvl1pPr marL="268916" indent="-268916">
              <a:lnSpc>
                <a:spcPct val="90000"/>
              </a:lnSpc>
              <a:spcBef>
                <a:spcPts val="0"/>
              </a:spcBef>
              <a:spcAft>
                <a:spcPts val="1274"/>
              </a:spcAft>
              <a:buClr>
                <a:srgbClr val="000000"/>
              </a:buClr>
              <a:buSzPct val="77000"/>
              <a:buFont typeface="Arial" panose="020B0604020202020204" pitchFamily="34" charset="0"/>
              <a:buChar char="•"/>
              <a:defRPr sz="2549" b="0" i="0">
                <a:solidFill>
                  <a:srgbClr val="000000"/>
                </a:solidFill>
                <a:latin typeface="+mn-lt"/>
              </a:defRPr>
            </a:lvl1pPr>
            <a:lvl2pPr marL="537832" indent="-224097">
              <a:lnSpc>
                <a:spcPct val="90000"/>
              </a:lnSpc>
              <a:spcBef>
                <a:spcPts val="0"/>
              </a:spcBef>
              <a:spcAft>
                <a:spcPts val="1274"/>
              </a:spcAft>
              <a:buClr>
                <a:srgbClr val="000000"/>
              </a:buClr>
              <a:buSzPct val="77000"/>
              <a:buFont typeface="Arial" panose="020B0604020202020204" pitchFamily="34" charset="0"/>
              <a:buChar char="•"/>
              <a:defRPr sz="1961">
                <a:solidFill>
                  <a:srgbClr val="000000"/>
                </a:solidFill>
              </a:defRPr>
            </a:lvl2pPr>
            <a:lvl3pPr marL="806748" indent="-224097">
              <a:spcBef>
                <a:spcPts val="0"/>
              </a:spcBef>
              <a:spcAft>
                <a:spcPts val="1274"/>
              </a:spcAft>
              <a:buClr>
                <a:srgbClr val="000000"/>
              </a:buClr>
              <a:buSzPct val="77000"/>
              <a:buFont typeface="Arial" panose="020B0604020202020204" pitchFamily="34" charset="0"/>
              <a:buChar char="•"/>
              <a:defRPr sz="1961">
                <a:solidFill>
                  <a:srgbClr val="000000"/>
                </a:solidFill>
              </a:defRPr>
            </a:lvl3pPr>
            <a:lvl4pPr marL="672290" indent="0">
              <a:spcBef>
                <a:spcPts val="0"/>
              </a:spcBef>
              <a:spcAft>
                <a:spcPts val="1274"/>
              </a:spcAft>
              <a:buNone/>
              <a:defRPr sz="1961"/>
            </a:lvl4pPr>
            <a:lvl5pPr marL="896386" indent="0">
              <a:buNone/>
              <a:defRPr/>
            </a:lvl5pPr>
          </a:lstStyle>
          <a:p>
            <a:pPr lvl="0"/>
            <a:r>
              <a:rPr lang="en-US"/>
              <a:t>First level Segoe UI 26pt</a:t>
            </a:r>
          </a:p>
          <a:p>
            <a:pPr lvl="1"/>
            <a:r>
              <a:rPr lang="en-US"/>
              <a:t>Second level Segoe UI 20pt</a:t>
            </a:r>
          </a:p>
          <a:p>
            <a:pPr lvl="2"/>
            <a:r>
              <a:rPr lang="en-US"/>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
        <p:nvSpPr>
          <p:cNvPr id="5" name="Text Placeholder 3">
            <a:extLst>
              <a:ext uri="{FF2B5EF4-FFF2-40B4-BE49-F238E27FC236}">
                <a16:creationId xmlns:a16="http://schemas.microsoft.com/office/drawing/2014/main" id="{BF94EA65-2CBF-4A04-9D22-169D8572F347}"/>
              </a:ext>
            </a:extLst>
          </p:cNvPr>
          <p:cNvSpPr>
            <a:spLocks noGrp="1"/>
          </p:cNvSpPr>
          <p:nvPr>
            <p:ph type="body" sz="quarter" idx="12" hasCustomPrompt="1"/>
          </p:nvPr>
        </p:nvSpPr>
        <p:spPr>
          <a:xfrm>
            <a:off x="426423" y="1083831"/>
            <a:ext cx="11339774" cy="353070"/>
          </a:xfrm>
        </p:spPr>
        <p:txBody>
          <a:bodyPr wrap="square" lIns="0" tIns="0" rIns="0" bIns="0">
            <a:spAutoFit/>
          </a:bodyPr>
          <a:lstStyle>
            <a:lvl1pPr marL="0" indent="0">
              <a:lnSpc>
                <a:spcPct val="90000"/>
              </a:lnSpc>
              <a:spcBef>
                <a:spcPts val="0"/>
              </a:spcBef>
              <a:spcAft>
                <a:spcPts val="1274"/>
              </a:spcAft>
              <a:buNone/>
              <a:defRPr sz="2549" b="0" i="0">
                <a:solidFill>
                  <a:srgbClr val="000000"/>
                </a:solidFill>
                <a:latin typeface="+mn-lt"/>
              </a:defRPr>
            </a:lvl1pPr>
            <a:lvl2pPr marL="224097" indent="0">
              <a:lnSpc>
                <a:spcPct val="90000"/>
              </a:lnSpc>
              <a:spcBef>
                <a:spcPts val="0"/>
              </a:spcBef>
              <a:spcAft>
                <a:spcPts val="1274"/>
              </a:spcAft>
              <a:buNone/>
              <a:defRPr sz="1961">
                <a:solidFill>
                  <a:schemeClr val="tx2"/>
                </a:solidFill>
              </a:defRPr>
            </a:lvl2pPr>
            <a:lvl3pPr marL="448193" indent="0">
              <a:spcBef>
                <a:spcPts val="0"/>
              </a:spcBef>
              <a:spcAft>
                <a:spcPts val="1274"/>
              </a:spcAft>
              <a:buNone/>
              <a:defRPr sz="1961"/>
            </a:lvl3pPr>
            <a:lvl4pPr marL="672290" indent="0">
              <a:spcBef>
                <a:spcPts val="0"/>
              </a:spcBef>
              <a:spcAft>
                <a:spcPts val="1274"/>
              </a:spcAft>
              <a:buNone/>
              <a:defRPr sz="1961"/>
            </a:lvl4pPr>
            <a:lvl5pPr marL="896386" indent="0">
              <a:buNone/>
              <a:defRPr/>
            </a:lvl5pPr>
          </a:lstStyle>
          <a:p>
            <a:pPr lvl="0"/>
            <a:r>
              <a:rPr lang="en-US"/>
              <a:t>Subtitle Segoe UI 26pt</a:t>
            </a:r>
          </a:p>
        </p:txBody>
      </p:sp>
    </p:spTree>
    <p:extLst>
      <p:ext uri="{BB962C8B-B14F-4D97-AF65-F5344CB8AC3E}">
        <p14:creationId xmlns:p14="http://schemas.microsoft.com/office/powerpoint/2010/main" val="739858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509155"/>
            <a:ext cx="11018520" cy="430887"/>
          </a:xfrm>
        </p:spPr>
        <p:txBody>
          <a:bodyPr/>
          <a:lstStyle>
            <a:lvl1pPr>
              <a:defRPr sz="2800">
                <a:solidFill>
                  <a:srgbClr val="000000"/>
                </a:solidFill>
              </a:defRPr>
            </a:lvl1pPr>
          </a:lstStyle>
          <a:p>
            <a:r>
              <a:rPr lang="en-US"/>
              <a:t>Click to edit Master title style</a:t>
            </a:r>
          </a:p>
        </p:txBody>
      </p:sp>
      <p:sp>
        <p:nvSpPr>
          <p:cNvPr id="3" name="Text Placeholder 2"/>
          <p:cNvSpPr>
            <a:spLocks noGrp="1"/>
          </p:cNvSpPr>
          <p:nvPr>
            <p:ph type="body" sz="quarter" idx="10"/>
          </p:nvPr>
        </p:nvSpPr>
        <p:spPr>
          <a:xfrm>
            <a:off x="584200" y="1435497"/>
            <a:ext cx="11018520" cy="1268039"/>
          </a:xfrm>
        </p:spPr>
        <p:txBody>
          <a:bodyPr/>
          <a:lstStyle>
            <a:lvl1pPr>
              <a:defRPr sz="2000">
                <a:solidFill>
                  <a:srgbClr val="000000"/>
                </a:solidFill>
                <a:latin typeface="+mn-lt"/>
              </a:defRPr>
            </a:lvl1pPr>
            <a:lvl2pPr>
              <a:defRPr sz="1600">
                <a:solidFill>
                  <a:srgbClr val="000000"/>
                </a:solidFill>
              </a:defRPr>
            </a:lvl2pPr>
            <a:lvl3pPr>
              <a:defRPr sz="1400">
                <a:solidFill>
                  <a:srgbClr val="000000"/>
                </a:solidFill>
              </a:defRPr>
            </a:lvl3pPr>
            <a:lvl4pPr>
              <a:defRPr sz="1200">
                <a:solidFill>
                  <a:srgbClr val="000000"/>
                </a:solidFill>
              </a:defRPr>
            </a:lvl4pPr>
            <a:lvl5pPr>
              <a:defRPr sz="10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0">
            <a:extLst>
              <a:ext uri="{FF2B5EF4-FFF2-40B4-BE49-F238E27FC236}">
                <a16:creationId xmlns:a16="http://schemas.microsoft.com/office/drawing/2014/main" id="{DD1BEEC7-5874-1E48-8B60-B1E5D9779C29}"/>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a:t>© Microsoft Corporation                                                                                  					   	    	                                     Microsoft 365 </a:t>
            </a:r>
          </a:p>
        </p:txBody>
      </p:sp>
    </p:spTree>
    <p:extLst>
      <p:ext uri="{BB962C8B-B14F-4D97-AF65-F5344CB8AC3E}">
        <p14:creationId xmlns:p14="http://schemas.microsoft.com/office/powerpoint/2010/main" val="2704843878"/>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137510304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 layout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209610" y="0"/>
            <a:ext cx="5982390" cy="68580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noAutofit/>
          </a:bodyPr>
          <a:lstStyle>
            <a:lvl1pPr marL="0" indent="0" algn="ctr">
              <a:buNone/>
              <a:defRPr sz="1961">
                <a:solidFill>
                  <a:schemeClr val="bg2"/>
                </a:solidFill>
                <a:latin typeface="+mj-lt"/>
              </a:defRPr>
            </a:lvl1pPr>
          </a:lstStyle>
          <a:p>
            <a:r>
              <a:rPr lang="en-US"/>
              <a:t>Drop photo here</a:t>
            </a:r>
          </a:p>
        </p:txBody>
      </p:sp>
      <p:sp>
        <p:nvSpPr>
          <p:cNvPr id="5" name="Title Placeholder 1">
            <a:extLst>
              <a:ext uri="{FF2B5EF4-FFF2-40B4-BE49-F238E27FC236}">
                <a16:creationId xmlns:a16="http://schemas.microsoft.com/office/drawing/2014/main" id="{87B2D435-6763-4273-8B58-EEB87561755F}"/>
              </a:ext>
            </a:extLst>
          </p:cNvPr>
          <p:cNvSpPr>
            <a:spLocks noGrp="1"/>
          </p:cNvSpPr>
          <p:nvPr>
            <p:ph type="title" hasCustomPrompt="1"/>
          </p:nvPr>
        </p:nvSpPr>
        <p:spPr>
          <a:xfrm>
            <a:off x="426425" y="440495"/>
            <a:ext cx="5555966" cy="758022"/>
          </a:xfrm>
          <a:prstGeom prst="rect">
            <a:avLst/>
          </a:prstGeom>
        </p:spPr>
        <p:txBody>
          <a:bodyPr vert="horz" wrap="square" lIns="0" tIns="164592" rIns="0" bIns="0" rtlCol="0" anchor="t">
            <a:noAutofit/>
          </a:bodyPr>
          <a:lstStyle>
            <a:lvl1pPr>
              <a:defRPr/>
            </a:lvl1pPr>
          </a:lstStyle>
          <a:p>
            <a:r>
              <a:rPr lang="en-US"/>
              <a:t>Photo layout 1</a:t>
            </a:r>
          </a:p>
        </p:txBody>
      </p:sp>
      <p:sp>
        <p:nvSpPr>
          <p:cNvPr id="6" name="Text Placeholder 3">
            <a:extLst>
              <a:ext uri="{FF2B5EF4-FFF2-40B4-BE49-F238E27FC236}">
                <a16:creationId xmlns:a16="http://schemas.microsoft.com/office/drawing/2014/main" id="{71CE2F71-BF91-4E7B-BDE5-A747EFEFF88C}"/>
              </a:ext>
            </a:extLst>
          </p:cNvPr>
          <p:cNvSpPr>
            <a:spLocks noGrp="1"/>
          </p:cNvSpPr>
          <p:nvPr>
            <p:ph type="body" sz="quarter" idx="11" hasCustomPrompt="1"/>
          </p:nvPr>
        </p:nvSpPr>
        <p:spPr>
          <a:xfrm>
            <a:off x="426424" y="2145841"/>
            <a:ext cx="5555965" cy="2573509"/>
          </a:xfrm>
        </p:spPr>
        <p:txBody>
          <a:bodyPr wrap="square" lIns="0" tIns="0" rIns="0" bIns="0">
            <a:noAutofit/>
          </a:bodyPr>
          <a:lstStyle>
            <a:lvl1pPr marL="0" marR="0" indent="0" algn="l" defTabSz="914367" rtl="0" eaLnBrk="1" fontAlgn="auto" latinLnBrk="0" hangingPunct="1">
              <a:lnSpc>
                <a:spcPct val="90000"/>
              </a:lnSpc>
              <a:spcBef>
                <a:spcPts val="0"/>
              </a:spcBef>
              <a:spcAft>
                <a:spcPts val="2549"/>
              </a:spcAft>
              <a:buClrTx/>
              <a:buSzPct val="90000"/>
              <a:buFont typeface="Wingdings" panose="05000000000000000000" pitchFamily="2" charset="2"/>
              <a:buNone/>
              <a:tabLst/>
              <a:defRPr sz="2549" b="0" i="0">
                <a:solidFill>
                  <a:srgbClr val="000000"/>
                </a:solidFill>
                <a:latin typeface="+mn-lt"/>
              </a:defRPr>
            </a:lvl1pPr>
            <a:lvl2pPr marL="224097" marR="0" indent="0" algn="l" defTabSz="914367"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93" indent="0">
              <a:buNone/>
              <a:defRPr/>
            </a:lvl3pPr>
            <a:lvl4pPr marL="672290" indent="0">
              <a:buNone/>
              <a:defRPr/>
            </a:lvl4pPr>
            <a:lvl5pPr marL="896386" indent="0">
              <a:buNone/>
              <a:defRPr/>
            </a:lvl5pPr>
          </a:lstStyle>
          <a:p>
            <a:pPr lvl="0"/>
            <a:r>
              <a:rPr lang="pt-BR"/>
              <a:t>Subhead Segoe UI 26pt</a:t>
            </a:r>
          </a:p>
          <a:p>
            <a:pPr lvl="0"/>
            <a:r>
              <a:rPr lang="pt-BR"/>
              <a:t>Subhead Segoe UI 26pt</a:t>
            </a:r>
          </a:p>
          <a:p>
            <a:pPr lvl="0"/>
            <a:r>
              <a:rPr lang="pt-BR"/>
              <a:t>Subhead Segoe UI 26pt</a:t>
            </a:r>
          </a:p>
        </p:txBody>
      </p:sp>
    </p:spTree>
    <p:extLst>
      <p:ext uri="{BB962C8B-B14F-4D97-AF65-F5344CB8AC3E}">
        <p14:creationId xmlns:p14="http://schemas.microsoft.com/office/powerpoint/2010/main" val="3589717885"/>
      </p:ext>
    </p:extLst>
  </p:cSld>
  <p:clrMapOvr>
    <a:masterClrMapping/>
  </p:clrMapOvr>
  <p:transition>
    <p:fade/>
  </p:transition>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layout 2">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426424" y="2135537"/>
            <a:ext cx="3632388" cy="2583813"/>
          </a:xfrm>
          <a:blipFill>
            <a:blip r:embed="rId2" cstate="email">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1961">
                <a:solidFill>
                  <a:schemeClr val="bg2"/>
                </a:solidFill>
                <a:latin typeface="+mj-lt"/>
              </a:defRPr>
            </a:lvl1pPr>
          </a:lstStyle>
          <a:p>
            <a:r>
              <a:rPr lang="en-US"/>
              <a:t>Drop photo here</a:t>
            </a:r>
          </a:p>
        </p:txBody>
      </p:sp>
      <p:sp>
        <p:nvSpPr>
          <p:cNvPr id="12" name="Picture Placeholder 10"/>
          <p:cNvSpPr>
            <a:spLocks noGrp="1"/>
          </p:cNvSpPr>
          <p:nvPr>
            <p:ph type="pic" sz="quarter" idx="15" hasCustomPrompt="1"/>
          </p:nvPr>
        </p:nvSpPr>
        <p:spPr>
          <a:xfrm>
            <a:off x="4281364" y="2135537"/>
            <a:ext cx="3623050" cy="2583813"/>
          </a:xfrm>
          <a:blipFill>
            <a:blip r:embed="rId3" cstate="email">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1961">
                <a:solidFill>
                  <a:schemeClr val="bg2"/>
                </a:solidFill>
                <a:latin typeface="+mj-lt"/>
              </a:defRPr>
            </a:lvl1pPr>
          </a:lstStyle>
          <a:p>
            <a:r>
              <a:rPr lang="en-US"/>
              <a:t>Drop photo here</a:t>
            </a:r>
          </a:p>
        </p:txBody>
      </p:sp>
      <p:sp>
        <p:nvSpPr>
          <p:cNvPr id="13" name="Picture Placeholder 10"/>
          <p:cNvSpPr>
            <a:spLocks noGrp="1"/>
          </p:cNvSpPr>
          <p:nvPr>
            <p:ph type="pic" sz="quarter" idx="16" hasCustomPrompt="1"/>
          </p:nvPr>
        </p:nvSpPr>
        <p:spPr>
          <a:xfrm>
            <a:off x="8126963" y="2135536"/>
            <a:ext cx="3634002" cy="2583814"/>
          </a:xfrm>
          <a:blipFill>
            <a:blip r:embed="rId4" cstate="email">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1961">
                <a:solidFill>
                  <a:schemeClr val="bg2"/>
                </a:solidFill>
                <a:latin typeface="+mj-lt"/>
              </a:defRPr>
            </a:lvl1pPr>
          </a:lstStyle>
          <a:p>
            <a:r>
              <a:rPr lang="en-US"/>
              <a:t>Drop photo here</a:t>
            </a:r>
          </a:p>
        </p:txBody>
      </p:sp>
      <p:sp>
        <p:nvSpPr>
          <p:cNvPr id="5" name="Text Placeholder 4"/>
          <p:cNvSpPr>
            <a:spLocks noGrp="1"/>
          </p:cNvSpPr>
          <p:nvPr>
            <p:ph type="body" sz="quarter" idx="11" hasCustomPrompt="1"/>
          </p:nvPr>
        </p:nvSpPr>
        <p:spPr>
          <a:xfrm>
            <a:off x="426424" y="4927922"/>
            <a:ext cx="3630521" cy="1307666"/>
          </a:xfrm>
        </p:spPr>
        <p:txBody>
          <a:bodyPr lIns="0" tIns="0" rIns="0" bIns="0"/>
          <a:lstStyle>
            <a:lvl1pPr marL="0" indent="0">
              <a:lnSpc>
                <a:spcPct val="100000"/>
              </a:lnSpc>
              <a:spcBef>
                <a:spcPts val="0"/>
              </a:spcBef>
              <a:spcAft>
                <a:spcPts val="784"/>
              </a:spcAft>
              <a:buNone/>
              <a:defRPr sz="1568" b="1">
                <a:solidFill>
                  <a:schemeClr val="accent1"/>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9" name="Text Placeholder 4"/>
          <p:cNvSpPr>
            <a:spLocks noGrp="1"/>
          </p:cNvSpPr>
          <p:nvPr>
            <p:ph type="body" sz="quarter" idx="12" hasCustomPrompt="1"/>
          </p:nvPr>
        </p:nvSpPr>
        <p:spPr>
          <a:xfrm>
            <a:off x="4281361" y="4927922"/>
            <a:ext cx="3623050"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0" name="Text Placeholder 4"/>
          <p:cNvSpPr>
            <a:spLocks noGrp="1"/>
          </p:cNvSpPr>
          <p:nvPr>
            <p:ph type="body" sz="quarter" idx="13" hasCustomPrompt="1"/>
          </p:nvPr>
        </p:nvSpPr>
        <p:spPr>
          <a:xfrm>
            <a:off x="8126963" y="4927922"/>
            <a:ext cx="3630521"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bold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4" name="Title Placeholder 1">
            <a:extLst>
              <a:ext uri="{FF2B5EF4-FFF2-40B4-BE49-F238E27FC236}">
                <a16:creationId xmlns:a16="http://schemas.microsoft.com/office/drawing/2014/main" id="{54138D0E-FA08-493B-A3B5-1ED81872ADC9}"/>
              </a:ext>
            </a:extLst>
          </p:cNvPr>
          <p:cNvSpPr>
            <a:spLocks noGrp="1"/>
          </p:cNvSpPr>
          <p:nvPr>
            <p:ph type="title" hasCustomPrompt="1"/>
          </p:nvPr>
        </p:nvSpPr>
        <p:spPr>
          <a:xfrm>
            <a:off x="426424" y="440495"/>
            <a:ext cx="11336039" cy="739343"/>
          </a:xfrm>
          <a:prstGeom prst="rect">
            <a:avLst/>
          </a:prstGeom>
        </p:spPr>
        <p:txBody>
          <a:bodyPr vert="horz" wrap="square" lIns="0" tIns="164592" rIns="0" bIns="0" rtlCol="0" anchor="t">
            <a:noAutofit/>
          </a:bodyPr>
          <a:lstStyle>
            <a:lvl1pPr>
              <a:defRPr/>
            </a:lvl1pPr>
          </a:lstStyle>
          <a:p>
            <a:r>
              <a:rPr lang="en-US"/>
              <a:t>Photo layout 2</a:t>
            </a:r>
          </a:p>
        </p:txBody>
      </p:sp>
    </p:spTree>
    <p:extLst>
      <p:ext uri="{BB962C8B-B14F-4D97-AF65-F5344CB8AC3E}">
        <p14:creationId xmlns:p14="http://schemas.microsoft.com/office/powerpoint/2010/main" val="253378405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vice layout">
    <p:spTree>
      <p:nvGrpSpPr>
        <p:cNvPr id="1" name=""/>
        <p:cNvGrpSpPr/>
        <p:nvPr/>
      </p:nvGrpSpPr>
      <p:grpSpPr>
        <a:xfrm>
          <a:off x="0" y="0"/>
          <a:ext cx="0" cy="0"/>
          <a:chOff x="0" y="0"/>
          <a:chExt cx="0" cy="0"/>
        </a:xfrm>
      </p:grpSpPr>
      <p:sp>
        <p:nvSpPr>
          <p:cNvPr id="3" name="Online Image Placeholder 2">
            <a:extLst>
              <a:ext uri="{FF2B5EF4-FFF2-40B4-BE49-F238E27FC236}">
                <a16:creationId xmlns:a16="http://schemas.microsoft.com/office/drawing/2014/main" id="{562D5679-B66F-A244-9E94-0FFE5F1B6168}"/>
              </a:ext>
            </a:extLst>
          </p:cNvPr>
          <p:cNvSpPr>
            <a:spLocks noGrp="1"/>
          </p:cNvSpPr>
          <p:nvPr>
            <p:ph type="clipArt" sz="quarter" idx="11" hasCustomPrompt="1"/>
          </p:nvPr>
        </p:nvSpPr>
        <p:spPr>
          <a:xfrm>
            <a:off x="5982391" y="2145841"/>
            <a:ext cx="5780073" cy="3756460"/>
          </a:xfrm>
        </p:spPr>
        <p:txBody>
          <a:bodyPr anchor="ctr">
            <a:noAutofit/>
          </a:bodyPr>
          <a:lstStyle>
            <a:lvl1pPr algn="ctr">
              <a:defRPr sz="1961">
                <a:latin typeface="+mj-lt"/>
              </a:defRPr>
            </a:lvl1pPr>
          </a:lstStyle>
          <a:p>
            <a:r>
              <a:rPr lang="en-US"/>
              <a:t>Drop photo here</a:t>
            </a:r>
          </a:p>
        </p:txBody>
      </p:sp>
      <p:sp>
        <p:nvSpPr>
          <p:cNvPr id="4" name="Text Placeholder 3"/>
          <p:cNvSpPr>
            <a:spLocks noGrp="1"/>
          </p:cNvSpPr>
          <p:nvPr>
            <p:ph type="body" sz="quarter" idx="10" hasCustomPrompt="1"/>
          </p:nvPr>
        </p:nvSpPr>
        <p:spPr>
          <a:xfrm>
            <a:off x="426424" y="2145841"/>
            <a:ext cx="5138175" cy="2573509"/>
          </a:xfrm>
        </p:spPr>
        <p:txBody>
          <a:bodyPr wrap="square" lIns="0" tIns="0" rIns="0" bIns="0">
            <a:noAutofit/>
          </a:bodyPr>
          <a:lstStyle>
            <a:lvl1pPr marL="0" marR="0" indent="0" algn="l" defTabSz="914367" rtl="0" eaLnBrk="1" fontAlgn="auto" latinLnBrk="0" hangingPunct="1">
              <a:lnSpc>
                <a:spcPct val="90000"/>
              </a:lnSpc>
              <a:spcBef>
                <a:spcPts val="0"/>
              </a:spcBef>
              <a:spcAft>
                <a:spcPts val="2549"/>
              </a:spcAft>
              <a:buClrTx/>
              <a:buSzPct val="90000"/>
              <a:buFont typeface="Wingdings" panose="05000000000000000000" pitchFamily="2" charset="2"/>
              <a:buNone/>
              <a:tabLst/>
              <a:defRPr sz="2549" b="0" i="0">
                <a:solidFill>
                  <a:srgbClr val="000000"/>
                </a:solidFill>
                <a:latin typeface="+mn-lt"/>
              </a:defRPr>
            </a:lvl1pPr>
            <a:lvl2pPr marL="224097" marR="0" indent="0" algn="l" defTabSz="914367"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93" indent="0">
              <a:buNone/>
              <a:defRPr/>
            </a:lvl3pPr>
            <a:lvl4pPr marL="672290" indent="0">
              <a:buNone/>
              <a:defRPr/>
            </a:lvl4pPr>
            <a:lvl5pPr marL="896386" indent="0">
              <a:buNone/>
              <a:defRPr/>
            </a:lvl5pPr>
          </a:lstStyle>
          <a:p>
            <a:pPr lvl="0"/>
            <a:r>
              <a:rPr lang="pt-BR"/>
              <a:t>Subhead Segoe UI 26pt</a:t>
            </a:r>
          </a:p>
          <a:p>
            <a:pPr lvl="0"/>
            <a:r>
              <a:rPr lang="pt-BR"/>
              <a:t>Subhead Segoe UI 26pt</a:t>
            </a:r>
          </a:p>
          <a:p>
            <a:pPr lvl="0"/>
            <a:r>
              <a:rPr lang="pt-BR"/>
              <a:t>Subhead Segoe UI 26pt</a:t>
            </a:r>
          </a:p>
        </p:txBody>
      </p:sp>
      <p:sp>
        <p:nvSpPr>
          <p:cNvPr id="6" name="Title Placeholder 1">
            <a:extLst>
              <a:ext uri="{FF2B5EF4-FFF2-40B4-BE49-F238E27FC236}">
                <a16:creationId xmlns:a16="http://schemas.microsoft.com/office/drawing/2014/main" id="{E60CBD1C-0AFE-4EB9-94D7-943981FE05EE}"/>
              </a:ext>
            </a:extLst>
          </p:cNvPr>
          <p:cNvSpPr>
            <a:spLocks noGrp="1"/>
          </p:cNvSpPr>
          <p:nvPr>
            <p:ph type="title" hasCustomPrompt="1"/>
          </p:nvPr>
        </p:nvSpPr>
        <p:spPr>
          <a:xfrm>
            <a:off x="426424" y="440495"/>
            <a:ext cx="11336039" cy="739343"/>
          </a:xfrm>
          <a:prstGeom prst="rect">
            <a:avLst/>
          </a:prstGeom>
        </p:spPr>
        <p:txBody>
          <a:bodyPr vert="horz" wrap="square" lIns="0" tIns="164592" rIns="0" bIns="0" rtlCol="0" anchor="t">
            <a:noAutofit/>
          </a:bodyPr>
          <a:lstStyle>
            <a:lvl1pPr>
              <a:defRPr>
                <a:solidFill>
                  <a:srgbClr val="000000"/>
                </a:solidFill>
              </a:defRPr>
            </a:lvl1pPr>
          </a:lstStyle>
          <a:p>
            <a:r>
              <a:rPr lang="en-US"/>
              <a:t>Device layout</a:t>
            </a:r>
          </a:p>
        </p:txBody>
      </p:sp>
    </p:spTree>
    <p:extLst>
      <p:ext uri="{BB962C8B-B14F-4D97-AF65-F5344CB8AC3E}">
        <p14:creationId xmlns:p14="http://schemas.microsoft.com/office/powerpoint/2010/main" val="52739543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aphic layout: three columns graphic and text">
    <p:spTree>
      <p:nvGrpSpPr>
        <p:cNvPr id="1" name=""/>
        <p:cNvGrpSpPr/>
        <p:nvPr/>
      </p:nvGrpSpPr>
      <p:grpSpPr>
        <a:xfrm>
          <a:off x="0" y="0"/>
          <a:ext cx="0" cy="0"/>
          <a:chOff x="0" y="0"/>
          <a:chExt cx="0" cy="0"/>
        </a:xfrm>
      </p:grpSpPr>
      <p:sp>
        <p:nvSpPr>
          <p:cNvPr id="3" name="Rectangle 2"/>
          <p:cNvSpPr/>
          <p:nvPr userDrawn="1"/>
        </p:nvSpPr>
        <p:spPr bwMode="auto">
          <a:xfrm>
            <a:off x="426425" y="1599723"/>
            <a:ext cx="3632388"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16" name="Content Placeholder 15"/>
          <p:cNvSpPr>
            <a:spLocks noGrp="1"/>
          </p:cNvSpPr>
          <p:nvPr>
            <p:ph sz="quarter" idx="17" hasCustomPrompt="1"/>
          </p:nvPr>
        </p:nvSpPr>
        <p:spPr>
          <a:xfrm>
            <a:off x="897219" y="1958468"/>
            <a:ext cx="2698612" cy="2411476"/>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6" name="Rectangle 5"/>
          <p:cNvSpPr/>
          <p:nvPr userDrawn="1"/>
        </p:nvSpPr>
        <p:spPr bwMode="auto">
          <a:xfrm>
            <a:off x="4281363" y="1599723"/>
            <a:ext cx="3623052"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auto">
          <a:xfrm>
            <a:off x="8126965" y="1599723"/>
            <a:ext cx="3635499"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17" name="Content Placeholder 15"/>
          <p:cNvSpPr>
            <a:spLocks noGrp="1"/>
          </p:cNvSpPr>
          <p:nvPr userDrawn="1">
            <p:ph sz="quarter" idx="18" hasCustomPrompt="1"/>
          </p:nvPr>
        </p:nvSpPr>
        <p:spPr>
          <a:xfrm>
            <a:off x="4746694" y="1958468"/>
            <a:ext cx="2698612" cy="2411476"/>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18" name="Content Placeholder 15"/>
          <p:cNvSpPr>
            <a:spLocks noGrp="1"/>
          </p:cNvSpPr>
          <p:nvPr userDrawn="1">
            <p:ph sz="quarter" idx="19" hasCustomPrompt="1"/>
          </p:nvPr>
        </p:nvSpPr>
        <p:spPr>
          <a:xfrm>
            <a:off x="8598490" y="1958468"/>
            <a:ext cx="2698612" cy="2411476"/>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12" name="Title Placeholder 1">
            <a:extLst>
              <a:ext uri="{FF2B5EF4-FFF2-40B4-BE49-F238E27FC236}">
                <a16:creationId xmlns:a16="http://schemas.microsoft.com/office/drawing/2014/main" id="{FC74E6E5-9DAD-4A14-9C20-D9F9150874FE}"/>
              </a:ext>
            </a:extLst>
          </p:cNvPr>
          <p:cNvSpPr>
            <a:spLocks noGrp="1"/>
          </p:cNvSpPr>
          <p:nvPr userDrawn="1">
            <p:ph type="title" hasCustomPrompt="1"/>
          </p:nvPr>
        </p:nvSpPr>
        <p:spPr>
          <a:xfrm>
            <a:off x="426424" y="440495"/>
            <a:ext cx="11336039" cy="739343"/>
          </a:xfrm>
          <a:prstGeom prst="rect">
            <a:avLst/>
          </a:prstGeom>
        </p:spPr>
        <p:txBody>
          <a:bodyPr vert="horz" wrap="square" lIns="0" tIns="164592" rIns="0" bIns="0" rtlCol="0" anchor="t">
            <a:noAutofit/>
          </a:bodyPr>
          <a:lstStyle>
            <a:lvl1pPr>
              <a:defRPr>
                <a:solidFill>
                  <a:srgbClr val="000000"/>
                </a:solidFill>
              </a:defRPr>
            </a:lvl1pPr>
          </a:lstStyle>
          <a:p>
            <a:r>
              <a:rPr lang="en-US"/>
              <a:t>Graphic layout: three columns graphic and text</a:t>
            </a:r>
          </a:p>
        </p:txBody>
      </p:sp>
      <p:sp>
        <p:nvSpPr>
          <p:cNvPr id="13" name="Text Placeholder 4">
            <a:extLst>
              <a:ext uri="{FF2B5EF4-FFF2-40B4-BE49-F238E27FC236}">
                <a16:creationId xmlns:a16="http://schemas.microsoft.com/office/drawing/2014/main" id="{FB052D15-67DF-4845-863F-FEC853640A9E}"/>
              </a:ext>
            </a:extLst>
          </p:cNvPr>
          <p:cNvSpPr>
            <a:spLocks noGrp="1"/>
          </p:cNvSpPr>
          <p:nvPr userDrawn="1">
            <p:ph type="body" sz="quarter" idx="11" hasCustomPrompt="1"/>
          </p:nvPr>
        </p:nvSpPr>
        <p:spPr>
          <a:xfrm>
            <a:off x="426425" y="4927922"/>
            <a:ext cx="3627659" cy="1307666"/>
          </a:xfrm>
        </p:spPr>
        <p:txBody>
          <a:bodyPr lIns="0" tIns="0" rIns="0" bIns="0"/>
          <a:lstStyle>
            <a:lvl1pPr marL="0" indent="0">
              <a:lnSpc>
                <a:spcPct val="100000"/>
              </a:lnSpc>
              <a:spcBef>
                <a:spcPts val="0"/>
              </a:spcBef>
              <a:spcAft>
                <a:spcPts val="784"/>
              </a:spcAft>
              <a:buNone/>
              <a:defRPr sz="1568" b="1">
                <a:solidFill>
                  <a:schemeClr val="accent1"/>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4" name="Text Placeholder 4">
            <a:extLst>
              <a:ext uri="{FF2B5EF4-FFF2-40B4-BE49-F238E27FC236}">
                <a16:creationId xmlns:a16="http://schemas.microsoft.com/office/drawing/2014/main" id="{A5ECD4C7-D870-4003-9FA8-85EBBED87940}"/>
              </a:ext>
            </a:extLst>
          </p:cNvPr>
          <p:cNvSpPr>
            <a:spLocks noGrp="1"/>
          </p:cNvSpPr>
          <p:nvPr userDrawn="1">
            <p:ph type="body" sz="quarter" idx="12" hasCustomPrompt="1"/>
          </p:nvPr>
        </p:nvSpPr>
        <p:spPr>
          <a:xfrm>
            <a:off x="4281362" y="4927922"/>
            <a:ext cx="3623051"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5" name="Text Placeholder 4">
            <a:extLst>
              <a:ext uri="{FF2B5EF4-FFF2-40B4-BE49-F238E27FC236}">
                <a16:creationId xmlns:a16="http://schemas.microsoft.com/office/drawing/2014/main" id="{AA9BECBA-B2CC-4EE6-B54E-9ADB03EB2595}"/>
              </a:ext>
            </a:extLst>
          </p:cNvPr>
          <p:cNvSpPr>
            <a:spLocks noGrp="1"/>
          </p:cNvSpPr>
          <p:nvPr userDrawn="1">
            <p:ph type="body" sz="quarter" idx="13" hasCustomPrompt="1"/>
          </p:nvPr>
        </p:nvSpPr>
        <p:spPr>
          <a:xfrm>
            <a:off x="8126963" y="4927922"/>
            <a:ext cx="3635502"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bold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Tree>
    <p:extLst>
      <p:ext uri="{BB962C8B-B14F-4D97-AF65-F5344CB8AC3E}">
        <p14:creationId xmlns:p14="http://schemas.microsoft.com/office/powerpoint/2010/main" val="54973224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aphic layout: four columns graphic and tex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594C393-E06E-3A4C-A658-2526A14DA5A1}"/>
              </a:ext>
            </a:extLst>
          </p:cNvPr>
          <p:cNvSpPr/>
          <p:nvPr userDrawn="1"/>
        </p:nvSpPr>
        <p:spPr bwMode="auto">
          <a:xfrm>
            <a:off x="9109046" y="1590385"/>
            <a:ext cx="2653417"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a:extLst>
              <a:ext uri="{FF2B5EF4-FFF2-40B4-BE49-F238E27FC236}">
                <a16:creationId xmlns:a16="http://schemas.microsoft.com/office/drawing/2014/main" id="{A011C51E-94BA-C44D-ABF4-E87C4124DAF0}"/>
              </a:ext>
            </a:extLst>
          </p:cNvPr>
          <p:cNvSpPr/>
          <p:nvPr userDrawn="1"/>
        </p:nvSpPr>
        <p:spPr bwMode="auto">
          <a:xfrm>
            <a:off x="6214840" y="1590385"/>
            <a:ext cx="2653417"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a:extLst>
              <a:ext uri="{FF2B5EF4-FFF2-40B4-BE49-F238E27FC236}">
                <a16:creationId xmlns:a16="http://schemas.microsoft.com/office/drawing/2014/main" id="{E6DDB665-2DD7-AE40-9862-C6E8E22E9215}"/>
              </a:ext>
            </a:extLst>
          </p:cNvPr>
          <p:cNvSpPr/>
          <p:nvPr userDrawn="1"/>
        </p:nvSpPr>
        <p:spPr bwMode="auto">
          <a:xfrm>
            <a:off x="3320633" y="1590385"/>
            <a:ext cx="2653417"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a:extLst>
              <a:ext uri="{FF2B5EF4-FFF2-40B4-BE49-F238E27FC236}">
                <a16:creationId xmlns:a16="http://schemas.microsoft.com/office/drawing/2014/main" id="{4CD677DE-AA2C-984C-BAE1-54D5F0B518CE}"/>
              </a:ext>
            </a:extLst>
          </p:cNvPr>
          <p:cNvSpPr/>
          <p:nvPr userDrawn="1"/>
        </p:nvSpPr>
        <p:spPr bwMode="auto">
          <a:xfrm>
            <a:off x="426426" y="1590385"/>
            <a:ext cx="2653417"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0347712A-15EB-884C-BF95-7C690BA77817}"/>
              </a:ext>
            </a:extLst>
          </p:cNvPr>
          <p:cNvSpPr>
            <a:spLocks noGrp="1"/>
          </p:cNvSpPr>
          <p:nvPr>
            <p:ph type="title" hasCustomPrompt="1"/>
          </p:nvPr>
        </p:nvSpPr>
        <p:spPr>
          <a:xfrm>
            <a:off x="426424" y="435824"/>
            <a:ext cx="11336039" cy="744014"/>
          </a:xfrm>
        </p:spPr>
        <p:txBody>
          <a:bodyPr/>
          <a:lstStyle>
            <a:lvl1pPr>
              <a:defRPr/>
            </a:lvl1pPr>
          </a:lstStyle>
          <a:p>
            <a:r>
              <a:rPr lang="en-US"/>
              <a:t>Graphic layout: four columns graphic and text</a:t>
            </a:r>
          </a:p>
        </p:txBody>
      </p:sp>
      <p:sp>
        <p:nvSpPr>
          <p:cNvPr id="4" name="Content Placeholder 15">
            <a:extLst>
              <a:ext uri="{FF2B5EF4-FFF2-40B4-BE49-F238E27FC236}">
                <a16:creationId xmlns:a16="http://schemas.microsoft.com/office/drawing/2014/main" id="{F580A529-D3A8-5643-80BA-3E2BE1AA8D57}"/>
              </a:ext>
            </a:extLst>
          </p:cNvPr>
          <p:cNvSpPr>
            <a:spLocks noGrp="1"/>
          </p:cNvSpPr>
          <p:nvPr>
            <p:ph sz="quarter" idx="17" hasCustomPrompt="1"/>
          </p:nvPr>
        </p:nvSpPr>
        <p:spPr>
          <a:xfrm>
            <a:off x="966751" y="2135537"/>
            <a:ext cx="1572767" cy="2038660"/>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7" name="Content Placeholder 15">
            <a:extLst>
              <a:ext uri="{FF2B5EF4-FFF2-40B4-BE49-F238E27FC236}">
                <a16:creationId xmlns:a16="http://schemas.microsoft.com/office/drawing/2014/main" id="{1F6D7A4B-5FFE-2741-8477-E0CAA019B079}"/>
              </a:ext>
            </a:extLst>
          </p:cNvPr>
          <p:cNvSpPr>
            <a:spLocks noGrp="1"/>
          </p:cNvSpPr>
          <p:nvPr>
            <p:ph sz="quarter" idx="18" hasCustomPrompt="1"/>
          </p:nvPr>
        </p:nvSpPr>
        <p:spPr>
          <a:xfrm>
            <a:off x="3849259" y="2135537"/>
            <a:ext cx="1596164" cy="2038660"/>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9" name="Text Placeholder 4">
            <a:extLst>
              <a:ext uri="{FF2B5EF4-FFF2-40B4-BE49-F238E27FC236}">
                <a16:creationId xmlns:a16="http://schemas.microsoft.com/office/drawing/2014/main" id="{07CF99F6-2487-AC48-8A09-B34B72BD5FE9}"/>
              </a:ext>
            </a:extLst>
          </p:cNvPr>
          <p:cNvSpPr>
            <a:spLocks noGrp="1"/>
          </p:cNvSpPr>
          <p:nvPr>
            <p:ph type="body" sz="quarter" idx="11" hasCustomPrompt="1"/>
          </p:nvPr>
        </p:nvSpPr>
        <p:spPr>
          <a:xfrm>
            <a:off x="426426" y="4927922"/>
            <a:ext cx="2653417" cy="1307666"/>
          </a:xfrm>
        </p:spPr>
        <p:txBody>
          <a:bodyPr lIns="0" tIns="0" rIns="0" bIns="0"/>
          <a:lstStyle>
            <a:lvl1pPr marL="0" indent="0">
              <a:lnSpc>
                <a:spcPct val="100000"/>
              </a:lnSpc>
              <a:spcBef>
                <a:spcPts val="0"/>
              </a:spcBef>
              <a:spcAft>
                <a:spcPts val="784"/>
              </a:spcAft>
              <a:buNone/>
              <a:defRPr sz="1568" b="1">
                <a:solidFill>
                  <a:schemeClr val="accent1"/>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quam id eat ape </a:t>
            </a:r>
            <a:r>
              <a:rPr lang="en-US" err="1"/>
              <a:t>est</a:t>
            </a:r>
            <a:r>
              <a:rPr lang="en-US"/>
              <a:t>, qui </a:t>
            </a:r>
            <a:r>
              <a:rPr lang="en-US" err="1"/>
              <a:t>sinc</a:t>
            </a:r>
            <a:r>
              <a:rPr lang="en-US"/>
              <a:t>.</a:t>
            </a:r>
          </a:p>
        </p:txBody>
      </p:sp>
      <p:sp>
        <p:nvSpPr>
          <p:cNvPr id="10" name="Text Placeholder 4">
            <a:extLst>
              <a:ext uri="{FF2B5EF4-FFF2-40B4-BE49-F238E27FC236}">
                <a16:creationId xmlns:a16="http://schemas.microsoft.com/office/drawing/2014/main" id="{7F7B5F75-90C0-F44E-9322-8FF1108BD340}"/>
              </a:ext>
            </a:extLst>
          </p:cNvPr>
          <p:cNvSpPr>
            <a:spLocks noGrp="1"/>
          </p:cNvSpPr>
          <p:nvPr>
            <p:ph type="body" sz="quarter" idx="12" hasCustomPrompt="1"/>
          </p:nvPr>
        </p:nvSpPr>
        <p:spPr>
          <a:xfrm>
            <a:off x="3320633" y="4927922"/>
            <a:ext cx="2653417"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quam id eat ape </a:t>
            </a:r>
            <a:r>
              <a:rPr lang="en-US" err="1"/>
              <a:t>est</a:t>
            </a:r>
            <a:r>
              <a:rPr lang="en-US"/>
              <a:t>, qui </a:t>
            </a:r>
            <a:r>
              <a:rPr lang="en-US" err="1"/>
              <a:t>sinc</a:t>
            </a:r>
            <a:r>
              <a:rPr lang="en-US"/>
              <a:t>.</a:t>
            </a:r>
          </a:p>
        </p:txBody>
      </p:sp>
      <p:sp>
        <p:nvSpPr>
          <p:cNvPr id="11" name="Text Placeholder 4">
            <a:extLst>
              <a:ext uri="{FF2B5EF4-FFF2-40B4-BE49-F238E27FC236}">
                <a16:creationId xmlns:a16="http://schemas.microsoft.com/office/drawing/2014/main" id="{6E444E9C-8096-FE42-BE2A-094180C61109}"/>
              </a:ext>
            </a:extLst>
          </p:cNvPr>
          <p:cNvSpPr>
            <a:spLocks noGrp="1"/>
          </p:cNvSpPr>
          <p:nvPr>
            <p:ph type="body" sz="quarter" idx="13" hasCustomPrompt="1"/>
          </p:nvPr>
        </p:nvSpPr>
        <p:spPr>
          <a:xfrm>
            <a:off x="6214840" y="4927922"/>
            <a:ext cx="2653417"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bold 16</a:t>
            </a:r>
          </a:p>
          <a:p>
            <a:pPr lvl="1"/>
            <a:r>
              <a:rPr lang="en-US"/>
              <a:t>Body copy Segoe Regular 16. </a:t>
            </a:r>
            <a:r>
              <a:rPr lang="en-US" err="1"/>
              <a:t>Cavorest</a:t>
            </a:r>
            <a:r>
              <a:rPr lang="en-US"/>
              <a:t> a </a:t>
            </a:r>
            <a:r>
              <a:rPr lang="en-US" err="1"/>
              <a:t>aut</a:t>
            </a:r>
            <a:r>
              <a:rPr lang="en-US"/>
              <a:t> arum quam id eat ape </a:t>
            </a:r>
            <a:r>
              <a:rPr lang="en-US" err="1"/>
              <a:t>est</a:t>
            </a:r>
            <a:r>
              <a:rPr lang="en-US"/>
              <a:t>, qui </a:t>
            </a:r>
            <a:r>
              <a:rPr lang="en-US" err="1"/>
              <a:t>sinc</a:t>
            </a:r>
            <a:r>
              <a:rPr lang="en-US"/>
              <a:t>.</a:t>
            </a:r>
          </a:p>
        </p:txBody>
      </p:sp>
      <p:sp>
        <p:nvSpPr>
          <p:cNvPr id="13" name="Content Placeholder 15">
            <a:extLst>
              <a:ext uri="{FF2B5EF4-FFF2-40B4-BE49-F238E27FC236}">
                <a16:creationId xmlns:a16="http://schemas.microsoft.com/office/drawing/2014/main" id="{30602BFF-4B8C-D046-AD65-47970BC89DF5}"/>
              </a:ext>
            </a:extLst>
          </p:cNvPr>
          <p:cNvSpPr>
            <a:spLocks noGrp="1"/>
          </p:cNvSpPr>
          <p:nvPr>
            <p:ph sz="quarter" idx="19" hasCustomPrompt="1"/>
          </p:nvPr>
        </p:nvSpPr>
        <p:spPr>
          <a:xfrm>
            <a:off x="6743466" y="2135537"/>
            <a:ext cx="1596164" cy="2038660"/>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14" name="Content Placeholder 15">
            <a:extLst>
              <a:ext uri="{FF2B5EF4-FFF2-40B4-BE49-F238E27FC236}">
                <a16:creationId xmlns:a16="http://schemas.microsoft.com/office/drawing/2014/main" id="{88A8CB35-A244-544E-8BAE-53CB85074FBB}"/>
              </a:ext>
            </a:extLst>
          </p:cNvPr>
          <p:cNvSpPr>
            <a:spLocks noGrp="1"/>
          </p:cNvSpPr>
          <p:nvPr>
            <p:ph sz="quarter" idx="20" hasCustomPrompt="1"/>
          </p:nvPr>
        </p:nvSpPr>
        <p:spPr>
          <a:xfrm>
            <a:off x="9637672" y="2135537"/>
            <a:ext cx="1596164" cy="2038660"/>
          </a:xfrm>
        </p:spPr>
        <p:txBody>
          <a:bodyPr anchor="ctr">
            <a:noAutofit/>
          </a:bodyPr>
          <a:lstStyle>
            <a:lvl1pPr marL="0" indent="0" algn="ctr">
              <a:buNone/>
              <a:defRPr sz="1961">
                <a:solidFill>
                  <a:schemeClr val="tx2"/>
                </a:solidFill>
                <a:latin typeface="+mj-lt"/>
              </a:defRPr>
            </a:lvl1pPr>
          </a:lstStyle>
          <a:p>
            <a:pPr lvl="0"/>
            <a:r>
              <a:rPr lang="en-US"/>
              <a:t> </a:t>
            </a:r>
          </a:p>
        </p:txBody>
      </p:sp>
      <p:sp>
        <p:nvSpPr>
          <p:cNvPr id="15" name="Text Placeholder 4">
            <a:extLst>
              <a:ext uri="{FF2B5EF4-FFF2-40B4-BE49-F238E27FC236}">
                <a16:creationId xmlns:a16="http://schemas.microsoft.com/office/drawing/2014/main" id="{D8D35D15-66F4-4840-BA72-4B7AB5A24EFD}"/>
              </a:ext>
            </a:extLst>
          </p:cNvPr>
          <p:cNvSpPr>
            <a:spLocks noGrp="1"/>
          </p:cNvSpPr>
          <p:nvPr>
            <p:ph type="body" sz="quarter" idx="21" hasCustomPrompt="1"/>
          </p:nvPr>
        </p:nvSpPr>
        <p:spPr>
          <a:xfrm>
            <a:off x="9109046" y="4927922"/>
            <a:ext cx="2653417"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367"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93" indent="0">
              <a:buNone/>
              <a:defRPr/>
            </a:lvl3pPr>
            <a:lvl4pPr marL="672290" indent="0">
              <a:buNone/>
              <a:defRPr/>
            </a:lvl4pPr>
            <a:lvl5pPr marL="896386" indent="0">
              <a:buNone/>
              <a:defRPr/>
            </a:lvl5pPr>
          </a:lstStyle>
          <a:p>
            <a:pPr lvl="0"/>
            <a:r>
              <a:rPr lang="en-US"/>
              <a:t>Paragraph title Segoe UI bold 16</a:t>
            </a:r>
          </a:p>
          <a:p>
            <a:pPr lvl="1"/>
            <a:r>
              <a:rPr lang="en-US"/>
              <a:t>Body copy Segoe Regular 16. </a:t>
            </a:r>
            <a:r>
              <a:rPr lang="en-US" err="1"/>
              <a:t>Cavorest</a:t>
            </a:r>
            <a:r>
              <a:rPr lang="en-US"/>
              <a:t> a </a:t>
            </a:r>
            <a:r>
              <a:rPr lang="en-US" err="1"/>
              <a:t>aut</a:t>
            </a:r>
            <a:r>
              <a:rPr lang="en-US"/>
              <a:t> arum quam id eat ape </a:t>
            </a:r>
            <a:r>
              <a:rPr lang="en-US" err="1"/>
              <a:t>est</a:t>
            </a:r>
            <a:r>
              <a:rPr lang="en-US"/>
              <a:t>, qui </a:t>
            </a:r>
            <a:r>
              <a:rPr lang="en-US" err="1"/>
              <a:t>sinc</a:t>
            </a:r>
            <a:r>
              <a:rPr lang="en-US"/>
              <a:t>.</a:t>
            </a:r>
          </a:p>
        </p:txBody>
      </p:sp>
    </p:spTree>
    <p:extLst>
      <p:ext uri="{BB962C8B-B14F-4D97-AF65-F5344CB8AC3E}">
        <p14:creationId xmlns:p14="http://schemas.microsoft.com/office/powerpoint/2010/main" val="73341054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white">
    <p:spTree>
      <p:nvGrpSpPr>
        <p:cNvPr id="1" name=""/>
        <p:cNvGrpSpPr/>
        <p:nvPr/>
      </p:nvGrpSpPr>
      <p:grpSpPr>
        <a:xfrm>
          <a:off x="0" y="0"/>
          <a:ext cx="0" cy="0"/>
          <a:chOff x="0" y="0"/>
          <a:chExt cx="0" cy="0"/>
        </a:xfrm>
      </p:grpSpPr>
      <p:sp>
        <p:nvSpPr>
          <p:cNvPr id="36" name="Title 35"/>
          <p:cNvSpPr>
            <a:spLocks noGrp="1"/>
          </p:cNvSpPr>
          <p:nvPr>
            <p:ph type="title" hasCustomPrompt="1"/>
          </p:nvPr>
        </p:nvSpPr>
        <p:spPr>
          <a:xfrm>
            <a:off x="426425" y="1184319"/>
            <a:ext cx="7477989" cy="3535032"/>
          </a:xfrm>
          <a:noFill/>
        </p:spPr>
        <p:txBody>
          <a:bodyPr vert="horz" wrap="square" lIns="0" tIns="0" rIns="0" bIns="0" rtlCol="0" anchor="t" anchorCtr="0">
            <a:noAutofit/>
          </a:bodyPr>
          <a:lstStyle>
            <a:lvl1pPr>
              <a:lnSpc>
                <a:spcPct val="90000"/>
              </a:lnSpc>
              <a:defRPr lang="en-US" sz="5294" spc="-147" dirty="0">
                <a:solidFill>
                  <a:srgbClr val="000000"/>
                </a:solidFill>
              </a:defRPr>
            </a:lvl1pPr>
          </a:lstStyle>
          <a:p>
            <a:pPr marL="0" lvl="0">
              <a:lnSpc>
                <a:spcPts val="5490"/>
              </a:lnSpc>
            </a:pPr>
            <a:r>
              <a:rPr lang="en-US"/>
              <a:t>Section title</a:t>
            </a:r>
          </a:p>
        </p:txBody>
      </p:sp>
    </p:spTree>
    <p:extLst>
      <p:ext uri="{BB962C8B-B14F-4D97-AF65-F5344CB8AC3E}">
        <p14:creationId xmlns:p14="http://schemas.microsoft.com/office/powerpoint/2010/main" val="35305935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blue">
    <p:bg>
      <p:bgPr>
        <a:solidFill>
          <a:srgbClr val="0278D4"/>
        </a:solidFill>
        <a:effectLst/>
      </p:bgPr>
    </p:bg>
    <p:spTree>
      <p:nvGrpSpPr>
        <p:cNvPr id="1" name=""/>
        <p:cNvGrpSpPr/>
        <p:nvPr/>
      </p:nvGrpSpPr>
      <p:grpSpPr>
        <a:xfrm>
          <a:off x="0" y="0"/>
          <a:ext cx="0" cy="0"/>
          <a:chOff x="0" y="0"/>
          <a:chExt cx="0" cy="0"/>
        </a:xfrm>
      </p:grpSpPr>
      <p:sp>
        <p:nvSpPr>
          <p:cNvPr id="3" name="Title 35">
            <a:extLst>
              <a:ext uri="{FF2B5EF4-FFF2-40B4-BE49-F238E27FC236}">
                <a16:creationId xmlns:a16="http://schemas.microsoft.com/office/drawing/2014/main" id="{51E9DCD3-357B-4AF7-BDD2-18E09F714F4A}"/>
              </a:ext>
            </a:extLst>
          </p:cNvPr>
          <p:cNvSpPr>
            <a:spLocks noGrp="1"/>
          </p:cNvSpPr>
          <p:nvPr>
            <p:ph type="title" hasCustomPrompt="1"/>
          </p:nvPr>
        </p:nvSpPr>
        <p:spPr>
          <a:xfrm>
            <a:off x="426425" y="1184319"/>
            <a:ext cx="7477989" cy="3535032"/>
          </a:xfrm>
          <a:noFill/>
        </p:spPr>
        <p:txBody>
          <a:bodyPr vert="horz" wrap="square" lIns="0" tIns="0" rIns="0" bIns="0" rtlCol="0" anchor="t" anchorCtr="0">
            <a:noAutofit/>
          </a:bodyPr>
          <a:lstStyle>
            <a:lvl1pPr>
              <a:lnSpc>
                <a:spcPct val="90000"/>
              </a:lnSpc>
              <a:defRPr lang="en-US" sz="5294" spc="-147" dirty="0">
                <a:solidFill>
                  <a:schemeClr val="tx2"/>
                </a:solidFill>
              </a:defRPr>
            </a:lvl1pPr>
          </a:lstStyle>
          <a:p>
            <a:pPr marL="0" lvl="0">
              <a:lnSpc>
                <a:spcPts val="5490"/>
              </a:lnSpc>
            </a:pPr>
            <a:r>
              <a:rPr lang="en-US"/>
              <a:t>Section title</a:t>
            </a:r>
          </a:p>
        </p:txBody>
      </p:sp>
    </p:spTree>
    <p:extLst>
      <p:ext uri="{BB962C8B-B14F-4D97-AF65-F5344CB8AC3E}">
        <p14:creationId xmlns:p14="http://schemas.microsoft.com/office/powerpoint/2010/main" val="170424764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photo">
    <p:spTree>
      <p:nvGrpSpPr>
        <p:cNvPr id="1" name=""/>
        <p:cNvGrpSpPr/>
        <p:nvPr/>
      </p:nvGrpSpPr>
      <p:grpSpPr>
        <a:xfrm>
          <a:off x="0" y="0"/>
          <a:ext cx="0" cy="0"/>
          <a:chOff x="0" y="0"/>
          <a:chExt cx="0" cy="0"/>
        </a:xfrm>
      </p:grpSpPr>
      <p:sp>
        <p:nvSpPr>
          <p:cNvPr id="5" name="Title 35">
            <a:extLst>
              <a:ext uri="{FF2B5EF4-FFF2-40B4-BE49-F238E27FC236}">
                <a16:creationId xmlns:a16="http://schemas.microsoft.com/office/drawing/2014/main" id="{8441881C-06B8-4CD2-ADC6-DFD3519E6A19}"/>
              </a:ext>
            </a:extLst>
          </p:cNvPr>
          <p:cNvSpPr>
            <a:spLocks noGrp="1"/>
          </p:cNvSpPr>
          <p:nvPr>
            <p:ph type="title" hasCustomPrompt="1"/>
          </p:nvPr>
        </p:nvSpPr>
        <p:spPr>
          <a:xfrm>
            <a:off x="426425" y="1184319"/>
            <a:ext cx="7477989" cy="3535032"/>
          </a:xfrm>
          <a:noFill/>
        </p:spPr>
        <p:txBody>
          <a:bodyPr vert="horz" wrap="square" lIns="0" tIns="0" rIns="0" bIns="0" rtlCol="0" anchor="t" anchorCtr="0">
            <a:noAutofit/>
          </a:bodyPr>
          <a:lstStyle>
            <a:lvl1pPr>
              <a:lnSpc>
                <a:spcPct val="90000"/>
              </a:lnSpc>
              <a:defRPr lang="en-US" sz="5294" spc="-147" dirty="0">
                <a:solidFill>
                  <a:srgbClr val="000000"/>
                </a:solidFill>
              </a:defRPr>
            </a:lvl1pPr>
          </a:lstStyle>
          <a:p>
            <a:pPr marL="0" lvl="0">
              <a:lnSpc>
                <a:spcPts val="5490"/>
              </a:lnSpc>
            </a:pPr>
            <a:r>
              <a:rPr lang="en-US"/>
              <a:t>Section title</a:t>
            </a:r>
          </a:p>
        </p:txBody>
      </p:sp>
    </p:spTree>
    <p:extLst>
      <p:ext uri="{BB962C8B-B14F-4D97-AF65-F5344CB8AC3E}">
        <p14:creationId xmlns:p14="http://schemas.microsoft.com/office/powerpoint/2010/main" val="164970079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blue">
    <p:bg>
      <p:bgPr>
        <a:solidFill>
          <a:srgbClr val="0278D4"/>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6425" y="1829711"/>
            <a:ext cx="7477989" cy="1473396"/>
          </a:xfrm>
          <a:noFill/>
        </p:spPr>
        <p:txBody>
          <a:bodyPr lIns="0" tIns="0" rIns="0" bIns="0" anchor="t" anchorCtr="0"/>
          <a:lstStyle>
            <a:lvl1pPr>
              <a:lnSpc>
                <a:spcPct val="100000"/>
              </a:lnSpc>
              <a:spcAft>
                <a:spcPts val="1274"/>
              </a:spcAft>
              <a:defRPr sz="2549" spc="-147" baseline="0">
                <a:solidFill>
                  <a:schemeClr val="bg2"/>
                </a:solidFill>
              </a:defRPr>
            </a:lvl1pPr>
          </a:lstStyle>
          <a:p>
            <a:r>
              <a:rPr lang="en-US"/>
              <a:t>Thank you.</a:t>
            </a:r>
          </a:p>
        </p:txBody>
      </p:sp>
      <p:sp>
        <p:nvSpPr>
          <p:cNvPr id="4" name="Text Box 3">
            <a:extLst>
              <a:ext uri="{FF2B5EF4-FFF2-40B4-BE49-F238E27FC236}">
                <a16:creationId xmlns:a16="http://schemas.microsoft.com/office/drawing/2014/main" id="{1688BD8D-D2E4-4DFC-B39C-D55D84362354}"/>
              </a:ext>
            </a:extLst>
          </p:cNvPr>
          <p:cNvSpPr txBox="1">
            <a:spLocks noChangeArrowheads="1"/>
          </p:cNvSpPr>
          <p:nvPr userDrawn="1"/>
        </p:nvSpPr>
        <p:spPr bwMode="blackWhite">
          <a:xfrm>
            <a:off x="428494" y="6318462"/>
            <a:ext cx="4482124" cy="10561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a:solidFill>
                  <a:schemeClr val="bg2"/>
                </a:solidFill>
                <a:cs typeface="Segoe UI" pitchFamily="34" charset="0"/>
              </a:rPr>
              <a:t>© Copyright Microsoft Corporation. All rights reserved. </a:t>
            </a:r>
          </a:p>
        </p:txBody>
      </p:sp>
      <p:pic>
        <p:nvPicPr>
          <p:cNvPr id="5" name="Picture 4">
            <a:extLst>
              <a:ext uri="{FF2B5EF4-FFF2-40B4-BE49-F238E27FC236}">
                <a16:creationId xmlns:a16="http://schemas.microsoft.com/office/drawing/2014/main" id="{C36BDE7C-8AED-4A87-A171-2EB14E4B983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28681" y="437140"/>
            <a:ext cx="896425" cy="191140"/>
          </a:xfrm>
          <a:prstGeom prst="rect">
            <a:avLst/>
          </a:prstGeom>
        </p:spPr>
      </p:pic>
    </p:spTree>
    <p:extLst>
      <p:ext uri="{BB962C8B-B14F-4D97-AF65-F5344CB8AC3E}">
        <p14:creationId xmlns:p14="http://schemas.microsoft.com/office/powerpoint/2010/main" val="37941088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98764"/>
            <a:ext cx="11018520" cy="430887"/>
          </a:xfrm>
        </p:spPr>
        <p:txBody>
          <a:bodyPr/>
          <a:lstStyle>
            <a:lvl1pPr>
              <a:defRPr sz="2800">
                <a:solidFill>
                  <a:srgbClr val="000000"/>
                </a:solidFill>
              </a:defRPr>
            </a:lvl1pPr>
          </a:lstStyle>
          <a:p>
            <a:r>
              <a:rPr lang="en-US"/>
              <a:t>Click to edit Master title style</a:t>
            </a:r>
          </a:p>
        </p:txBody>
      </p:sp>
      <p:sp>
        <p:nvSpPr>
          <p:cNvPr id="4" name="Text Placeholder 3"/>
          <p:cNvSpPr>
            <a:spLocks noGrp="1"/>
          </p:cNvSpPr>
          <p:nvPr>
            <p:ph type="body" sz="quarter" idx="10"/>
          </p:nvPr>
        </p:nvSpPr>
        <p:spPr>
          <a:xfrm>
            <a:off x="584200" y="1435100"/>
            <a:ext cx="5212080" cy="1268039"/>
          </a:xfrm>
        </p:spPr>
        <p:txBody>
          <a:bodyPr wrap="square">
            <a:spAutoFit/>
          </a:bodyPr>
          <a:lstStyle>
            <a:lvl1pPr marL="0" indent="0">
              <a:spcBef>
                <a:spcPts val="1224"/>
              </a:spcBef>
              <a:buClr>
                <a:schemeClr val="tx1"/>
              </a:buClr>
              <a:buFont typeface="Wingdings" panose="05000000000000000000" pitchFamily="2" charset="2"/>
              <a:buNone/>
              <a:defRPr sz="2000" b="0">
                <a:solidFill>
                  <a:srgbClr val="000000"/>
                </a:solidFill>
                <a:latin typeface="+mn-lt"/>
                <a:cs typeface="Segoe UI Semilight" panose="020B0402040204020203" pitchFamily="34" charset="0"/>
              </a:defRPr>
            </a:lvl1pPr>
            <a:lvl2pPr marL="255588" indent="0">
              <a:buFont typeface="Wingdings" panose="05000000000000000000" pitchFamily="2" charset="2"/>
              <a:buNone/>
              <a:defRPr sz="1600" b="0">
                <a:solidFill>
                  <a:srgbClr val="000000"/>
                </a:solidFill>
              </a:defRPr>
            </a:lvl2pPr>
            <a:lvl3pPr marL="450850" indent="0">
              <a:buFont typeface="Wingdings" panose="05000000000000000000" pitchFamily="2" charset="2"/>
              <a:buNone/>
              <a:tabLst/>
              <a:defRPr sz="1400" b="0">
                <a:solidFill>
                  <a:srgbClr val="000000"/>
                </a:solidFill>
              </a:defRPr>
            </a:lvl3pPr>
            <a:lvl4pPr marL="652462" indent="0">
              <a:buFont typeface="Wingdings" panose="05000000000000000000" pitchFamily="2" charset="2"/>
              <a:buNone/>
              <a:defRPr sz="1200" b="0">
                <a:solidFill>
                  <a:srgbClr val="000000"/>
                </a:solidFill>
              </a:defRPr>
            </a:lvl4pPr>
            <a:lvl5pPr marL="854075" indent="0">
              <a:buFont typeface="Wingdings" panose="05000000000000000000" pitchFamily="2" charset="2"/>
              <a:buNone/>
              <a:tabLst/>
              <a:defRPr sz="100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268039"/>
          </a:xfrm>
        </p:spPr>
        <p:txBody>
          <a:bodyPr wrap="square">
            <a:spAutoFit/>
          </a:bodyPr>
          <a:lstStyle>
            <a:lvl1pPr marL="0" indent="0">
              <a:spcBef>
                <a:spcPts val="1224"/>
              </a:spcBef>
              <a:buClr>
                <a:schemeClr val="tx1"/>
              </a:buClr>
              <a:buFont typeface="Wingdings" panose="05000000000000000000" pitchFamily="2" charset="2"/>
              <a:buNone/>
              <a:defRPr sz="2000" b="0">
                <a:solidFill>
                  <a:srgbClr val="000000"/>
                </a:solidFill>
                <a:latin typeface="+mn-lt"/>
                <a:cs typeface="Segoe UI Semilight" panose="020B0402040204020203" pitchFamily="34" charset="0"/>
              </a:defRPr>
            </a:lvl1pPr>
            <a:lvl2pPr marL="255588" indent="0">
              <a:buFont typeface="Wingdings" panose="05000000000000000000" pitchFamily="2" charset="2"/>
              <a:buNone/>
              <a:defRPr sz="1600" b="0">
                <a:solidFill>
                  <a:srgbClr val="000000"/>
                </a:solidFill>
              </a:defRPr>
            </a:lvl2pPr>
            <a:lvl3pPr marL="450850" indent="0">
              <a:buFont typeface="Wingdings" panose="05000000000000000000" pitchFamily="2" charset="2"/>
              <a:buNone/>
              <a:tabLst/>
              <a:defRPr sz="1400" b="0">
                <a:solidFill>
                  <a:srgbClr val="000000"/>
                </a:solidFill>
              </a:defRPr>
            </a:lvl3pPr>
            <a:lvl4pPr marL="652462" indent="0">
              <a:buFont typeface="Wingdings" panose="05000000000000000000" pitchFamily="2" charset="2"/>
              <a:buNone/>
              <a:defRPr sz="1200" b="0">
                <a:solidFill>
                  <a:srgbClr val="000000"/>
                </a:solidFill>
              </a:defRPr>
            </a:lvl4pPr>
            <a:lvl5pPr marL="854075" indent="0">
              <a:buFont typeface="Wingdings" panose="05000000000000000000" pitchFamily="2" charset="2"/>
              <a:buNone/>
              <a:tabLst/>
              <a:defRPr sz="100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0">
            <a:extLst>
              <a:ext uri="{FF2B5EF4-FFF2-40B4-BE49-F238E27FC236}">
                <a16:creationId xmlns:a16="http://schemas.microsoft.com/office/drawing/2014/main" id="{22BDE9B7-BF0F-DF45-BCD0-D6165D547D13}"/>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a:t>© Microsoft Corporation                                                                                  					   	    	                                     Microsoft 365 </a:t>
            </a:r>
          </a:p>
        </p:txBody>
      </p:sp>
    </p:spTree>
    <p:extLst>
      <p:ext uri="{BB962C8B-B14F-4D97-AF65-F5344CB8AC3E}">
        <p14:creationId xmlns:p14="http://schemas.microsoft.com/office/powerpoint/2010/main" val="78614901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Photo layout 1">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87B2D435-6763-4273-8B58-EEB87561755F}"/>
              </a:ext>
            </a:extLst>
          </p:cNvPr>
          <p:cNvSpPr>
            <a:spLocks noGrp="1"/>
          </p:cNvSpPr>
          <p:nvPr>
            <p:ph type="title" hasCustomPrompt="1"/>
          </p:nvPr>
        </p:nvSpPr>
        <p:spPr>
          <a:xfrm>
            <a:off x="426425" y="440495"/>
            <a:ext cx="5555966" cy="758022"/>
          </a:xfrm>
          <a:prstGeom prst="rect">
            <a:avLst/>
          </a:prstGeom>
        </p:spPr>
        <p:txBody>
          <a:bodyPr vert="horz" wrap="square" lIns="0" tIns="164592" rIns="0" bIns="0" rtlCol="0" anchor="t">
            <a:noAutofit/>
          </a:bodyPr>
          <a:lstStyle>
            <a:lvl1pPr>
              <a:defRPr/>
            </a:lvl1pPr>
          </a:lstStyle>
          <a:p>
            <a:r>
              <a:rPr lang="en-US"/>
              <a:t>Photo layout 1</a:t>
            </a:r>
          </a:p>
        </p:txBody>
      </p:sp>
      <p:sp>
        <p:nvSpPr>
          <p:cNvPr id="6" name="Text Placeholder 3">
            <a:extLst>
              <a:ext uri="{FF2B5EF4-FFF2-40B4-BE49-F238E27FC236}">
                <a16:creationId xmlns:a16="http://schemas.microsoft.com/office/drawing/2014/main" id="{71CE2F71-BF91-4E7B-BDE5-A747EFEFF88C}"/>
              </a:ext>
            </a:extLst>
          </p:cNvPr>
          <p:cNvSpPr>
            <a:spLocks noGrp="1"/>
          </p:cNvSpPr>
          <p:nvPr>
            <p:ph type="body" sz="quarter" idx="11" hasCustomPrompt="1"/>
          </p:nvPr>
        </p:nvSpPr>
        <p:spPr>
          <a:xfrm>
            <a:off x="426424" y="2145841"/>
            <a:ext cx="5555965" cy="2573509"/>
          </a:xfrm>
        </p:spPr>
        <p:txBody>
          <a:bodyPr wrap="square" lIns="0" tIns="0" rIns="0" bIns="0">
            <a:noAutofit/>
          </a:bodyPr>
          <a:lstStyle>
            <a:lvl1pPr marL="0" marR="0" indent="0" algn="l" defTabSz="914367" rtl="0" eaLnBrk="1" fontAlgn="auto" latinLnBrk="0" hangingPunct="1">
              <a:lnSpc>
                <a:spcPct val="90000"/>
              </a:lnSpc>
              <a:spcBef>
                <a:spcPts val="0"/>
              </a:spcBef>
              <a:spcAft>
                <a:spcPts val="2549"/>
              </a:spcAft>
              <a:buClrTx/>
              <a:buSzPct val="90000"/>
              <a:buFont typeface="Wingdings" panose="05000000000000000000" pitchFamily="2" charset="2"/>
              <a:buNone/>
              <a:tabLst/>
              <a:defRPr sz="2549" b="0" i="0">
                <a:solidFill>
                  <a:srgbClr val="000000"/>
                </a:solidFill>
                <a:latin typeface="+mn-lt"/>
              </a:defRPr>
            </a:lvl1pPr>
            <a:lvl2pPr marL="224097" marR="0" indent="0" algn="l" defTabSz="914367"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93" indent="0">
              <a:buNone/>
              <a:defRPr/>
            </a:lvl3pPr>
            <a:lvl4pPr marL="672290" indent="0">
              <a:buNone/>
              <a:defRPr/>
            </a:lvl4pPr>
            <a:lvl5pPr marL="896386" indent="0">
              <a:buNone/>
              <a:defRPr/>
            </a:lvl5pPr>
          </a:lstStyle>
          <a:p>
            <a:pPr lvl="0"/>
            <a:r>
              <a:rPr lang="pt-BR"/>
              <a:t>Subhead Segoe UI 26pt</a:t>
            </a:r>
          </a:p>
          <a:p>
            <a:pPr lvl="0"/>
            <a:r>
              <a:rPr lang="pt-BR"/>
              <a:t>Subhead Segoe UI 26pt</a:t>
            </a:r>
          </a:p>
          <a:p>
            <a:pPr lvl="0"/>
            <a:r>
              <a:rPr lang="pt-BR"/>
              <a:t>Subhead Segoe UI 26pt</a:t>
            </a:r>
          </a:p>
        </p:txBody>
      </p:sp>
    </p:spTree>
    <p:extLst>
      <p:ext uri="{BB962C8B-B14F-4D97-AF65-F5344CB8AC3E}">
        <p14:creationId xmlns:p14="http://schemas.microsoft.com/office/powerpoint/2010/main" val="897132857"/>
      </p:ext>
    </p:extLst>
  </p:cSld>
  <p:clrMapOvr>
    <a:masterClrMapping/>
  </p:clrMapOvr>
  <p:transition>
    <p:fade/>
  </p:transition>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6790182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004409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with photo and ti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B87D86-BABA-405F-8219-9C6D6B7BBAF5}"/>
              </a:ext>
            </a:extLst>
          </p:cNvPr>
          <p:cNvSpPr/>
          <p:nvPr userDrawn="1"/>
        </p:nvSpPr>
        <p:spPr>
          <a:xfrm>
            <a:off x="0" y="3320958"/>
            <a:ext cx="12192000" cy="406265"/>
          </a:xfrm>
          <a:prstGeom prst="rect">
            <a:avLst/>
          </a:prstGeom>
          <a:solidFill>
            <a:schemeClr val="accent3">
              <a:lumMod val="10000"/>
              <a:alpha val="4000"/>
            </a:schemeClr>
          </a:solidFill>
        </p:spPr>
        <p:txBody>
          <a:bodyPr rtlCol="0" anchor="ctr">
            <a:spAutoFit/>
          </a:bodyPr>
          <a:lstStyle/>
          <a:p>
            <a:pPr algn="l"/>
            <a:endParaRPr lang="en-US" sz="2000" b="1">
              <a:solidFill>
                <a:srgbClr val="2F2F2F"/>
              </a:solidFill>
              <a:latin typeface="Segoe UI" panose="020B0502040204020203" pitchFamily="34" charset="0"/>
              <a:ea typeface="Calibri" panose="020F0502020204030204" pitchFamily="34" charset="0"/>
              <a:cs typeface="Times New Roman" panose="02020603050405020304" pitchFamily="18" charset="0"/>
            </a:endParaRPr>
          </a:p>
        </p:txBody>
      </p:sp>
      <p:sp>
        <p:nvSpPr>
          <p:cNvPr id="9" name="Title 1"/>
          <p:cNvSpPr>
            <a:spLocks noGrp="1"/>
          </p:cNvSpPr>
          <p:nvPr>
            <p:ph type="title" hasCustomPrompt="1"/>
          </p:nvPr>
        </p:nvSpPr>
        <p:spPr bwMode="auto">
          <a:xfrm>
            <a:off x="269303" y="2648455"/>
            <a:ext cx="6274911" cy="1793104"/>
          </a:xfrm>
          <a:noFill/>
        </p:spPr>
        <p:txBody>
          <a:bodyPr lIns="146304" tIns="91440" rIns="146304" bIns="91440" anchor="t" anchorCtr="0"/>
          <a:lstStyle>
            <a:lvl1pPr>
              <a:defRPr sz="4800" spc="-98" baseline="0">
                <a:solidFill>
                  <a:schemeClr val="bg1"/>
                </a:solidFill>
              </a:defRPr>
            </a:lvl1pPr>
          </a:lstStyle>
          <a:p>
            <a:r>
              <a:rPr lang="en-US"/>
              <a:t>Presentation title</a:t>
            </a:r>
          </a:p>
        </p:txBody>
      </p:sp>
      <p:sp>
        <p:nvSpPr>
          <p:cNvPr id="3" name="Text Placeholder 2"/>
          <p:cNvSpPr>
            <a:spLocks noGrp="1"/>
          </p:cNvSpPr>
          <p:nvPr>
            <p:ph type="body" sz="quarter" idx="14" hasCustomPrompt="1"/>
          </p:nvPr>
        </p:nvSpPr>
        <p:spPr bwMode="auto">
          <a:xfrm>
            <a:off x="267683" y="4773828"/>
            <a:ext cx="6276530" cy="553998"/>
          </a:xfrm>
        </p:spPr>
        <p:txBody>
          <a:bodyPr wrap="square" lIns="164592" tIns="109728" rIns="164592" bIns="109728">
            <a:spAutoFit/>
          </a:bodyPr>
          <a:lstStyle>
            <a:lvl1pPr marL="0" indent="0">
              <a:spcBef>
                <a:spcPts val="0"/>
              </a:spcBef>
              <a:buNone/>
              <a:defRPr sz="2400">
                <a:solidFill>
                  <a:schemeClr val="bg1"/>
                </a:solidFill>
                <a:latin typeface="+mn-lt"/>
              </a:defRPr>
            </a:lvl1pPr>
          </a:lstStyle>
          <a:p>
            <a:pPr lvl="0"/>
            <a:r>
              <a:rPr lang="en-US"/>
              <a:t>Speaker name</a:t>
            </a:r>
          </a:p>
        </p:txBody>
      </p:sp>
    </p:spTree>
    <p:extLst>
      <p:ext uri="{BB962C8B-B14F-4D97-AF65-F5344CB8AC3E}">
        <p14:creationId xmlns:p14="http://schemas.microsoft.com/office/powerpoint/2010/main" val="269278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Graphic layout: three columns graphic and tex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FC74E6E5-9DAD-4A14-9C20-D9F9150874FE}"/>
              </a:ext>
            </a:extLst>
          </p:cNvPr>
          <p:cNvSpPr>
            <a:spLocks noGrp="1"/>
          </p:cNvSpPr>
          <p:nvPr>
            <p:ph type="title" hasCustomPrompt="1"/>
          </p:nvPr>
        </p:nvSpPr>
        <p:spPr>
          <a:xfrm>
            <a:off x="426424" y="440496"/>
            <a:ext cx="11336039" cy="739343"/>
          </a:xfrm>
          <a:prstGeom prst="rect">
            <a:avLst/>
          </a:prstGeom>
        </p:spPr>
        <p:txBody>
          <a:bodyPr vert="horz" wrap="square" lIns="0" tIns="164592" rIns="0" bIns="0" rtlCol="0" anchor="t">
            <a:noAutofit/>
          </a:bodyPr>
          <a:lstStyle>
            <a:lvl1pPr>
              <a:defRPr>
                <a:solidFill>
                  <a:srgbClr val="000000"/>
                </a:solidFill>
              </a:defRPr>
            </a:lvl1pPr>
          </a:lstStyle>
          <a:p>
            <a:r>
              <a:rPr lang="en-US"/>
              <a:t>Graphic layout: three columns graphic and text</a:t>
            </a:r>
          </a:p>
        </p:txBody>
      </p:sp>
      <p:sp>
        <p:nvSpPr>
          <p:cNvPr id="13" name="Text Placeholder 4">
            <a:extLst>
              <a:ext uri="{FF2B5EF4-FFF2-40B4-BE49-F238E27FC236}">
                <a16:creationId xmlns:a16="http://schemas.microsoft.com/office/drawing/2014/main" id="{FB052D15-67DF-4845-863F-FEC853640A9E}"/>
              </a:ext>
            </a:extLst>
          </p:cNvPr>
          <p:cNvSpPr>
            <a:spLocks noGrp="1"/>
          </p:cNvSpPr>
          <p:nvPr>
            <p:ph type="body" sz="quarter" idx="11" hasCustomPrompt="1"/>
          </p:nvPr>
        </p:nvSpPr>
        <p:spPr>
          <a:xfrm>
            <a:off x="426426" y="4927922"/>
            <a:ext cx="3627659" cy="1307666"/>
          </a:xfrm>
        </p:spPr>
        <p:txBody>
          <a:bodyPr lIns="0" tIns="0" rIns="0" bIns="0"/>
          <a:lstStyle>
            <a:lvl1pPr marL="0" indent="0">
              <a:lnSpc>
                <a:spcPct val="100000"/>
              </a:lnSpc>
              <a:spcBef>
                <a:spcPts val="0"/>
              </a:spcBef>
              <a:spcAft>
                <a:spcPts val="784"/>
              </a:spcAft>
              <a:buNone/>
              <a:defRPr sz="1567" b="1">
                <a:solidFill>
                  <a:schemeClr val="accent1"/>
                </a:solidFill>
                <a:latin typeface="+mj-lt"/>
              </a:defRPr>
            </a:lvl1pPr>
            <a:lvl2pPr marL="0" marR="0" indent="0" algn="l" defTabSz="914192" rtl="0" eaLnBrk="1" fontAlgn="auto" latinLnBrk="0" hangingPunct="1">
              <a:lnSpc>
                <a:spcPct val="100000"/>
              </a:lnSpc>
              <a:spcBef>
                <a:spcPts val="0"/>
              </a:spcBef>
              <a:spcAft>
                <a:spcPts val="784"/>
              </a:spcAft>
              <a:buClrTx/>
              <a:buSzPct val="90000"/>
              <a:buFont typeface="Arial" panose="020B0604020202020204" pitchFamily="34" charset="0"/>
              <a:buNone/>
              <a:tabLst/>
              <a:defRPr sz="1567">
                <a:solidFill>
                  <a:srgbClr val="000000"/>
                </a:solidFill>
              </a:defRPr>
            </a:lvl2pPr>
            <a:lvl3pPr marL="448107" indent="0">
              <a:buNone/>
              <a:defRPr/>
            </a:lvl3pPr>
            <a:lvl4pPr marL="672161" indent="0">
              <a:buNone/>
              <a:defRPr/>
            </a:lvl4pPr>
            <a:lvl5pPr marL="896214"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4" name="Text Placeholder 4">
            <a:extLst>
              <a:ext uri="{FF2B5EF4-FFF2-40B4-BE49-F238E27FC236}">
                <a16:creationId xmlns:a16="http://schemas.microsoft.com/office/drawing/2014/main" id="{A5ECD4C7-D870-4003-9FA8-85EBBED87940}"/>
              </a:ext>
            </a:extLst>
          </p:cNvPr>
          <p:cNvSpPr>
            <a:spLocks noGrp="1"/>
          </p:cNvSpPr>
          <p:nvPr>
            <p:ph type="body" sz="quarter" idx="12" hasCustomPrompt="1"/>
          </p:nvPr>
        </p:nvSpPr>
        <p:spPr>
          <a:xfrm>
            <a:off x="4281363" y="4927922"/>
            <a:ext cx="3623051" cy="1307666"/>
          </a:xfrm>
        </p:spPr>
        <p:txBody>
          <a:bodyPr lIns="0" tIns="0" rIns="0" bIns="0"/>
          <a:lstStyle>
            <a:lvl1pPr marL="0" indent="0">
              <a:lnSpc>
                <a:spcPct val="100000"/>
              </a:lnSpc>
              <a:spcBef>
                <a:spcPts val="0"/>
              </a:spcBef>
              <a:spcAft>
                <a:spcPts val="784"/>
              </a:spcAft>
              <a:buNone/>
              <a:defRPr sz="1567">
                <a:solidFill>
                  <a:schemeClr val="accent1"/>
                </a:solidFill>
                <a:latin typeface="+mj-lt"/>
              </a:defRPr>
            </a:lvl1pPr>
            <a:lvl2pPr marL="0" marR="0" indent="0" algn="l" defTabSz="914192" rtl="0" eaLnBrk="1" fontAlgn="auto" latinLnBrk="0" hangingPunct="1">
              <a:lnSpc>
                <a:spcPct val="100000"/>
              </a:lnSpc>
              <a:spcBef>
                <a:spcPts val="0"/>
              </a:spcBef>
              <a:spcAft>
                <a:spcPts val="784"/>
              </a:spcAft>
              <a:buClrTx/>
              <a:buSzPct val="90000"/>
              <a:buFont typeface="Arial" panose="020B0604020202020204" pitchFamily="34" charset="0"/>
              <a:buNone/>
              <a:tabLst/>
              <a:defRPr sz="1567">
                <a:solidFill>
                  <a:srgbClr val="000000"/>
                </a:solidFill>
              </a:defRPr>
            </a:lvl2pPr>
            <a:lvl3pPr marL="448107" indent="0">
              <a:buNone/>
              <a:defRPr/>
            </a:lvl3pPr>
            <a:lvl4pPr marL="672161" indent="0">
              <a:buNone/>
              <a:defRPr/>
            </a:lvl4pPr>
            <a:lvl5pPr marL="896214" indent="0">
              <a:buNone/>
              <a:defRPr/>
            </a:lvl5pPr>
          </a:lstStyle>
          <a:p>
            <a:pPr lvl="0"/>
            <a:r>
              <a:rPr lang="en-US"/>
              <a:t>Paragraph title Segoe UI </a:t>
            </a:r>
            <a:r>
              <a:rPr lang="en-US" err="1"/>
              <a:t>Semibold</a:t>
            </a:r>
            <a:r>
              <a:rPr lang="en-US"/>
              <a:t>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
        <p:nvSpPr>
          <p:cNvPr id="15" name="Text Placeholder 4">
            <a:extLst>
              <a:ext uri="{FF2B5EF4-FFF2-40B4-BE49-F238E27FC236}">
                <a16:creationId xmlns:a16="http://schemas.microsoft.com/office/drawing/2014/main" id="{AA9BECBA-B2CC-4EE6-B54E-9ADB03EB2595}"/>
              </a:ext>
            </a:extLst>
          </p:cNvPr>
          <p:cNvSpPr>
            <a:spLocks noGrp="1"/>
          </p:cNvSpPr>
          <p:nvPr>
            <p:ph type="body" sz="quarter" idx="13" hasCustomPrompt="1"/>
          </p:nvPr>
        </p:nvSpPr>
        <p:spPr>
          <a:xfrm>
            <a:off x="8126964" y="4927922"/>
            <a:ext cx="3635502" cy="1307666"/>
          </a:xfrm>
        </p:spPr>
        <p:txBody>
          <a:bodyPr lIns="0" tIns="0" rIns="0" bIns="0"/>
          <a:lstStyle>
            <a:lvl1pPr marL="0" indent="0">
              <a:lnSpc>
                <a:spcPct val="100000"/>
              </a:lnSpc>
              <a:spcBef>
                <a:spcPts val="0"/>
              </a:spcBef>
              <a:spcAft>
                <a:spcPts val="784"/>
              </a:spcAft>
              <a:buNone/>
              <a:defRPr sz="1567">
                <a:solidFill>
                  <a:schemeClr val="accent1"/>
                </a:solidFill>
                <a:latin typeface="+mj-lt"/>
              </a:defRPr>
            </a:lvl1pPr>
            <a:lvl2pPr marL="0" marR="0" indent="0" algn="l" defTabSz="914192" rtl="0" eaLnBrk="1" fontAlgn="auto" latinLnBrk="0" hangingPunct="1">
              <a:lnSpc>
                <a:spcPct val="100000"/>
              </a:lnSpc>
              <a:spcBef>
                <a:spcPts val="0"/>
              </a:spcBef>
              <a:spcAft>
                <a:spcPts val="784"/>
              </a:spcAft>
              <a:buClrTx/>
              <a:buSzPct val="90000"/>
              <a:buFont typeface="Arial" panose="020B0604020202020204" pitchFamily="34" charset="0"/>
              <a:buNone/>
              <a:tabLst/>
              <a:defRPr sz="1567">
                <a:solidFill>
                  <a:srgbClr val="000000"/>
                </a:solidFill>
              </a:defRPr>
            </a:lvl2pPr>
            <a:lvl3pPr marL="448107" indent="0">
              <a:buNone/>
              <a:defRPr/>
            </a:lvl3pPr>
            <a:lvl4pPr marL="672161" indent="0">
              <a:buNone/>
              <a:defRPr/>
            </a:lvl4pPr>
            <a:lvl5pPr marL="896214" indent="0">
              <a:buNone/>
              <a:defRPr/>
            </a:lvl5pPr>
          </a:lstStyle>
          <a:p>
            <a:pPr lvl="0"/>
            <a:r>
              <a:rPr lang="en-US"/>
              <a:t>Paragraph title Segoe UI bold 16</a:t>
            </a:r>
          </a:p>
          <a:p>
            <a:pPr lvl="1"/>
            <a:r>
              <a:rPr lang="en-US"/>
              <a:t>Body copy Segoe Regular 16. </a:t>
            </a:r>
            <a:r>
              <a:rPr lang="en-US" err="1"/>
              <a:t>Cavorest</a:t>
            </a:r>
            <a:r>
              <a:rPr lang="en-US"/>
              <a:t> a </a:t>
            </a:r>
            <a:r>
              <a:rPr lang="en-US" err="1"/>
              <a:t>aut</a:t>
            </a:r>
            <a:r>
              <a:rPr lang="en-US"/>
              <a:t> arum </a:t>
            </a:r>
            <a:r>
              <a:rPr lang="en-US" err="1"/>
              <a:t>quam</a:t>
            </a:r>
            <a:r>
              <a:rPr lang="en-US"/>
              <a:t> id eat ape </a:t>
            </a:r>
            <a:r>
              <a:rPr lang="en-US" err="1"/>
              <a:t>est</a:t>
            </a:r>
            <a:r>
              <a:rPr lang="en-US"/>
              <a:t>, qui </a:t>
            </a:r>
            <a:r>
              <a:rPr lang="en-US" err="1"/>
              <a:t>sinc</a:t>
            </a:r>
            <a:r>
              <a:rPr lang="en-US"/>
              <a:t>, </a:t>
            </a:r>
            <a:r>
              <a:rPr lang="en-US" err="1"/>
              <a:t>omnimusdae</a:t>
            </a:r>
            <a:r>
              <a:rPr lang="en-US"/>
              <a:t>. </a:t>
            </a:r>
            <a:r>
              <a:rPr lang="en-US" err="1"/>
              <a:t>Boribus</a:t>
            </a:r>
            <a:r>
              <a:rPr lang="en-US"/>
              <a:t> </a:t>
            </a:r>
            <a:r>
              <a:rPr lang="en-US" err="1"/>
              <a:t>sinctius</a:t>
            </a:r>
            <a:r>
              <a:rPr lang="en-US"/>
              <a:t> </a:t>
            </a:r>
            <a:r>
              <a:rPr lang="en-US" err="1"/>
              <a:t>nimaxime</a:t>
            </a:r>
            <a:r>
              <a:rPr lang="en-US"/>
              <a:t> sit et </a:t>
            </a:r>
            <a:r>
              <a:rPr lang="en-US" err="1"/>
              <a:t>nonsequibus</a:t>
            </a:r>
            <a:r>
              <a:rPr lang="en-US"/>
              <a:t> </a:t>
            </a:r>
            <a:r>
              <a:rPr lang="en-US" err="1"/>
              <a:t>dollendis</a:t>
            </a:r>
            <a:r>
              <a:rPr lang="en-US"/>
              <a:t> as </a:t>
            </a:r>
            <a:r>
              <a:rPr lang="en-US" err="1"/>
              <a:t>autestiat</a:t>
            </a:r>
            <a:r>
              <a:rPr lang="en-US"/>
              <a:t>.</a:t>
            </a:r>
          </a:p>
        </p:txBody>
      </p:sp>
    </p:spTree>
    <p:extLst>
      <p:ext uri="{BB962C8B-B14F-4D97-AF65-F5344CB8AC3E}">
        <p14:creationId xmlns:p14="http://schemas.microsoft.com/office/powerpoint/2010/main" val="352394986"/>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slide whit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9545" y="3029995"/>
            <a:ext cx="9401560" cy="1793104"/>
          </a:xfrm>
          <a:noFill/>
        </p:spPr>
        <p:txBody>
          <a:bodyPr lIns="0" tIns="0" rIns="0" bIns="182880" anchor="b" anchorCtr="0"/>
          <a:lstStyle>
            <a:lvl1pPr>
              <a:defRPr sz="5294" strike="noStrike" spc="-147" baseline="0">
                <a:solidFill>
                  <a:srgbClr val="000000"/>
                </a:solidFill>
              </a:defRPr>
            </a:lvl1pPr>
          </a:lstStyle>
          <a:p>
            <a:r>
              <a:rPr lang="en-US"/>
              <a:t>Microsoft 365</a:t>
            </a:r>
            <a:br>
              <a:rPr lang="en-US"/>
            </a:br>
            <a:r>
              <a:rPr lang="en-US"/>
              <a:t>title or event name</a:t>
            </a:r>
          </a:p>
        </p:txBody>
      </p:sp>
      <p:sp>
        <p:nvSpPr>
          <p:cNvPr id="5" name="Text Placeholder 4"/>
          <p:cNvSpPr>
            <a:spLocks noGrp="1"/>
          </p:cNvSpPr>
          <p:nvPr>
            <p:ph type="body" sz="quarter" idx="12" hasCustomPrompt="1"/>
          </p:nvPr>
        </p:nvSpPr>
        <p:spPr>
          <a:xfrm>
            <a:off x="426427" y="4838790"/>
            <a:ext cx="9401560" cy="945435"/>
          </a:xfrm>
          <a:noFill/>
        </p:spPr>
        <p:txBody>
          <a:bodyPr lIns="0" tIns="0" rIns="0" bIns="0">
            <a:noAutofit/>
          </a:bodyPr>
          <a:lstStyle>
            <a:lvl1pPr marL="0" indent="0">
              <a:lnSpc>
                <a:spcPct val="100000"/>
              </a:lnSpc>
              <a:spcBef>
                <a:spcPts val="0"/>
              </a:spcBef>
              <a:buNone/>
              <a:defRPr sz="1568" spc="0" baseline="0">
                <a:solidFill>
                  <a:srgbClr val="000000"/>
                </a:solidFill>
                <a:latin typeface="+mn-lt"/>
              </a:defRPr>
            </a:lvl1pPr>
          </a:lstStyle>
          <a:p>
            <a:pPr lvl="0"/>
            <a:r>
              <a:rPr lang="en-US"/>
              <a:t>Author name</a:t>
            </a:r>
          </a:p>
          <a:p>
            <a:pPr lvl="0"/>
            <a:r>
              <a:rPr lang="en-US"/>
              <a:t>Date</a:t>
            </a:r>
          </a:p>
        </p:txBody>
      </p:sp>
      <p:pic>
        <p:nvPicPr>
          <p:cNvPr id="18" name="Picture 17">
            <a:extLst>
              <a:ext uri="{FF2B5EF4-FFF2-40B4-BE49-F238E27FC236}">
                <a16:creationId xmlns:a16="http://schemas.microsoft.com/office/drawing/2014/main" id="{9F4A718E-6F7C-414B-B5B4-AA6809C7682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29544" y="437139"/>
            <a:ext cx="896425" cy="190218"/>
          </a:xfrm>
          <a:prstGeom prst="rect">
            <a:avLst/>
          </a:prstGeom>
        </p:spPr>
      </p:pic>
    </p:spTree>
    <p:extLst>
      <p:ext uri="{BB962C8B-B14F-4D97-AF65-F5344CB8AC3E}">
        <p14:creationId xmlns:p14="http://schemas.microsoft.com/office/powerpoint/2010/main" val="18829147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Photo Tiles">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6662DBFF-8D19-4392-A535-454BA6F7D6FD}"/>
              </a:ext>
            </a:extLst>
          </p:cNvPr>
          <p:cNvSpPr>
            <a:spLocks noGrp="1"/>
          </p:cNvSpPr>
          <p:nvPr>
            <p:ph type="pic" sz="quarter" idx="21" hasCustomPrompt="1"/>
          </p:nvPr>
        </p:nvSpPr>
        <p:spPr>
          <a:xfrm>
            <a:off x="9624810" y="2397965"/>
            <a:ext cx="2285883" cy="2062070"/>
          </a:xfrm>
          <a:effectLst/>
        </p:spPr>
        <p:txBody>
          <a:bodyPr>
            <a:noAutofit/>
          </a:bodyPr>
          <a:lstStyle/>
          <a:p>
            <a:r>
              <a:rPr lang="en-US"/>
              <a:t> </a:t>
            </a:r>
          </a:p>
        </p:txBody>
      </p:sp>
      <p:sp>
        <p:nvSpPr>
          <p:cNvPr id="5" name="Picture Placeholder 4">
            <a:extLst>
              <a:ext uri="{FF2B5EF4-FFF2-40B4-BE49-F238E27FC236}">
                <a16:creationId xmlns:a16="http://schemas.microsoft.com/office/drawing/2014/main" id="{70FE4992-EDFA-41A4-9DC0-0F3EFB22688D}"/>
              </a:ext>
            </a:extLst>
          </p:cNvPr>
          <p:cNvSpPr>
            <a:spLocks noGrp="1"/>
          </p:cNvSpPr>
          <p:nvPr>
            <p:ph type="pic" sz="quarter" idx="10" hasCustomPrompt="1"/>
          </p:nvPr>
        </p:nvSpPr>
        <p:spPr>
          <a:xfrm>
            <a:off x="281306" y="287747"/>
            <a:ext cx="2285883" cy="2062070"/>
          </a:xfrm>
          <a:effectLst/>
        </p:spPr>
        <p:txBody>
          <a:bodyPr>
            <a:noAutofit/>
          </a:bodyPr>
          <a:lstStyle/>
          <a:p>
            <a:r>
              <a:rPr lang="en-US"/>
              <a:t> </a:t>
            </a:r>
          </a:p>
        </p:txBody>
      </p:sp>
      <p:sp>
        <p:nvSpPr>
          <p:cNvPr id="6" name="Picture Placeholder 4">
            <a:extLst>
              <a:ext uri="{FF2B5EF4-FFF2-40B4-BE49-F238E27FC236}">
                <a16:creationId xmlns:a16="http://schemas.microsoft.com/office/drawing/2014/main" id="{FEE31691-6DAC-4D41-BD22-A96DBD46B922}"/>
              </a:ext>
            </a:extLst>
          </p:cNvPr>
          <p:cNvSpPr>
            <a:spLocks noGrp="1"/>
          </p:cNvSpPr>
          <p:nvPr>
            <p:ph type="pic" sz="quarter" idx="11" hasCustomPrompt="1"/>
          </p:nvPr>
        </p:nvSpPr>
        <p:spPr>
          <a:xfrm>
            <a:off x="9624810" y="287747"/>
            <a:ext cx="2285883" cy="2062070"/>
          </a:xfrm>
          <a:effectLst/>
        </p:spPr>
        <p:txBody>
          <a:bodyPr>
            <a:noAutofit/>
          </a:bodyPr>
          <a:lstStyle/>
          <a:p>
            <a:r>
              <a:rPr lang="en-US"/>
              <a:t> </a:t>
            </a:r>
          </a:p>
        </p:txBody>
      </p:sp>
      <p:sp>
        <p:nvSpPr>
          <p:cNvPr id="7" name="Picture Placeholder 4">
            <a:extLst>
              <a:ext uri="{FF2B5EF4-FFF2-40B4-BE49-F238E27FC236}">
                <a16:creationId xmlns:a16="http://schemas.microsoft.com/office/drawing/2014/main" id="{DBDE6725-DA40-4FC2-B451-83F2B59ADA32}"/>
              </a:ext>
            </a:extLst>
          </p:cNvPr>
          <p:cNvSpPr>
            <a:spLocks noGrp="1"/>
          </p:cNvSpPr>
          <p:nvPr>
            <p:ph type="pic" sz="quarter" idx="12" hasCustomPrompt="1"/>
          </p:nvPr>
        </p:nvSpPr>
        <p:spPr>
          <a:xfrm>
            <a:off x="2617182" y="287747"/>
            <a:ext cx="2285883" cy="2062070"/>
          </a:xfrm>
          <a:effectLst/>
        </p:spPr>
        <p:txBody>
          <a:bodyPr>
            <a:noAutofit/>
          </a:bodyPr>
          <a:lstStyle/>
          <a:p>
            <a:r>
              <a:rPr lang="en-US"/>
              <a:t> </a:t>
            </a:r>
          </a:p>
        </p:txBody>
      </p:sp>
      <p:sp>
        <p:nvSpPr>
          <p:cNvPr id="8" name="Picture Placeholder 4">
            <a:extLst>
              <a:ext uri="{FF2B5EF4-FFF2-40B4-BE49-F238E27FC236}">
                <a16:creationId xmlns:a16="http://schemas.microsoft.com/office/drawing/2014/main" id="{832A8266-7655-4DAC-A49D-95DE93AB52E4}"/>
              </a:ext>
            </a:extLst>
          </p:cNvPr>
          <p:cNvSpPr>
            <a:spLocks noGrp="1"/>
          </p:cNvSpPr>
          <p:nvPr>
            <p:ph type="pic" sz="quarter" idx="13" hasCustomPrompt="1"/>
          </p:nvPr>
        </p:nvSpPr>
        <p:spPr>
          <a:xfrm>
            <a:off x="4953058" y="287747"/>
            <a:ext cx="2285883" cy="2062070"/>
          </a:xfrm>
          <a:effectLst/>
        </p:spPr>
        <p:txBody>
          <a:bodyPr>
            <a:noAutofit/>
          </a:bodyPr>
          <a:lstStyle/>
          <a:p>
            <a:r>
              <a:rPr lang="en-US"/>
              <a:t> </a:t>
            </a:r>
          </a:p>
        </p:txBody>
      </p:sp>
      <p:sp>
        <p:nvSpPr>
          <p:cNvPr id="9" name="Picture Placeholder 4">
            <a:extLst>
              <a:ext uri="{FF2B5EF4-FFF2-40B4-BE49-F238E27FC236}">
                <a16:creationId xmlns:a16="http://schemas.microsoft.com/office/drawing/2014/main" id="{60D0126F-DD85-482B-A52A-BBE842B10BB4}"/>
              </a:ext>
            </a:extLst>
          </p:cNvPr>
          <p:cNvSpPr>
            <a:spLocks noGrp="1"/>
          </p:cNvSpPr>
          <p:nvPr>
            <p:ph type="pic" sz="quarter" idx="14" hasCustomPrompt="1"/>
          </p:nvPr>
        </p:nvSpPr>
        <p:spPr>
          <a:xfrm>
            <a:off x="7288934" y="287747"/>
            <a:ext cx="2285883" cy="2062070"/>
          </a:xfrm>
          <a:effectLst/>
        </p:spPr>
        <p:txBody>
          <a:bodyPr>
            <a:noAutofit/>
          </a:bodyPr>
          <a:lstStyle/>
          <a:p>
            <a:r>
              <a:rPr lang="en-US"/>
              <a:t> </a:t>
            </a:r>
          </a:p>
        </p:txBody>
      </p:sp>
      <p:sp>
        <p:nvSpPr>
          <p:cNvPr id="10" name="Picture Placeholder 4">
            <a:extLst>
              <a:ext uri="{FF2B5EF4-FFF2-40B4-BE49-F238E27FC236}">
                <a16:creationId xmlns:a16="http://schemas.microsoft.com/office/drawing/2014/main" id="{52323539-458A-4893-9F06-AAB75D1BC6D0}"/>
              </a:ext>
            </a:extLst>
          </p:cNvPr>
          <p:cNvSpPr>
            <a:spLocks noGrp="1"/>
          </p:cNvSpPr>
          <p:nvPr>
            <p:ph type="pic" sz="quarter" idx="15" hasCustomPrompt="1"/>
          </p:nvPr>
        </p:nvSpPr>
        <p:spPr>
          <a:xfrm>
            <a:off x="281306" y="4508183"/>
            <a:ext cx="2285883" cy="2062070"/>
          </a:xfrm>
          <a:effectLst/>
        </p:spPr>
        <p:txBody>
          <a:bodyPr>
            <a:noAutofit/>
          </a:bodyPr>
          <a:lstStyle/>
          <a:p>
            <a:r>
              <a:rPr lang="en-US"/>
              <a:t> </a:t>
            </a:r>
          </a:p>
        </p:txBody>
      </p:sp>
      <p:sp>
        <p:nvSpPr>
          <p:cNvPr id="11" name="Picture Placeholder 4">
            <a:extLst>
              <a:ext uri="{FF2B5EF4-FFF2-40B4-BE49-F238E27FC236}">
                <a16:creationId xmlns:a16="http://schemas.microsoft.com/office/drawing/2014/main" id="{A69B0BCF-5152-49DE-9C0F-3428C9CA97BB}"/>
              </a:ext>
            </a:extLst>
          </p:cNvPr>
          <p:cNvSpPr>
            <a:spLocks noGrp="1"/>
          </p:cNvSpPr>
          <p:nvPr>
            <p:ph type="pic" sz="quarter" idx="16" hasCustomPrompt="1"/>
          </p:nvPr>
        </p:nvSpPr>
        <p:spPr>
          <a:xfrm>
            <a:off x="9624810" y="4508183"/>
            <a:ext cx="2285883" cy="2062070"/>
          </a:xfrm>
          <a:effectLst/>
        </p:spPr>
        <p:txBody>
          <a:bodyPr>
            <a:noAutofit/>
          </a:bodyPr>
          <a:lstStyle/>
          <a:p>
            <a:r>
              <a:rPr lang="en-US"/>
              <a:t> </a:t>
            </a:r>
          </a:p>
        </p:txBody>
      </p:sp>
      <p:sp>
        <p:nvSpPr>
          <p:cNvPr id="12" name="Picture Placeholder 4">
            <a:extLst>
              <a:ext uri="{FF2B5EF4-FFF2-40B4-BE49-F238E27FC236}">
                <a16:creationId xmlns:a16="http://schemas.microsoft.com/office/drawing/2014/main" id="{6FE88C02-83B3-40DA-B713-11FADEA51424}"/>
              </a:ext>
            </a:extLst>
          </p:cNvPr>
          <p:cNvSpPr>
            <a:spLocks noGrp="1"/>
          </p:cNvSpPr>
          <p:nvPr>
            <p:ph type="pic" sz="quarter" idx="17" hasCustomPrompt="1"/>
          </p:nvPr>
        </p:nvSpPr>
        <p:spPr>
          <a:xfrm>
            <a:off x="2617182" y="4508183"/>
            <a:ext cx="2285883" cy="2062070"/>
          </a:xfrm>
          <a:effectLst/>
        </p:spPr>
        <p:txBody>
          <a:bodyPr>
            <a:noAutofit/>
          </a:bodyPr>
          <a:lstStyle/>
          <a:p>
            <a:r>
              <a:rPr lang="en-US"/>
              <a:t> </a:t>
            </a:r>
          </a:p>
        </p:txBody>
      </p:sp>
      <p:sp>
        <p:nvSpPr>
          <p:cNvPr id="13" name="Picture Placeholder 4">
            <a:extLst>
              <a:ext uri="{FF2B5EF4-FFF2-40B4-BE49-F238E27FC236}">
                <a16:creationId xmlns:a16="http://schemas.microsoft.com/office/drawing/2014/main" id="{D5E78DC7-2C51-4519-A472-0239F9A3C5B3}"/>
              </a:ext>
            </a:extLst>
          </p:cNvPr>
          <p:cNvSpPr>
            <a:spLocks noGrp="1"/>
          </p:cNvSpPr>
          <p:nvPr>
            <p:ph type="pic" sz="quarter" idx="18" hasCustomPrompt="1"/>
          </p:nvPr>
        </p:nvSpPr>
        <p:spPr>
          <a:xfrm>
            <a:off x="4953058" y="4508183"/>
            <a:ext cx="2285883" cy="2062070"/>
          </a:xfrm>
          <a:effectLst/>
        </p:spPr>
        <p:txBody>
          <a:bodyPr>
            <a:noAutofit/>
          </a:bodyPr>
          <a:lstStyle/>
          <a:p>
            <a:r>
              <a:rPr lang="en-US"/>
              <a:t> </a:t>
            </a:r>
          </a:p>
        </p:txBody>
      </p:sp>
      <p:sp>
        <p:nvSpPr>
          <p:cNvPr id="14" name="Picture Placeholder 4">
            <a:extLst>
              <a:ext uri="{FF2B5EF4-FFF2-40B4-BE49-F238E27FC236}">
                <a16:creationId xmlns:a16="http://schemas.microsoft.com/office/drawing/2014/main" id="{8E98ABD1-17F9-487D-BCE4-6F1E51937205}"/>
              </a:ext>
            </a:extLst>
          </p:cNvPr>
          <p:cNvSpPr>
            <a:spLocks noGrp="1"/>
          </p:cNvSpPr>
          <p:nvPr>
            <p:ph type="pic" sz="quarter" idx="19" hasCustomPrompt="1"/>
          </p:nvPr>
        </p:nvSpPr>
        <p:spPr>
          <a:xfrm>
            <a:off x="7288934" y="4508183"/>
            <a:ext cx="2285883" cy="2062070"/>
          </a:xfrm>
          <a:effectLst/>
        </p:spPr>
        <p:txBody>
          <a:bodyPr>
            <a:noAutofit/>
          </a:bodyPr>
          <a:lstStyle/>
          <a:p>
            <a:r>
              <a:rPr lang="en-US"/>
              <a:t> </a:t>
            </a:r>
          </a:p>
        </p:txBody>
      </p:sp>
      <p:sp>
        <p:nvSpPr>
          <p:cNvPr id="20" name="Picture Placeholder 4">
            <a:extLst>
              <a:ext uri="{FF2B5EF4-FFF2-40B4-BE49-F238E27FC236}">
                <a16:creationId xmlns:a16="http://schemas.microsoft.com/office/drawing/2014/main" id="{104F4E67-E0B7-41C4-896F-09B9400F156D}"/>
              </a:ext>
            </a:extLst>
          </p:cNvPr>
          <p:cNvSpPr>
            <a:spLocks noGrp="1"/>
          </p:cNvSpPr>
          <p:nvPr>
            <p:ph type="pic" sz="quarter" idx="20" hasCustomPrompt="1"/>
          </p:nvPr>
        </p:nvSpPr>
        <p:spPr>
          <a:xfrm>
            <a:off x="281306" y="2397965"/>
            <a:ext cx="2285883" cy="2062070"/>
          </a:xfrm>
          <a:effectLst/>
        </p:spPr>
        <p:txBody>
          <a:bodyPr>
            <a:noAutofit/>
          </a:bodyPr>
          <a:lstStyle/>
          <a:p>
            <a:r>
              <a:rPr lang="en-US"/>
              <a:t> </a:t>
            </a:r>
          </a:p>
        </p:txBody>
      </p:sp>
      <p:sp>
        <p:nvSpPr>
          <p:cNvPr id="22" name="Picture Placeholder 4">
            <a:extLst>
              <a:ext uri="{FF2B5EF4-FFF2-40B4-BE49-F238E27FC236}">
                <a16:creationId xmlns:a16="http://schemas.microsoft.com/office/drawing/2014/main" id="{636C3184-A491-4261-905A-2CD72CB5ABA5}"/>
              </a:ext>
            </a:extLst>
          </p:cNvPr>
          <p:cNvSpPr>
            <a:spLocks noGrp="1"/>
          </p:cNvSpPr>
          <p:nvPr>
            <p:ph type="pic" sz="quarter" idx="22" hasCustomPrompt="1"/>
          </p:nvPr>
        </p:nvSpPr>
        <p:spPr>
          <a:xfrm>
            <a:off x="2617182" y="2397965"/>
            <a:ext cx="2285883" cy="2062070"/>
          </a:xfrm>
          <a:effectLst/>
        </p:spPr>
        <p:txBody>
          <a:bodyPr>
            <a:noAutofit/>
          </a:bodyPr>
          <a:lstStyle/>
          <a:p>
            <a:r>
              <a:rPr lang="en-US"/>
              <a:t> </a:t>
            </a:r>
          </a:p>
        </p:txBody>
      </p:sp>
      <p:sp>
        <p:nvSpPr>
          <p:cNvPr id="23" name="Picture Placeholder 4">
            <a:extLst>
              <a:ext uri="{FF2B5EF4-FFF2-40B4-BE49-F238E27FC236}">
                <a16:creationId xmlns:a16="http://schemas.microsoft.com/office/drawing/2014/main" id="{A178DF10-18AE-4536-9000-039509BF872B}"/>
              </a:ext>
            </a:extLst>
          </p:cNvPr>
          <p:cNvSpPr>
            <a:spLocks noGrp="1"/>
          </p:cNvSpPr>
          <p:nvPr>
            <p:ph type="pic" sz="quarter" idx="23" hasCustomPrompt="1"/>
          </p:nvPr>
        </p:nvSpPr>
        <p:spPr>
          <a:xfrm>
            <a:off x="4953058" y="2397965"/>
            <a:ext cx="2285883" cy="2062070"/>
          </a:xfrm>
          <a:effectLst/>
        </p:spPr>
        <p:txBody>
          <a:bodyPr>
            <a:noAutofit/>
          </a:bodyPr>
          <a:lstStyle/>
          <a:p>
            <a:r>
              <a:rPr lang="en-US"/>
              <a:t> </a:t>
            </a:r>
          </a:p>
        </p:txBody>
      </p:sp>
      <p:sp>
        <p:nvSpPr>
          <p:cNvPr id="24" name="Picture Placeholder 4">
            <a:extLst>
              <a:ext uri="{FF2B5EF4-FFF2-40B4-BE49-F238E27FC236}">
                <a16:creationId xmlns:a16="http://schemas.microsoft.com/office/drawing/2014/main" id="{2358FB77-E43E-4D13-9428-C44CC58DAA44}"/>
              </a:ext>
            </a:extLst>
          </p:cNvPr>
          <p:cNvSpPr>
            <a:spLocks noGrp="1"/>
          </p:cNvSpPr>
          <p:nvPr>
            <p:ph type="pic" sz="quarter" idx="24" hasCustomPrompt="1"/>
          </p:nvPr>
        </p:nvSpPr>
        <p:spPr>
          <a:xfrm>
            <a:off x="7288934" y="2397965"/>
            <a:ext cx="2285883" cy="2062070"/>
          </a:xfrm>
          <a:effectLst/>
        </p:spPr>
        <p:txBody>
          <a:bodyPr>
            <a:noAutofit/>
          </a:bodyPr>
          <a:lstStyle/>
          <a:p>
            <a:r>
              <a:rPr lang="en-US"/>
              <a:t> </a:t>
            </a:r>
          </a:p>
        </p:txBody>
      </p:sp>
    </p:spTree>
    <p:extLst>
      <p:ext uri="{BB962C8B-B14F-4D97-AF65-F5344CB8AC3E}">
        <p14:creationId xmlns:p14="http://schemas.microsoft.com/office/powerpoint/2010/main" val="404648899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Section title blue">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5298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Only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224771"/>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1276119"/>
          </a:xfrm>
        </p:spPr>
        <p:txBody>
          <a:bodyPr wrap="square">
            <a:spAutoFit/>
          </a:bodyPr>
          <a:lstStyle>
            <a:lvl1pPr marL="0" indent="0">
              <a:buNone/>
              <a:defRPr/>
            </a:lvl1pPr>
            <a:lvl2pPr marL="228512" indent="0">
              <a:buNone/>
              <a:defRPr/>
            </a:lvl2pPr>
            <a:lvl3pPr marL="457025" indent="0">
              <a:buNone/>
              <a:defRPr/>
            </a:lvl3pPr>
            <a:lvl4pPr marL="685537" indent="0">
              <a:buNone/>
              <a:defRPr/>
            </a:lvl4pPr>
            <a:lvl5pPr marL="914049"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632941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a:xfrm>
            <a:off x="588263" y="497541"/>
            <a:ext cx="11018520" cy="430887"/>
          </a:xfrm>
        </p:spPr>
        <p:txBody>
          <a:bodyPr/>
          <a:lstStyle>
            <a:lvl1pPr>
              <a:defRPr sz="2800">
                <a:solidFill>
                  <a:srgbClr val="000000"/>
                </a:solidFill>
              </a:defRPr>
            </a:lvl1pPr>
          </a:lstStyle>
          <a:p>
            <a:r>
              <a:rPr lang="en-US"/>
              <a:t>Click to edit Master title style</a:t>
            </a:r>
          </a:p>
        </p:txBody>
      </p:sp>
      <p:sp>
        <p:nvSpPr>
          <p:cNvPr id="4" name="Text Placeholder 3"/>
          <p:cNvSpPr>
            <a:spLocks noGrp="1"/>
          </p:cNvSpPr>
          <p:nvPr>
            <p:ph type="body" sz="quarter" idx="10"/>
          </p:nvPr>
        </p:nvSpPr>
        <p:spPr>
          <a:xfrm>
            <a:off x="584200" y="1437481"/>
            <a:ext cx="5212080" cy="1268039"/>
          </a:xfrm>
        </p:spPr>
        <p:txBody>
          <a:bodyPr wrap="square">
            <a:spAutoFit/>
          </a:bodyPr>
          <a:lstStyle>
            <a:lvl1pPr marL="231775" indent="-231775">
              <a:spcBef>
                <a:spcPts val="1224"/>
              </a:spcBef>
              <a:buClr>
                <a:schemeClr val="tx1"/>
              </a:buClr>
              <a:buFont typeface="Wingdings" panose="05000000000000000000" pitchFamily="2" charset="2"/>
              <a:buChar char=""/>
              <a:defRPr sz="2000" b="0">
                <a:solidFill>
                  <a:srgbClr val="000000"/>
                </a:solidFill>
                <a:latin typeface="+mn-lt"/>
                <a:cs typeface="Segoe UI Semilight" panose="020B0402040204020203" pitchFamily="34" charset="0"/>
              </a:defRPr>
            </a:lvl1pPr>
            <a:lvl2pPr marL="427038" indent="-171450">
              <a:buFont typeface="Wingdings" panose="05000000000000000000" pitchFamily="2" charset="2"/>
              <a:buChar char=""/>
              <a:defRPr sz="1600" b="0">
                <a:solidFill>
                  <a:srgbClr val="000000"/>
                </a:solidFill>
              </a:defRPr>
            </a:lvl2pPr>
            <a:lvl3pPr marL="639763" indent="-188913">
              <a:buFont typeface="Wingdings" panose="05000000000000000000" pitchFamily="2" charset="2"/>
              <a:buChar char=""/>
              <a:tabLst/>
              <a:defRPr sz="1400" b="0">
                <a:solidFill>
                  <a:srgbClr val="000000"/>
                </a:solidFill>
              </a:defRPr>
            </a:lvl3pPr>
            <a:lvl4pPr marL="828675" indent="-176213">
              <a:buFont typeface="Wingdings" panose="05000000000000000000" pitchFamily="2" charset="2"/>
              <a:buChar char=""/>
              <a:defRPr sz="1200" b="0">
                <a:solidFill>
                  <a:srgbClr val="000000"/>
                </a:solidFill>
              </a:defRPr>
            </a:lvl4pPr>
            <a:lvl5pPr marL="1023938" indent="-169863">
              <a:buFont typeface="Wingdings" panose="05000000000000000000" pitchFamily="2" charset="2"/>
              <a:buChar char=""/>
              <a:tabLst/>
              <a:defRPr sz="100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1EF8841F-D2F8-0646-B645-839893A70343}"/>
              </a:ext>
            </a:extLst>
          </p:cNvPr>
          <p:cNvSpPr>
            <a:spLocks noGrp="1"/>
          </p:cNvSpPr>
          <p:nvPr>
            <p:ph type="body" sz="quarter" idx="12"/>
          </p:nvPr>
        </p:nvSpPr>
        <p:spPr>
          <a:xfrm>
            <a:off x="6392849" y="1437481"/>
            <a:ext cx="5212080" cy="1268039"/>
          </a:xfrm>
        </p:spPr>
        <p:txBody>
          <a:bodyPr wrap="square">
            <a:spAutoFit/>
          </a:bodyPr>
          <a:lstStyle>
            <a:lvl1pPr marL="231775" indent="-231775">
              <a:spcBef>
                <a:spcPts val="1224"/>
              </a:spcBef>
              <a:buClr>
                <a:schemeClr val="tx1"/>
              </a:buClr>
              <a:buFont typeface="Wingdings" panose="05000000000000000000" pitchFamily="2" charset="2"/>
              <a:buChar char=""/>
              <a:defRPr sz="2000" b="0">
                <a:solidFill>
                  <a:srgbClr val="000000"/>
                </a:solidFill>
                <a:latin typeface="+mn-lt"/>
                <a:cs typeface="Segoe UI Semilight" panose="020B0402040204020203" pitchFamily="34" charset="0"/>
              </a:defRPr>
            </a:lvl1pPr>
            <a:lvl2pPr marL="427038" indent="-171450">
              <a:buFont typeface="Wingdings" panose="05000000000000000000" pitchFamily="2" charset="2"/>
              <a:buChar char=""/>
              <a:defRPr sz="1600" b="0">
                <a:solidFill>
                  <a:srgbClr val="000000"/>
                </a:solidFill>
              </a:defRPr>
            </a:lvl2pPr>
            <a:lvl3pPr marL="639763" indent="-188913">
              <a:buFont typeface="Wingdings" panose="05000000000000000000" pitchFamily="2" charset="2"/>
              <a:buChar char=""/>
              <a:tabLst/>
              <a:defRPr sz="1400" b="0">
                <a:solidFill>
                  <a:srgbClr val="000000"/>
                </a:solidFill>
              </a:defRPr>
            </a:lvl3pPr>
            <a:lvl4pPr marL="828675" indent="-176213">
              <a:buFont typeface="Wingdings" panose="05000000000000000000" pitchFamily="2" charset="2"/>
              <a:buChar char=""/>
              <a:defRPr sz="1200" b="0">
                <a:solidFill>
                  <a:srgbClr val="000000"/>
                </a:solidFill>
              </a:defRPr>
            </a:lvl4pPr>
            <a:lvl5pPr marL="1023938" indent="-169863">
              <a:buFont typeface="Wingdings" panose="05000000000000000000" pitchFamily="2" charset="2"/>
              <a:buChar char=""/>
              <a:tabLst/>
              <a:defRPr sz="1000" b="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0">
            <a:extLst>
              <a:ext uri="{FF2B5EF4-FFF2-40B4-BE49-F238E27FC236}">
                <a16:creationId xmlns:a16="http://schemas.microsoft.com/office/drawing/2014/main" id="{9EF2168D-ABC8-AA43-9EDB-A155583EFD61}"/>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a:t>© Microsoft Corporation                                                                                  					   	    	                                     Microsoft 365 </a:t>
            </a:r>
          </a:p>
        </p:txBody>
      </p:sp>
    </p:spTree>
    <p:extLst>
      <p:ext uri="{BB962C8B-B14F-4D97-AF65-F5344CB8AC3E}">
        <p14:creationId xmlns:p14="http://schemas.microsoft.com/office/powerpoint/2010/main" val="25961928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amp; body slide (with bullets)">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319" y="2141395"/>
            <a:ext cx="11339774" cy="1223171"/>
          </a:xfrm>
        </p:spPr>
        <p:txBody>
          <a:bodyPr wrap="square" lIns="0" tIns="0" rIns="0" bIns="0">
            <a:spAutoFit/>
          </a:bodyPr>
          <a:lstStyle>
            <a:lvl1pPr marL="268864" indent="-268864">
              <a:lnSpc>
                <a:spcPct val="90000"/>
              </a:lnSpc>
              <a:spcBef>
                <a:spcPts val="0"/>
              </a:spcBef>
              <a:spcAft>
                <a:spcPts val="1273"/>
              </a:spcAft>
              <a:buClr>
                <a:srgbClr val="000000"/>
              </a:buClr>
              <a:buSzPct val="77000"/>
              <a:buFont typeface="Arial" panose="020B0604020202020204" pitchFamily="34" charset="0"/>
              <a:buChar char="•"/>
              <a:defRPr sz="2549" b="0" i="0">
                <a:solidFill>
                  <a:srgbClr val="000000"/>
                </a:solidFill>
                <a:latin typeface="+mn-lt"/>
              </a:defRPr>
            </a:lvl1pPr>
            <a:lvl2pPr marL="537729" indent="-224054">
              <a:lnSpc>
                <a:spcPct val="90000"/>
              </a:lnSpc>
              <a:spcBef>
                <a:spcPts val="0"/>
              </a:spcBef>
              <a:spcAft>
                <a:spcPts val="1273"/>
              </a:spcAft>
              <a:buClr>
                <a:srgbClr val="000000"/>
              </a:buClr>
              <a:buSzPct val="77000"/>
              <a:buFont typeface="Arial" panose="020B0604020202020204" pitchFamily="34" charset="0"/>
              <a:buChar char="•"/>
              <a:defRPr sz="1961">
                <a:solidFill>
                  <a:srgbClr val="000000"/>
                </a:solidFill>
              </a:defRPr>
            </a:lvl2pPr>
            <a:lvl3pPr marL="806593" indent="-224054">
              <a:spcBef>
                <a:spcPts val="0"/>
              </a:spcBef>
              <a:spcAft>
                <a:spcPts val="1273"/>
              </a:spcAft>
              <a:buClr>
                <a:srgbClr val="000000"/>
              </a:buClr>
              <a:buSzPct val="77000"/>
              <a:buFont typeface="Arial" panose="020B0604020202020204" pitchFamily="34" charset="0"/>
              <a:buChar char="•"/>
              <a:defRPr sz="1961">
                <a:solidFill>
                  <a:srgbClr val="000000"/>
                </a:solidFill>
              </a:defRPr>
            </a:lvl3pPr>
            <a:lvl4pPr marL="672161" indent="0">
              <a:spcBef>
                <a:spcPts val="0"/>
              </a:spcBef>
              <a:spcAft>
                <a:spcPts val="1273"/>
              </a:spcAft>
              <a:buNone/>
              <a:defRPr sz="1961"/>
            </a:lvl4pPr>
            <a:lvl5pPr marL="896214" indent="0">
              <a:buNone/>
              <a:defRPr/>
            </a:lvl5pPr>
          </a:lstStyle>
          <a:p>
            <a:pPr lvl="0"/>
            <a:r>
              <a:rPr lang="en-US"/>
              <a:t>First level Segoe UI 26pt</a:t>
            </a:r>
          </a:p>
          <a:p>
            <a:pPr lvl="1"/>
            <a:r>
              <a:rPr lang="en-US"/>
              <a:t>Second level Segoe UI 20pt</a:t>
            </a:r>
          </a:p>
          <a:p>
            <a:pPr lvl="2"/>
            <a:r>
              <a:rPr lang="en-US"/>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Heading Segoe UI </a:t>
            </a:r>
            <a:r>
              <a:rPr lang="en-US" err="1"/>
              <a:t>Semibold</a:t>
            </a:r>
            <a:r>
              <a:rPr lang="en-US"/>
              <a:t> 32pt</a:t>
            </a:r>
          </a:p>
        </p:txBody>
      </p:sp>
      <p:sp>
        <p:nvSpPr>
          <p:cNvPr id="5" name="Text Placeholder 3">
            <a:extLst>
              <a:ext uri="{FF2B5EF4-FFF2-40B4-BE49-F238E27FC236}">
                <a16:creationId xmlns:a16="http://schemas.microsoft.com/office/drawing/2014/main" id="{BF94EA65-2CBF-4A04-9D22-169D8572F347}"/>
              </a:ext>
            </a:extLst>
          </p:cNvPr>
          <p:cNvSpPr>
            <a:spLocks noGrp="1"/>
          </p:cNvSpPr>
          <p:nvPr>
            <p:ph type="body" sz="quarter" idx="12" hasCustomPrompt="1"/>
          </p:nvPr>
        </p:nvSpPr>
        <p:spPr>
          <a:xfrm>
            <a:off x="426423" y="1224719"/>
            <a:ext cx="11339774" cy="325911"/>
          </a:xfrm>
        </p:spPr>
        <p:txBody>
          <a:bodyPr wrap="square" lIns="0" tIns="0" rIns="0" bIns="0">
            <a:spAutoFit/>
          </a:bodyPr>
          <a:lstStyle>
            <a:lvl1pPr marL="0" indent="0">
              <a:lnSpc>
                <a:spcPct val="90000"/>
              </a:lnSpc>
              <a:spcBef>
                <a:spcPts val="0"/>
              </a:spcBef>
              <a:spcAft>
                <a:spcPts val="1273"/>
              </a:spcAft>
              <a:buNone/>
              <a:defRPr sz="2353" b="0" i="0">
                <a:solidFill>
                  <a:srgbClr val="000000"/>
                </a:solidFill>
                <a:latin typeface="+mn-lt"/>
              </a:defRPr>
            </a:lvl1pPr>
            <a:lvl2pPr marL="224054" indent="0">
              <a:lnSpc>
                <a:spcPct val="90000"/>
              </a:lnSpc>
              <a:spcBef>
                <a:spcPts val="0"/>
              </a:spcBef>
              <a:spcAft>
                <a:spcPts val="1273"/>
              </a:spcAft>
              <a:buNone/>
              <a:defRPr sz="1961">
                <a:solidFill>
                  <a:schemeClr val="tx2"/>
                </a:solidFill>
              </a:defRPr>
            </a:lvl2pPr>
            <a:lvl3pPr marL="448107" indent="0">
              <a:spcBef>
                <a:spcPts val="0"/>
              </a:spcBef>
              <a:spcAft>
                <a:spcPts val="1273"/>
              </a:spcAft>
              <a:buNone/>
              <a:defRPr sz="1961"/>
            </a:lvl3pPr>
            <a:lvl4pPr marL="672161" indent="0">
              <a:spcBef>
                <a:spcPts val="0"/>
              </a:spcBef>
              <a:spcAft>
                <a:spcPts val="1273"/>
              </a:spcAft>
              <a:buNone/>
              <a:defRPr sz="1961"/>
            </a:lvl4pPr>
            <a:lvl5pPr marL="896214" indent="0">
              <a:buNone/>
              <a:defRPr/>
            </a:lvl5pPr>
          </a:lstStyle>
          <a:p>
            <a:pPr lvl="0"/>
            <a:r>
              <a:rPr lang="en-US"/>
              <a:t>Subtitle Segoe UI 26pt</a:t>
            </a:r>
          </a:p>
        </p:txBody>
      </p:sp>
      <p:sp>
        <p:nvSpPr>
          <p:cNvPr id="6" name="Text Placeholder 3">
            <a:extLst>
              <a:ext uri="{FF2B5EF4-FFF2-40B4-BE49-F238E27FC236}">
                <a16:creationId xmlns:a16="http://schemas.microsoft.com/office/drawing/2014/main" id="{6282C874-2703-E74A-8B1A-E0001531138C}"/>
              </a:ext>
            </a:extLst>
          </p:cNvPr>
          <p:cNvSpPr>
            <a:spLocks noGrp="1"/>
          </p:cNvSpPr>
          <p:nvPr>
            <p:ph type="body" sz="quarter" idx="13" hasCustomPrompt="1"/>
          </p:nvPr>
        </p:nvSpPr>
        <p:spPr>
          <a:xfrm>
            <a:off x="426423" y="334867"/>
            <a:ext cx="11339774" cy="149375"/>
          </a:xfrm>
        </p:spPr>
        <p:txBody>
          <a:bodyPr wrap="square" lIns="0" tIns="0" rIns="0" bIns="0">
            <a:spAutoFit/>
          </a:bodyPr>
          <a:lstStyle>
            <a:lvl1pPr marL="0" indent="0">
              <a:lnSpc>
                <a:spcPct val="90000"/>
              </a:lnSpc>
              <a:spcBef>
                <a:spcPts val="0"/>
              </a:spcBef>
              <a:spcAft>
                <a:spcPts val="1273"/>
              </a:spcAft>
              <a:buNone/>
              <a:defRPr sz="1077" b="0" i="0">
                <a:solidFill>
                  <a:schemeClr val="accent3"/>
                </a:solidFill>
                <a:latin typeface="+mn-lt"/>
              </a:defRPr>
            </a:lvl1pPr>
            <a:lvl2pPr marL="224054" indent="0">
              <a:lnSpc>
                <a:spcPct val="90000"/>
              </a:lnSpc>
              <a:spcBef>
                <a:spcPts val="0"/>
              </a:spcBef>
              <a:spcAft>
                <a:spcPts val="1273"/>
              </a:spcAft>
              <a:buNone/>
              <a:defRPr sz="1961">
                <a:solidFill>
                  <a:schemeClr val="tx2"/>
                </a:solidFill>
              </a:defRPr>
            </a:lvl2pPr>
            <a:lvl3pPr marL="448107" indent="0">
              <a:spcBef>
                <a:spcPts val="0"/>
              </a:spcBef>
              <a:spcAft>
                <a:spcPts val="1273"/>
              </a:spcAft>
              <a:buNone/>
              <a:defRPr sz="1961"/>
            </a:lvl3pPr>
            <a:lvl4pPr marL="672161" indent="0">
              <a:spcBef>
                <a:spcPts val="0"/>
              </a:spcBef>
              <a:spcAft>
                <a:spcPts val="1273"/>
              </a:spcAft>
              <a:buNone/>
              <a:defRPr sz="1961"/>
            </a:lvl4pPr>
            <a:lvl5pPr marL="896214" indent="0">
              <a:buNone/>
              <a:defRPr/>
            </a:lvl5pPr>
          </a:lstStyle>
          <a:p>
            <a:pPr lvl="0"/>
            <a:r>
              <a:rPr lang="en-US"/>
              <a:t>SUBTITLE SEGOE UI 26PT</a:t>
            </a:r>
          </a:p>
        </p:txBody>
      </p:sp>
    </p:spTree>
    <p:extLst>
      <p:ext uri="{BB962C8B-B14F-4D97-AF65-F5344CB8AC3E}">
        <p14:creationId xmlns:p14="http://schemas.microsoft.com/office/powerpoint/2010/main" val="389296441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5" y="432341"/>
            <a:ext cx="11336038" cy="758022"/>
          </a:xfrm>
          <a:prstGeom prst="rect">
            <a:avLst/>
          </a:prstGeom>
        </p:spPr>
        <p:txBody>
          <a:bodyPr vert="horz" wrap="square" lIns="0" tIns="164592" rIns="0" bIns="0" rtlCol="0" anchor="t">
            <a:noAutofit/>
          </a:bodyPr>
          <a:lstStyle>
            <a:lvl1pPr>
              <a:defRPr sz="3139">
                <a:gradFill>
                  <a:gsLst>
                    <a:gs pos="1250">
                      <a:schemeClr val="tx2"/>
                    </a:gs>
                    <a:gs pos="100000">
                      <a:schemeClr val="tx2"/>
                    </a:gs>
                  </a:gsLst>
                  <a:lin ang="5400000" scaled="0"/>
                </a:gradFill>
              </a:defRPr>
            </a:lvl1pPr>
          </a:lstStyle>
          <a:p>
            <a:r>
              <a:rPr lang="en-US"/>
              <a:t>Title</a:t>
            </a:r>
          </a:p>
        </p:txBody>
      </p:sp>
    </p:spTree>
    <p:extLst>
      <p:ext uri="{BB962C8B-B14F-4D97-AF65-F5344CB8AC3E}">
        <p14:creationId xmlns:p14="http://schemas.microsoft.com/office/powerpoint/2010/main" val="282314776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slide photo - Securit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AFD07E-8505-404E-ABF1-7FEBC84648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6171" cy="6858000"/>
          </a:xfrm>
          <a:prstGeom prst="rect">
            <a:avLst/>
          </a:prstGeom>
        </p:spPr>
      </p:pic>
      <p:sp>
        <p:nvSpPr>
          <p:cNvPr id="10" name="Title 1">
            <a:extLst>
              <a:ext uri="{FF2B5EF4-FFF2-40B4-BE49-F238E27FC236}">
                <a16:creationId xmlns:a16="http://schemas.microsoft.com/office/drawing/2014/main" id="{6918950D-BA52-4C37-9FC7-9B2441DABC4D}"/>
              </a:ext>
            </a:extLst>
          </p:cNvPr>
          <p:cNvSpPr>
            <a:spLocks noGrp="1"/>
          </p:cNvSpPr>
          <p:nvPr>
            <p:ph type="title" hasCustomPrompt="1"/>
          </p:nvPr>
        </p:nvSpPr>
        <p:spPr>
          <a:xfrm>
            <a:off x="429544" y="3029995"/>
            <a:ext cx="9401560" cy="1793104"/>
          </a:xfrm>
          <a:noFill/>
        </p:spPr>
        <p:txBody>
          <a:bodyPr lIns="0" tIns="0" rIns="0" bIns="182880" anchor="b" anchorCtr="0"/>
          <a:lstStyle>
            <a:lvl1pPr>
              <a:defRPr sz="5294" strike="noStrike" spc="-147" baseline="0">
                <a:solidFill>
                  <a:schemeClr val="bg2"/>
                </a:solidFill>
              </a:defRPr>
            </a:lvl1pPr>
          </a:lstStyle>
          <a:p>
            <a:r>
              <a:rPr lang="en-US"/>
              <a:t>Microsoft 365</a:t>
            </a:r>
            <a:br>
              <a:rPr lang="en-US"/>
            </a:br>
            <a:r>
              <a:rPr lang="en-US"/>
              <a:t>title or event name</a:t>
            </a:r>
          </a:p>
        </p:txBody>
      </p:sp>
      <p:sp>
        <p:nvSpPr>
          <p:cNvPr id="11" name="Text Placeholder 4">
            <a:extLst>
              <a:ext uri="{FF2B5EF4-FFF2-40B4-BE49-F238E27FC236}">
                <a16:creationId xmlns:a16="http://schemas.microsoft.com/office/drawing/2014/main" id="{4B7969DA-51E9-4FB3-BFCC-63C88E80862C}"/>
              </a:ext>
            </a:extLst>
          </p:cNvPr>
          <p:cNvSpPr>
            <a:spLocks noGrp="1"/>
          </p:cNvSpPr>
          <p:nvPr>
            <p:ph type="body" sz="quarter" idx="12" hasCustomPrompt="1"/>
          </p:nvPr>
        </p:nvSpPr>
        <p:spPr>
          <a:xfrm>
            <a:off x="426426" y="4838790"/>
            <a:ext cx="9401560" cy="945435"/>
          </a:xfrm>
          <a:noFill/>
        </p:spPr>
        <p:txBody>
          <a:bodyPr lIns="0" tIns="0" rIns="0" bIns="0">
            <a:noAutofit/>
          </a:bodyPr>
          <a:lstStyle>
            <a:lvl1pPr marL="0" indent="0">
              <a:lnSpc>
                <a:spcPct val="100000"/>
              </a:lnSpc>
              <a:spcBef>
                <a:spcPts val="0"/>
              </a:spcBef>
              <a:buNone/>
              <a:defRPr sz="1568" spc="0" baseline="0">
                <a:solidFill>
                  <a:schemeClr val="bg2"/>
                </a:solidFill>
                <a:latin typeface="+mn-lt"/>
              </a:defRPr>
            </a:lvl1pPr>
          </a:lstStyle>
          <a:p>
            <a:pPr lvl="0"/>
            <a:r>
              <a:rPr lang="en-US"/>
              <a:t>Author name</a:t>
            </a:r>
          </a:p>
          <a:p>
            <a:pPr lvl="0"/>
            <a:r>
              <a:rPr lang="en-US"/>
              <a:t>Date</a:t>
            </a:r>
          </a:p>
        </p:txBody>
      </p:sp>
      <p:pic>
        <p:nvPicPr>
          <p:cNvPr id="7" name="Picture 6">
            <a:extLst>
              <a:ext uri="{FF2B5EF4-FFF2-40B4-BE49-F238E27FC236}">
                <a16:creationId xmlns:a16="http://schemas.microsoft.com/office/drawing/2014/main" id="{62FB5E2A-F19C-4073-AAD0-3C4107B8264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28681" y="437140"/>
            <a:ext cx="896425" cy="191140"/>
          </a:xfrm>
          <a:prstGeom prst="rect">
            <a:avLst/>
          </a:prstGeom>
        </p:spPr>
      </p:pic>
    </p:spTree>
    <p:extLst>
      <p:ext uri="{BB962C8B-B14F-4D97-AF65-F5344CB8AC3E}">
        <p14:creationId xmlns:p14="http://schemas.microsoft.com/office/powerpoint/2010/main" val="17983081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2FAC1B-7775-F740-ADBB-6C1CD9F0F11B}" type="datetimeFigureOut">
              <a:rPr lang="en-US"/>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BCE51-A69C-6A4E-8FC0-AF712C6F5661}" type="slidenum">
              <a:rPr lang="en-US"/>
              <a:t>‹#›</a:t>
            </a:fld>
            <a:endParaRPr lang="en-US"/>
          </a:p>
        </p:txBody>
      </p:sp>
    </p:spTree>
    <p:extLst>
      <p:ext uri="{BB962C8B-B14F-4D97-AF65-F5344CB8AC3E}">
        <p14:creationId xmlns:p14="http://schemas.microsoft.com/office/powerpoint/2010/main" val="26936651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03F3274D-8F90-4F75-B990-F6B7A291DE2C}"/>
              </a:ext>
            </a:extLst>
          </p:cNvPr>
          <p:cNvSpPr>
            <a:spLocks noGrp="1"/>
          </p:cNvSpPr>
          <p:nvPr>
            <p:ph type="title" hasCustomPrompt="1"/>
          </p:nvPr>
        </p:nvSpPr>
        <p:spPr>
          <a:xfrm>
            <a:off x="429383" y="437538"/>
            <a:ext cx="11333080" cy="742300"/>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217946790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12764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5874450"/>
      </p:ext>
    </p:extLst>
  </p:cSld>
  <p:clrMapOvr>
    <a:masterClrMapping/>
  </p:clrMapOvr>
  <p:transition>
    <p:fade/>
  </p:transition>
  <p:extLst>
    <p:ext uri="{DCECCB84-F9BA-43D5-87BE-67443E8EF086}">
      <p15:sldGuideLst xmlns:p15="http://schemas.microsoft.com/office/powerpoint/2012/main">
        <p15:guide id="2" orient="horz" pos="1297">
          <p15:clr>
            <a:srgbClr val="5ACBF0"/>
          </p15:clr>
        </p15:guide>
        <p15:guide id="3" orient="horz" pos="294">
          <p15:clr>
            <a:srgbClr val="5ACBF0"/>
          </p15:clr>
        </p15:guide>
        <p15:guide id="5" orient="horz" pos="922">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8" y="620431"/>
            <a:ext cx="11306469" cy="403137"/>
          </a:xfrm>
        </p:spPr>
        <p:txBody>
          <a:bodyPr wrap="square" lIns="0" tIns="0" rIns="0" bIns="0" anchor="ctr">
            <a:spAutoFit/>
          </a:bodyPr>
          <a:lstStyle>
            <a:lvl1pPr>
              <a:lnSpc>
                <a:spcPts val="3075"/>
              </a:lnSpc>
              <a:defRPr sz="2745" strike="noStrike">
                <a:solidFill>
                  <a:srgbClr val="2F2F2F"/>
                </a:solidFill>
              </a:defRPr>
            </a:lvl1pPr>
          </a:lstStyle>
          <a:p>
            <a:r>
              <a:rPr lang="en-US"/>
              <a:t>Title</a:t>
            </a:r>
          </a:p>
        </p:txBody>
      </p:sp>
    </p:spTree>
    <p:extLst>
      <p:ext uri="{BB962C8B-B14F-4D97-AF65-F5344CB8AC3E}">
        <p14:creationId xmlns:p14="http://schemas.microsoft.com/office/powerpoint/2010/main" val="27703192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_Subtitl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40" y="294379"/>
            <a:ext cx="11655840" cy="806897"/>
          </a:xfrm>
        </p:spPr>
        <p:txBody>
          <a:bodyPr/>
          <a:lstStyle>
            <a:lvl1pPr marL="0" algn="l" defTabSz="895874" rtl="0" eaLnBrk="1" latinLnBrk="0" hangingPunct="1">
              <a:spcBef>
                <a:spcPct val="0"/>
              </a:spcBef>
              <a:buNone/>
              <a:defRPr lang="en-US" sz="3919" b="0" i="0" u="none" kern="1200" spc="-147" baseline="0" dirty="0">
                <a:solidFill>
                  <a:schemeClr val="tx1"/>
                </a:solidFill>
                <a:latin typeface="Segoe UI Semibold" charset="0"/>
                <a:ea typeface="Segoe UI Semibold" charset="0"/>
                <a:cs typeface="Segoe UI Semibold" charset="0"/>
              </a:defRPr>
            </a:lvl1pPr>
          </a:lstStyle>
          <a:p>
            <a:r>
              <a:rPr lang="en-US"/>
              <a:t>Click to edit Master title style</a:t>
            </a:r>
          </a:p>
        </p:txBody>
      </p:sp>
    </p:spTree>
    <p:extLst>
      <p:ext uri="{BB962C8B-B14F-4D97-AF65-F5344CB8AC3E}">
        <p14:creationId xmlns:p14="http://schemas.microsoft.com/office/powerpoint/2010/main" val="87635044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able layout">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26424" y="2135536"/>
            <a:ext cx="11336039" cy="4288197"/>
          </a:xfrm>
        </p:spPr>
        <p:txBody>
          <a:bodyPr bIns="1737360" anchor="ctr">
            <a:noAutofit/>
          </a:bodyPr>
          <a:lstStyle>
            <a:lvl1pPr algn="ctr">
              <a:defRPr sz="1961">
                <a:solidFill>
                  <a:srgbClr val="000000"/>
                </a:solidFill>
                <a:latin typeface="+mj-lt"/>
              </a:defRPr>
            </a:lvl1pPr>
          </a:lstStyle>
          <a:p>
            <a:r>
              <a:rPr lang="en-US"/>
              <a:t>Click icon to add table</a:t>
            </a:r>
          </a:p>
        </p:txBody>
      </p:sp>
      <p:sp>
        <p:nvSpPr>
          <p:cNvPr id="5" name="Title Placeholder 1">
            <a:extLst>
              <a:ext uri="{FF2B5EF4-FFF2-40B4-BE49-F238E27FC236}">
                <a16:creationId xmlns:a16="http://schemas.microsoft.com/office/drawing/2014/main" id="{4F997AC3-87B6-4E0B-88C2-A05069E413C4}"/>
              </a:ext>
            </a:extLst>
          </p:cNvPr>
          <p:cNvSpPr>
            <a:spLocks noGrp="1"/>
          </p:cNvSpPr>
          <p:nvPr>
            <p:ph type="title" hasCustomPrompt="1"/>
          </p:nvPr>
        </p:nvSpPr>
        <p:spPr>
          <a:xfrm>
            <a:off x="426424" y="440499"/>
            <a:ext cx="11336039" cy="739343"/>
          </a:xfrm>
          <a:prstGeom prst="rect">
            <a:avLst/>
          </a:prstGeom>
        </p:spPr>
        <p:txBody>
          <a:bodyPr vert="horz" wrap="square" lIns="0" tIns="164592" rIns="0" bIns="0" rtlCol="0" anchor="t">
            <a:noAutofit/>
          </a:bodyPr>
          <a:lstStyle>
            <a:lvl1pPr>
              <a:defRPr>
                <a:solidFill>
                  <a:srgbClr val="000000"/>
                </a:solidFill>
              </a:defRPr>
            </a:lvl1pPr>
          </a:lstStyle>
          <a:p>
            <a:r>
              <a:rPr lang="en-US"/>
              <a:t>Table layout</a:t>
            </a:r>
          </a:p>
        </p:txBody>
      </p:sp>
    </p:spTree>
    <p:extLst>
      <p:ext uri="{BB962C8B-B14F-4D97-AF65-F5344CB8AC3E}">
        <p14:creationId xmlns:p14="http://schemas.microsoft.com/office/powerpoint/2010/main" val="200098453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6000" y="455313"/>
            <a:ext cx="11306469" cy="666336"/>
          </a:xfrm>
        </p:spPr>
        <p:txBody>
          <a:bodyPr vert="horz" wrap="square" lIns="0" tIns="164592" rIns="0" bIns="0" rtlCol="0" anchor="t">
            <a:noAutofit/>
          </a:bodyPr>
          <a:lstStyle>
            <a:lvl1pPr>
              <a:defRPr lang="en-US" sz="3135"/>
            </a:lvl1pPr>
          </a:lstStyle>
          <a:p>
            <a:pPr lvl="0"/>
            <a:r>
              <a:rPr lang="en-US"/>
              <a:t>Title</a:t>
            </a:r>
          </a:p>
        </p:txBody>
      </p:sp>
      <p:pic>
        <p:nvPicPr>
          <p:cNvPr id="3" name="Picture 2" descr="A screenshot of a computer&#10;&#10;Description generated with very high confidence">
            <a:extLst>
              <a:ext uri="{FF2B5EF4-FFF2-40B4-BE49-F238E27FC236}">
                <a16:creationId xmlns:a16="http://schemas.microsoft.com/office/drawing/2014/main" id="{A092B4B5-8E80-499B-99A0-F973AFF5B45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913056" y="1161160"/>
            <a:ext cx="7278947" cy="5696841"/>
          </a:xfrm>
          <a:prstGeom prst="rect">
            <a:avLst/>
          </a:prstGeom>
        </p:spPr>
      </p:pic>
      <p:sp>
        <p:nvSpPr>
          <p:cNvPr id="5" name="Rectangle 4">
            <a:extLst>
              <a:ext uri="{FF2B5EF4-FFF2-40B4-BE49-F238E27FC236}">
                <a16:creationId xmlns:a16="http://schemas.microsoft.com/office/drawing/2014/main" id="{AAAC3D0A-6AF2-412E-B297-98D86CFFC8A5}"/>
              </a:ext>
            </a:extLst>
          </p:cNvPr>
          <p:cNvSpPr/>
          <p:nvPr userDrawn="1"/>
        </p:nvSpPr>
        <p:spPr bwMode="auto">
          <a:xfrm>
            <a:off x="5457356" y="1290641"/>
            <a:ext cx="6734644" cy="5004928"/>
          </a:xfrm>
          <a:prstGeom prst="rect">
            <a:avLst/>
          </a:prstGeom>
          <a:solidFill>
            <a:srgbClr val="0E0E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610884341"/>
      </p:ext>
    </p:extLst>
  </p:cSld>
  <p:clrMapOvr>
    <a:masterClrMapping/>
  </p:clrMapOvr>
  <p:transition>
    <p:fade/>
  </p:transition>
  <p:extLst>
    <p:ext uri="{DCECCB84-F9BA-43D5-87BE-67443E8EF086}">
      <p15:sldGuideLst xmlns:p15="http://schemas.microsoft.com/office/powerpoint/2012/main">
        <p15:guide id="1" orient="horz" pos="907">
          <p15:clr>
            <a:srgbClr val="FBAE40"/>
          </p15:clr>
        </p15:guide>
        <p15:guide id="2" orient="horz" pos="3988">
          <p15:clr>
            <a:srgbClr val="FBAE40"/>
          </p15:clr>
        </p15:guide>
        <p15:guide id="3" pos="354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a:xfrm>
            <a:off x="588263" y="497541"/>
            <a:ext cx="11018520" cy="430887"/>
          </a:xfrm>
        </p:spPr>
        <p:txBody>
          <a:bodyPr/>
          <a:lstStyle>
            <a:lvl1pPr>
              <a:defRPr sz="2800">
                <a:solidFill>
                  <a:srgbClr val="000000"/>
                </a:solidFill>
              </a:defRPr>
            </a:lvl1pPr>
          </a:lstStyle>
          <a:p>
            <a:r>
              <a:rPr lang="en-US"/>
              <a:t>Click to edit Master title style</a:t>
            </a:r>
          </a:p>
        </p:txBody>
      </p:sp>
      <p:sp>
        <p:nvSpPr>
          <p:cNvPr id="3" name="Footer Placeholder 10">
            <a:extLst>
              <a:ext uri="{FF2B5EF4-FFF2-40B4-BE49-F238E27FC236}">
                <a16:creationId xmlns:a16="http://schemas.microsoft.com/office/drawing/2014/main" id="{9438946C-117E-D444-B499-2F521D38BF54}"/>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a:t>© Microsoft Corporation                                                                                  					   	    	                                     Microsoft 365 </a:t>
            </a:r>
          </a:p>
        </p:txBody>
      </p:sp>
    </p:spTree>
    <p:extLst>
      <p:ext uri="{BB962C8B-B14F-4D97-AF65-F5344CB8AC3E}">
        <p14:creationId xmlns:p14="http://schemas.microsoft.com/office/powerpoint/2010/main" val="1112789529"/>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White Title, 1/3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a:xfrm>
            <a:off x="680543" y="591423"/>
            <a:ext cx="2817667" cy="861774"/>
          </a:xfrm>
        </p:spPr>
        <p:txBody>
          <a:bodyPr/>
          <a:lstStyle>
            <a:lvl1pPr>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3091250009"/>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4" y="5689600"/>
            <a:ext cx="3475037" cy="276999"/>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1" y="5689600"/>
            <a:ext cx="3475037" cy="276999"/>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2" y="5689600"/>
            <a:ext cx="3475037" cy="276999"/>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661228420"/>
      </p:ext>
    </p:extLst>
  </p:cSld>
  <p:clrMapOvr>
    <a:masterClrMapping/>
  </p:clrMapOvr>
  <p:transition>
    <p:fade/>
  </p:transition>
  <p:extLst>
    <p:ext uri="{DCECCB84-F9BA-43D5-87BE-67443E8EF086}">
      <p15:sldGuideLst xmlns:p15="http://schemas.microsoft.com/office/powerpoint/2012/main">
        <p15:guide id="3" orient="horz" pos="3576">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1"/>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556" lvl="0" indent="-228556" algn="ctr"/>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3412201977"/>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D1E737-71B8-420E-8D0A-B8A83318EB50}"/>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3901848745"/>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9545" y="3029995"/>
            <a:ext cx="9401560" cy="1793104"/>
          </a:xfrm>
          <a:noFill/>
        </p:spPr>
        <p:txBody>
          <a:bodyPr lIns="0" tIns="0" rIns="0" bIns="182880" anchor="b" anchorCtr="0"/>
          <a:lstStyle>
            <a:lvl1pPr>
              <a:defRPr sz="5294" strike="noStrike" spc="-147" baseline="0">
                <a:solidFill>
                  <a:srgbClr val="000000"/>
                </a:solidFill>
              </a:defRPr>
            </a:lvl1pPr>
          </a:lstStyle>
          <a:p>
            <a:r>
              <a:rPr lang="en-US"/>
              <a:t>Microsoft 365</a:t>
            </a:r>
            <a:br>
              <a:rPr lang="en-US"/>
            </a:br>
            <a:r>
              <a:rPr lang="en-US"/>
              <a:t>title or event name</a:t>
            </a:r>
          </a:p>
        </p:txBody>
      </p:sp>
      <p:sp>
        <p:nvSpPr>
          <p:cNvPr id="5" name="Text Placeholder 4"/>
          <p:cNvSpPr>
            <a:spLocks noGrp="1"/>
          </p:cNvSpPr>
          <p:nvPr>
            <p:ph type="body" sz="quarter" idx="12" hasCustomPrompt="1"/>
          </p:nvPr>
        </p:nvSpPr>
        <p:spPr>
          <a:xfrm>
            <a:off x="429545" y="4826339"/>
            <a:ext cx="9401560" cy="945435"/>
          </a:xfrm>
          <a:noFill/>
        </p:spPr>
        <p:txBody>
          <a:bodyPr lIns="0" tIns="0" rIns="0" bIns="0">
            <a:noAutofit/>
          </a:bodyPr>
          <a:lstStyle>
            <a:lvl1pPr marL="0" indent="0">
              <a:lnSpc>
                <a:spcPct val="100000"/>
              </a:lnSpc>
              <a:spcBef>
                <a:spcPts val="0"/>
              </a:spcBef>
              <a:buNone/>
              <a:defRPr sz="1568" spc="0" baseline="0">
                <a:solidFill>
                  <a:srgbClr val="000000"/>
                </a:solidFill>
                <a:latin typeface="+mn-lt"/>
              </a:defRPr>
            </a:lvl1pPr>
          </a:lstStyle>
          <a:p>
            <a:pPr lvl="0"/>
            <a:r>
              <a:rPr lang="en-US"/>
              <a:t>Author name</a:t>
            </a:r>
          </a:p>
          <a:p>
            <a:pPr lvl="0"/>
            <a:r>
              <a:rPr lang="en-US"/>
              <a:t>Date</a:t>
            </a:r>
          </a:p>
        </p:txBody>
      </p:sp>
      <p:grpSp>
        <p:nvGrpSpPr>
          <p:cNvPr id="6" name="Group 5">
            <a:extLst>
              <a:ext uri="{FF2B5EF4-FFF2-40B4-BE49-F238E27FC236}">
                <a16:creationId xmlns:a16="http://schemas.microsoft.com/office/drawing/2014/main" id="{ABE12B07-9970-40CE-ACF8-D61A3F3F1BA2}"/>
              </a:ext>
            </a:extLst>
          </p:cNvPr>
          <p:cNvGrpSpPr>
            <a:grpSpLocks noChangeAspect="1"/>
          </p:cNvGrpSpPr>
          <p:nvPr userDrawn="1"/>
        </p:nvGrpSpPr>
        <p:grpSpPr bwMode="black">
          <a:xfrm>
            <a:off x="426425" y="438484"/>
            <a:ext cx="1043869" cy="224138"/>
            <a:chOff x="457200" y="1643393"/>
            <a:chExt cx="4492753" cy="964540"/>
          </a:xfrm>
        </p:grpSpPr>
        <p:pic>
          <p:nvPicPr>
            <p:cNvPr id="8" name="Picture 7">
              <a:extLst>
                <a:ext uri="{FF2B5EF4-FFF2-40B4-BE49-F238E27FC236}">
                  <a16:creationId xmlns:a16="http://schemas.microsoft.com/office/drawing/2014/main" id="{D4719D43-411B-4704-8F3F-FF07A8F9A1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457200" y="1643393"/>
              <a:ext cx="964540" cy="964540"/>
            </a:xfrm>
            <a:prstGeom prst="rect">
              <a:avLst/>
            </a:prstGeom>
          </p:spPr>
        </p:pic>
        <p:sp>
          <p:nvSpPr>
            <p:cNvPr id="10" name="Freeform 12">
              <a:extLst>
                <a:ext uri="{FF2B5EF4-FFF2-40B4-BE49-F238E27FC236}">
                  <a16:creationId xmlns:a16="http://schemas.microsoft.com/office/drawing/2014/main" id="{149D71ED-6F6E-48AC-85DE-ADB1F5BC383C}"/>
                </a:ext>
              </a:extLst>
            </p:cNvPr>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737373"/>
            </a:solidFill>
            <a:ln>
              <a:noFill/>
            </a:ln>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21895501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blue">
    <p:bg>
      <p:bgPr>
        <a:solidFill>
          <a:schemeClr val="bg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F8822D-F745-4E56-A540-A9547E7BCE07}"/>
              </a:ext>
            </a:extLst>
          </p:cNvPr>
          <p:cNvSpPr>
            <a:spLocks noGrp="1"/>
          </p:cNvSpPr>
          <p:nvPr>
            <p:ph type="title" hasCustomPrompt="1"/>
          </p:nvPr>
        </p:nvSpPr>
        <p:spPr>
          <a:xfrm>
            <a:off x="429545" y="3029995"/>
            <a:ext cx="9401560" cy="1793104"/>
          </a:xfrm>
          <a:noFill/>
        </p:spPr>
        <p:txBody>
          <a:bodyPr lIns="0" tIns="0" rIns="0" bIns="182880" anchor="b" anchorCtr="0"/>
          <a:lstStyle>
            <a:lvl1pPr>
              <a:defRPr sz="5294" strike="noStrike" spc="-147" baseline="0">
                <a:solidFill>
                  <a:srgbClr val="FFFFFF"/>
                </a:solidFill>
              </a:defRPr>
            </a:lvl1pPr>
          </a:lstStyle>
          <a:p>
            <a:r>
              <a:rPr lang="en-US"/>
              <a:t>Microsoft 365</a:t>
            </a:r>
            <a:br>
              <a:rPr lang="en-US"/>
            </a:br>
            <a:r>
              <a:rPr lang="en-US"/>
              <a:t>title or event name</a:t>
            </a:r>
          </a:p>
        </p:txBody>
      </p:sp>
      <p:sp>
        <p:nvSpPr>
          <p:cNvPr id="9" name="Text Placeholder 4">
            <a:extLst>
              <a:ext uri="{FF2B5EF4-FFF2-40B4-BE49-F238E27FC236}">
                <a16:creationId xmlns:a16="http://schemas.microsoft.com/office/drawing/2014/main" id="{3A25CC0D-FC54-4BD7-82BD-929FB99709CA}"/>
              </a:ext>
            </a:extLst>
          </p:cNvPr>
          <p:cNvSpPr>
            <a:spLocks noGrp="1"/>
          </p:cNvSpPr>
          <p:nvPr>
            <p:ph type="body" sz="quarter" idx="12" hasCustomPrompt="1"/>
          </p:nvPr>
        </p:nvSpPr>
        <p:spPr>
          <a:xfrm>
            <a:off x="429545" y="4826339"/>
            <a:ext cx="9401560" cy="945435"/>
          </a:xfrm>
          <a:noFill/>
        </p:spPr>
        <p:txBody>
          <a:bodyPr lIns="0" tIns="0" rIns="0" bIns="0">
            <a:noAutofit/>
          </a:bodyPr>
          <a:lstStyle>
            <a:lvl1pPr marL="0" indent="0">
              <a:lnSpc>
                <a:spcPct val="100000"/>
              </a:lnSpc>
              <a:spcBef>
                <a:spcPts val="0"/>
              </a:spcBef>
              <a:buNone/>
              <a:defRPr sz="1568" spc="0" baseline="0">
                <a:solidFill>
                  <a:srgbClr val="FFFFFF"/>
                </a:solidFill>
                <a:latin typeface="+mn-lt"/>
              </a:defRPr>
            </a:lvl1pPr>
          </a:lstStyle>
          <a:p>
            <a:pPr lvl="0"/>
            <a:r>
              <a:rPr lang="en-US"/>
              <a:t>Author name</a:t>
            </a:r>
          </a:p>
          <a:p>
            <a:pPr lvl="0"/>
            <a:r>
              <a:rPr lang="en-US"/>
              <a:t>Date</a:t>
            </a:r>
          </a:p>
        </p:txBody>
      </p:sp>
      <p:grpSp>
        <p:nvGrpSpPr>
          <p:cNvPr id="6" name="Group 5">
            <a:extLst>
              <a:ext uri="{FF2B5EF4-FFF2-40B4-BE49-F238E27FC236}">
                <a16:creationId xmlns:a16="http://schemas.microsoft.com/office/drawing/2014/main" id="{8187C728-3559-407B-BA9A-0872EBFFF654}"/>
              </a:ext>
            </a:extLst>
          </p:cNvPr>
          <p:cNvGrpSpPr>
            <a:grpSpLocks noChangeAspect="1"/>
          </p:cNvGrpSpPr>
          <p:nvPr userDrawn="1"/>
        </p:nvGrpSpPr>
        <p:grpSpPr bwMode="black">
          <a:xfrm>
            <a:off x="426425" y="438438"/>
            <a:ext cx="1043869" cy="224138"/>
            <a:chOff x="457200" y="1643393"/>
            <a:chExt cx="4492753" cy="964540"/>
          </a:xfrm>
        </p:grpSpPr>
        <p:pic>
          <p:nvPicPr>
            <p:cNvPr id="7" name="Picture 6">
              <a:extLst>
                <a:ext uri="{FF2B5EF4-FFF2-40B4-BE49-F238E27FC236}">
                  <a16:creationId xmlns:a16="http://schemas.microsoft.com/office/drawing/2014/main" id="{005688E4-76C1-45EC-8965-792A5E0DD6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457200" y="1643393"/>
              <a:ext cx="964540" cy="964540"/>
            </a:xfrm>
            <a:prstGeom prst="rect">
              <a:avLst/>
            </a:prstGeom>
          </p:spPr>
        </p:pic>
        <p:sp>
          <p:nvSpPr>
            <p:cNvPr id="10" name="Freeform 12">
              <a:extLst>
                <a:ext uri="{FF2B5EF4-FFF2-40B4-BE49-F238E27FC236}">
                  <a16:creationId xmlns:a16="http://schemas.microsoft.com/office/drawing/2014/main" id="{8F094EC6-E4F6-4344-99BE-D31A422986EC}"/>
                </a:ext>
              </a:extLst>
            </p:cNvPr>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21579439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_Title slide blue">
    <p:bg>
      <p:bgPr>
        <a:solidFill>
          <a:schemeClr val="tx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F8822D-F745-4E56-A540-A9547E7BCE07}"/>
              </a:ext>
            </a:extLst>
          </p:cNvPr>
          <p:cNvSpPr>
            <a:spLocks noGrp="1"/>
          </p:cNvSpPr>
          <p:nvPr>
            <p:ph type="title" hasCustomPrompt="1"/>
          </p:nvPr>
        </p:nvSpPr>
        <p:spPr>
          <a:xfrm>
            <a:off x="429545" y="3029995"/>
            <a:ext cx="9401560" cy="1793104"/>
          </a:xfrm>
          <a:noFill/>
        </p:spPr>
        <p:txBody>
          <a:bodyPr lIns="0" tIns="0" rIns="0" bIns="182880" anchor="b" anchorCtr="0"/>
          <a:lstStyle>
            <a:lvl1pPr>
              <a:defRPr sz="5294" strike="noStrike" spc="-147" baseline="0">
                <a:solidFill>
                  <a:schemeClr val="tx1"/>
                </a:solidFill>
              </a:defRPr>
            </a:lvl1pPr>
          </a:lstStyle>
          <a:p>
            <a:r>
              <a:rPr lang="en-US"/>
              <a:t>Microsoft 365</a:t>
            </a:r>
            <a:br>
              <a:rPr lang="en-US"/>
            </a:br>
            <a:r>
              <a:rPr lang="en-US"/>
              <a:t>title or event name</a:t>
            </a:r>
          </a:p>
        </p:txBody>
      </p:sp>
      <p:sp>
        <p:nvSpPr>
          <p:cNvPr id="9" name="Text Placeholder 4">
            <a:extLst>
              <a:ext uri="{FF2B5EF4-FFF2-40B4-BE49-F238E27FC236}">
                <a16:creationId xmlns:a16="http://schemas.microsoft.com/office/drawing/2014/main" id="{3A25CC0D-FC54-4BD7-82BD-929FB99709CA}"/>
              </a:ext>
            </a:extLst>
          </p:cNvPr>
          <p:cNvSpPr>
            <a:spLocks noGrp="1"/>
          </p:cNvSpPr>
          <p:nvPr>
            <p:ph type="body" sz="quarter" idx="12" hasCustomPrompt="1"/>
          </p:nvPr>
        </p:nvSpPr>
        <p:spPr>
          <a:xfrm>
            <a:off x="429545" y="4826339"/>
            <a:ext cx="9401560" cy="945435"/>
          </a:xfrm>
          <a:noFill/>
        </p:spPr>
        <p:txBody>
          <a:bodyPr lIns="0" tIns="0" rIns="0" bIns="0">
            <a:noAutofit/>
          </a:bodyPr>
          <a:lstStyle>
            <a:lvl1pPr marL="0" indent="0">
              <a:lnSpc>
                <a:spcPct val="100000"/>
              </a:lnSpc>
              <a:spcBef>
                <a:spcPts val="0"/>
              </a:spcBef>
              <a:buNone/>
              <a:defRPr sz="1568" spc="0" baseline="0">
                <a:solidFill>
                  <a:schemeClr val="tx1"/>
                </a:solidFill>
                <a:latin typeface="+mn-lt"/>
              </a:defRPr>
            </a:lvl1pPr>
          </a:lstStyle>
          <a:p>
            <a:pPr lvl="0"/>
            <a:r>
              <a:rPr lang="en-US"/>
              <a:t>Speaker name</a:t>
            </a:r>
          </a:p>
          <a:p>
            <a:pPr lvl="0"/>
            <a:r>
              <a:rPr lang="en-US"/>
              <a:t>Date</a:t>
            </a:r>
          </a:p>
        </p:txBody>
      </p:sp>
      <p:pic>
        <p:nvPicPr>
          <p:cNvPr id="3" name="Picture 2" descr="A close up of a logo&#10;&#10;Description automatically generated">
            <a:extLst>
              <a:ext uri="{FF2B5EF4-FFF2-40B4-BE49-F238E27FC236}">
                <a16:creationId xmlns:a16="http://schemas.microsoft.com/office/drawing/2014/main" id="{F83F2B12-5048-AB44-A75D-9C9276686F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9545" y="386213"/>
            <a:ext cx="1097280" cy="234818"/>
          </a:xfrm>
          <a:prstGeom prst="rect">
            <a:avLst/>
          </a:prstGeom>
        </p:spPr>
      </p:pic>
    </p:spTree>
    <p:extLst>
      <p:ext uri="{BB962C8B-B14F-4D97-AF65-F5344CB8AC3E}">
        <p14:creationId xmlns:p14="http://schemas.microsoft.com/office/powerpoint/2010/main" val="9864653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6425" y="1202871"/>
            <a:ext cx="3632388" cy="1172553"/>
          </a:xfrm>
        </p:spPr>
        <p:txBody>
          <a:bodyPr lIns="0" tIns="0" rIns="0" bIns="0"/>
          <a:lstStyle>
            <a:lvl1pPr>
              <a:defRPr sz="1961" spc="0" baseline="0">
                <a:solidFill>
                  <a:srgbClr val="000000"/>
                </a:solidFill>
              </a:defRPr>
            </a:lvl1pPr>
          </a:lstStyle>
          <a:p>
            <a:r>
              <a:rPr lang="en-US"/>
              <a:t>Contents</a:t>
            </a:r>
          </a:p>
        </p:txBody>
      </p:sp>
      <p:sp>
        <p:nvSpPr>
          <p:cNvPr id="4" name="Text Placeholder 3"/>
          <p:cNvSpPr>
            <a:spLocks noGrp="1"/>
          </p:cNvSpPr>
          <p:nvPr>
            <p:ph type="body" sz="quarter" idx="10" hasCustomPrompt="1"/>
          </p:nvPr>
        </p:nvSpPr>
        <p:spPr>
          <a:xfrm>
            <a:off x="6212722" y="1202872"/>
            <a:ext cx="3618382" cy="3289228"/>
          </a:xfrm>
        </p:spPr>
        <p:txBody>
          <a:bodyPr wrap="square" lIns="0" tIns="0" rIns="0" bIns="0">
            <a:noAutofit/>
          </a:bodyPr>
          <a:lstStyle>
            <a:lvl1pPr marL="0" marR="0" indent="0" algn="l" defTabSz="507330" rtl="0" eaLnBrk="1" fontAlgn="auto" latinLnBrk="0" hangingPunct="1">
              <a:lnSpc>
                <a:spcPct val="100000"/>
              </a:lnSpc>
              <a:spcBef>
                <a:spcPts val="0"/>
              </a:spcBef>
              <a:spcAft>
                <a:spcPts val="490"/>
              </a:spcAft>
              <a:buClrTx/>
              <a:buSzPct val="90000"/>
              <a:buFont typeface="Wingdings" panose="05000000000000000000" pitchFamily="2" charset="2"/>
              <a:buNone/>
              <a:tabLst/>
              <a:defRPr sz="1961" spc="0" baseline="0">
                <a:solidFill>
                  <a:schemeClr val="bg2"/>
                </a:solidFill>
                <a:latin typeface="+mj-lt"/>
              </a:defRPr>
            </a:lvl1pPr>
            <a:lvl2pPr marL="224097" indent="0">
              <a:buNone/>
              <a:defRPr sz="1765"/>
            </a:lvl2pPr>
            <a:lvl3pPr marL="448193" indent="0">
              <a:buNone/>
              <a:defRPr sz="1765"/>
            </a:lvl3pPr>
            <a:lvl4pPr marL="672290" indent="0">
              <a:buNone/>
              <a:defRPr sz="1765"/>
            </a:lvl4pPr>
            <a:lvl5pPr marL="896386" indent="0">
              <a:buNone/>
              <a:defRPr sz="1765"/>
            </a:lvl5pPr>
          </a:lstStyle>
          <a:p>
            <a:pPr lvl="0"/>
            <a:r>
              <a:rPr lang="en-US"/>
              <a:t>##	Section title</a:t>
            </a:r>
          </a:p>
          <a:p>
            <a:pPr lvl="0"/>
            <a:r>
              <a:rPr lang="en-US"/>
              <a:t>##	Section title</a:t>
            </a:r>
          </a:p>
          <a:p>
            <a:pPr lvl="0"/>
            <a:r>
              <a:rPr lang="en-US"/>
              <a:t>##	Section title</a:t>
            </a:r>
          </a:p>
          <a:p>
            <a:pPr lvl="0"/>
            <a:r>
              <a:rPr lang="en-US"/>
              <a:t>##	Section title</a:t>
            </a:r>
          </a:p>
          <a:p>
            <a:pPr lvl="0"/>
            <a:r>
              <a:rPr lang="en-US"/>
              <a:t>##	Section title</a:t>
            </a:r>
          </a:p>
          <a:p>
            <a:pPr lvl="0"/>
            <a:r>
              <a:rPr lang="en-US"/>
              <a:t>##	Section title</a:t>
            </a:r>
          </a:p>
          <a:p>
            <a:pPr lvl="0"/>
            <a:r>
              <a:rPr lang="en-US"/>
              <a:t>##	Section title</a:t>
            </a:r>
          </a:p>
        </p:txBody>
      </p:sp>
    </p:spTree>
    <p:extLst>
      <p:ext uri="{BB962C8B-B14F-4D97-AF65-F5344CB8AC3E}">
        <p14:creationId xmlns:p14="http://schemas.microsoft.com/office/powerpoint/2010/main" val="370461655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6425" y="2842724"/>
            <a:ext cx="3632388" cy="1172553"/>
          </a:xfrm>
        </p:spPr>
        <p:txBody>
          <a:bodyPr lIns="0" tIns="0" rIns="0" bIns="0" anchor="ctr"/>
          <a:lstStyle>
            <a:lvl1pPr>
              <a:defRPr sz="3200" spc="0" baseline="0">
                <a:solidFill>
                  <a:srgbClr val="000000"/>
                </a:solidFill>
              </a:defRPr>
            </a:lvl1pPr>
          </a:lstStyle>
          <a:p>
            <a:r>
              <a:rPr lang="en-US"/>
              <a:t>Contents</a:t>
            </a:r>
          </a:p>
        </p:txBody>
      </p:sp>
      <p:sp>
        <p:nvSpPr>
          <p:cNvPr id="4" name="Text Placeholder 3"/>
          <p:cNvSpPr>
            <a:spLocks noGrp="1"/>
          </p:cNvSpPr>
          <p:nvPr>
            <p:ph type="body" sz="quarter" idx="10" hasCustomPrompt="1"/>
          </p:nvPr>
        </p:nvSpPr>
        <p:spPr>
          <a:xfrm>
            <a:off x="6212722" y="1784386"/>
            <a:ext cx="3618382" cy="3289228"/>
          </a:xfrm>
        </p:spPr>
        <p:txBody>
          <a:bodyPr wrap="square" lIns="0" tIns="0" rIns="0" bIns="0" anchor="ctr">
            <a:noAutofit/>
          </a:bodyPr>
          <a:lstStyle>
            <a:lvl1pPr marL="0" marR="0" indent="0" algn="l" defTabSz="507330" rtl="0" eaLnBrk="1" fontAlgn="auto" latinLnBrk="0" hangingPunct="1">
              <a:lnSpc>
                <a:spcPct val="100000"/>
              </a:lnSpc>
              <a:spcBef>
                <a:spcPts val="0"/>
              </a:spcBef>
              <a:spcAft>
                <a:spcPts val="490"/>
              </a:spcAft>
              <a:buClrTx/>
              <a:buSzPct val="90000"/>
              <a:buFont typeface="Wingdings" panose="05000000000000000000" pitchFamily="2" charset="2"/>
              <a:buNone/>
              <a:tabLst/>
              <a:defRPr sz="2000" spc="0" baseline="0">
                <a:solidFill>
                  <a:schemeClr val="tx1"/>
                </a:solidFill>
                <a:latin typeface="+mn-lt"/>
              </a:defRPr>
            </a:lvl1pPr>
            <a:lvl2pPr marL="224097" indent="0">
              <a:buNone/>
              <a:defRPr sz="1765"/>
            </a:lvl2pPr>
            <a:lvl3pPr marL="448193" indent="0">
              <a:buNone/>
              <a:defRPr sz="1765"/>
            </a:lvl3pPr>
            <a:lvl4pPr marL="672290" indent="0">
              <a:buNone/>
              <a:defRPr sz="1765"/>
            </a:lvl4pPr>
            <a:lvl5pPr marL="896386" indent="0">
              <a:buNone/>
              <a:defRPr sz="1765"/>
            </a:lvl5pPr>
          </a:lstStyle>
          <a:p>
            <a:pPr lvl="0"/>
            <a:r>
              <a:rPr lang="en-US"/>
              <a:t>##	Section title</a:t>
            </a:r>
          </a:p>
          <a:p>
            <a:pPr lvl="0"/>
            <a:r>
              <a:rPr lang="en-US"/>
              <a:t>##	Section title</a:t>
            </a:r>
          </a:p>
          <a:p>
            <a:pPr lvl="0"/>
            <a:r>
              <a:rPr lang="en-US"/>
              <a:t>##	Section title</a:t>
            </a:r>
          </a:p>
          <a:p>
            <a:pPr lvl="0"/>
            <a:r>
              <a:rPr lang="en-US"/>
              <a:t>##	Section title</a:t>
            </a:r>
          </a:p>
          <a:p>
            <a:pPr lvl="0"/>
            <a:r>
              <a:rPr lang="en-US"/>
              <a:t>##	Section title</a:t>
            </a:r>
          </a:p>
          <a:p>
            <a:pPr lvl="0"/>
            <a:r>
              <a:rPr lang="en-US"/>
              <a:t>##	Section title</a:t>
            </a:r>
          </a:p>
          <a:p>
            <a:pPr lvl="0"/>
            <a:r>
              <a:rPr lang="en-US"/>
              <a:t>##	Section title</a:t>
            </a:r>
          </a:p>
        </p:txBody>
      </p:sp>
    </p:spTree>
    <p:extLst>
      <p:ext uri="{BB962C8B-B14F-4D97-AF65-F5344CB8AC3E}">
        <p14:creationId xmlns:p14="http://schemas.microsoft.com/office/powerpoint/2010/main" val="989946268"/>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ye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C91B8B3-6A3A-E249-8537-E3F2B3A1FA80}"/>
              </a:ext>
            </a:extLst>
          </p:cNvPr>
          <p:cNvSpPr>
            <a:spLocks noGrp="1"/>
          </p:cNvSpPr>
          <p:nvPr>
            <p:ph type="title"/>
          </p:nvPr>
        </p:nvSpPr>
        <p:spPr>
          <a:xfrm>
            <a:off x="429383" y="226511"/>
            <a:ext cx="11333080" cy="74105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362483761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8263" y="497541"/>
            <a:ext cx="11018520" cy="430887"/>
          </a:xfrm>
        </p:spPr>
        <p:txBody>
          <a:bodyPr/>
          <a:lstStyle>
            <a:lvl1pPr>
              <a:defRPr sz="2800">
                <a:solidFill>
                  <a:srgbClr val="000000"/>
                </a:solidFill>
              </a:defRPr>
            </a:lvl1pPr>
          </a:lstStyle>
          <a:p>
            <a:r>
              <a:rPr lang="en-US"/>
              <a:t>Click to edit Master title style</a:t>
            </a:r>
          </a:p>
        </p:txBody>
      </p:sp>
      <p:sp>
        <p:nvSpPr>
          <p:cNvPr id="4" name="Footer Placeholder 10">
            <a:extLst>
              <a:ext uri="{FF2B5EF4-FFF2-40B4-BE49-F238E27FC236}">
                <a16:creationId xmlns:a16="http://schemas.microsoft.com/office/drawing/2014/main" id="{59A66667-56DD-0944-88F2-9EEF75B94EAF}"/>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a:t>© Microsoft Corporation                                                                                  					   	    	                                     Microsoft 365 </a:t>
            </a:r>
          </a:p>
        </p:txBody>
      </p:sp>
    </p:spTree>
    <p:extLst>
      <p:ext uri="{BB962C8B-B14F-4D97-AF65-F5344CB8AC3E}">
        <p14:creationId xmlns:p14="http://schemas.microsoft.com/office/powerpoint/2010/main" val="281422481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evice layout">
    <p:spTree>
      <p:nvGrpSpPr>
        <p:cNvPr id="1" name=""/>
        <p:cNvGrpSpPr/>
        <p:nvPr/>
      </p:nvGrpSpPr>
      <p:grpSpPr>
        <a:xfrm>
          <a:off x="0" y="0"/>
          <a:ext cx="0" cy="0"/>
          <a:chOff x="0" y="0"/>
          <a:chExt cx="0" cy="0"/>
        </a:xfrm>
      </p:grpSpPr>
      <p:sp>
        <p:nvSpPr>
          <p:cNvPr id="3" name="Online Image Placeholder 2">
            <a:extLst>
              <a:ext uri="{FF2B5EF4-FFF2-40B4-BE49-F238E27FC236}">
                <a16:creationId xmlns:a16="http://schemas.microsoft.com/office/drawing/2014/main" id="{562D5679-B66F-A244-9E94-0FFE5F1B6168}"/>
              </a:ext>
            </a:extLst>
          </p:cNvPr>
          <p:cNvSpPr>
            <a:spLocks noGrp="1"/>
          </p:cNvSpPr>
          <p:nvPr>
            <p:ph type="clipArt" sz="quarter" idx="11" hasCustomPrompt="1"/>
          </p:nvPr>
        </p:nvSpPr>
        <p:spPr>
          <a:xfrm>
            <a:off x="6213692" y="2126903"/>
            <a:ext cx="5545571" cy="3775398"/>
          </a:xfrm>
        </p:spPr>
        <p:txBody>
          <a:bodyPr anchor="ctr">
            <a:noAutofit/>
          </a:bodyPr>
          <a:lstStyle>
            <a:lvl1pPr algn="ctr">
              <a:defRPr sz="1961">
                <a:latin typeface="+mj-lt"/>
              </a:defRPr>
            </a:lvl1pPr>
          </a:lstStyle>
          <a:p>
            <a:r>
              <a:rPr lang="en-US"/>
              <a:t> </a:t>
            </a:r>
          </a:p>
        </p:txBody>
      </p:sp>
      <p:sp>
        <p:nvSpPr>
          <p:cNvPr id="4" name="Text Placeholder 3"/>
          <p:cNvSpPr>
            <a:spLocks noGrp="1"/>
          </p:cNvSpPr>
          <p:nvPr>
            <p:ph type="body" sz="quarter" idx="10" hasCustomPrompt="1"/>
          </p:nvPr>
        </p:nvSpPr>
        <p:spPr>
          <a:xfrm>
            <a:off x="432738" y="2126903"/>
            <a:ext cx="5228893" cy="2592447"/>
          </a:xfrm>
        </p:spPr>
        <p:txBody>
          <a:bodyPr wrap="square" lIns="0" tIns="0" rIns="0" bIns="0">
            <a:noAutofit/>
          </a:bodyPr>
          <a:lstStyle>
            <a:lvl1pPr marL="0" marR="0" indent="0" algn="l" defTabSz="914367" rtl="0" eaLnBrk="1" fontAlgn="auto" latinLnBrk="0" hangingPunct="1">
              <a:lnSpc>
                <a:spcPct val="100000"/>
              </a:lnSpc>
              <a:spcBef>
                <a:spcPts val="1961"/>
              </a:spcBef>
              <a:spcAft>
                <a:spcPts val="0"/>
              </a:spcAft>
              <a:buClrTx/>
              <a:buSzPct val="90000"/>
              <a:buFont typeface="Wingdings" panose="05000000000000000000" pitchFamily="2" charset="2"/>
              <a:buNone/>
              <a:tabLst/>
              <a:defRPr sz="2000" b="0" i="0">
                <a:solidFill>
                  <a:srgbClr val="000000"/>
                </a:solidFill>
                <a:latin typeface="+mn-lt"/>
              </a:defRPr>
            </a:lvl1pPr>
            <a:lvl2pPr marL="224097" marR="0" indent="0" algn="l" defTabSz="914367"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93" indent="0">
              <a:buNone/>
              <a:defRPr/>
            </a:lvl3pPr>
            <a:lvl4pPr marL="672290" indent="0">
              <a:buNone/>
              <a:defRPr/>
            </a:lvl4pPr>
            <a:lvl5pPr marL="896386" indent="0">
              <a:buNone/>
              <a:defRPr/>
            </a:lvl5pPr>
          </a:lstStyle>
          <a:p>
            <a:pPr lvl="0"/>
            <a:r>
              <a:rPr lang="pt-BR" err="1"/>
              <a:t>Subhead</a:t>
            </a:r>
            <a:r>
              <a:rPr lang="pt-BR"/>
              <a:t> Segoe UI</a:t>
            </a:r>
          </a:p>
          <a:p>
            <a:pPr lvl="0"/>
            <a:r>
              <a:rPr lang="pt-BR" err="1"/>
              <a:t>Subhead</a:t>
            </a:r>
            <a:r>
              <a:rPr lang="pt-BR"/>
              <a:t> Segoe UI </a:t>
            </a:r>
          </a:p>
          <a:p>
            <a:pPr lvl="0"/>
            <a:r>
              <a:rPr lang="pt-BR" err="1"/>
              <a:t>Subhead</a:t>
            </a:r>
            <a:r>
              <a:rPr lang="pt-BR"/>
              <a:t> Segoe UI </a:t>
            </a:r>
          </a:p>
        </p:txBody>
      </p:sp>
      <p:sp>
        <p:nvSpPr>
          <p:cNvPr id="2" name="Title 1">
            <a:extLst>
              <a:ext uri="{FF2B5EF4-FFF2-40B4-BE49-F238E27FC236}">
                <a16:creationId xmlns:a16="http://schemas.microsoft.com/office/drawing/2014/main" id="{5B11769B-2C5C-4432-BC0E-481D5EFABA81}"/>
              </a:ext>
            </a:extLst>
          </p:cNvPr>
          <p:cNvSpPr>
            <a:spLocks noGrp="1"/>
          </p:cNvSpPr>
          <p:nvPr>
            <p:ph type="title" hasCustomPrompt="1"/>
          </p:nvPr>
        </p:nvSpPr>
        <p:spPr/>
        <p:txBody>
          <a:bodyPr/>
          <a:lstStyle>
            <a:lvl1pPr>
              <a:defRPr/>
            </a:lvl1pPr>
          </a:lstStyle>
          <a:p>
            <a:r>
              <a:rPr lang="en-US"/>
              <a:t>Device layout</a:t>
            </a:r>
          </a:p>
        </p:txBody>
      </p:sp>
    </p:spTree>
    <p:extLst>
      <p:ext uri="{BB962C8B-B14F-4D97-AF65-F5344CB8AC3E}">
        <p14:creationId xmlns:p14="http://schemas.microsoft.com/office/powerpoint/2010/main" val="398356438"/>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30930" y="2126525"/>
            <a:ext cx="11331534" cy="4288197"/>
          </a:xfrm>
        </p:spPr>
        <p:txBody>
          <a:bodyPr bIns="1737360" anchor="ctr">
            <a:noAutofit/>
          </a:bodyPr>
          <a:lstStyle>
            <a:lvl1pPr algn="ctr">
              <a:defRPr sz="1961">
                <a:solidFill>
                  <a:srgbClr val="000000"/>
                </a:solidFill>
                <a:latin typeface="+mj-lt"/>
              </a:defRPr>
            </a:lvl1pPr>
          </a:lstStyle>
          <a:p>
            <a:r>
              <a:rPr lang="en-US"/>
              <a:t>Click icon to add table</a:t>
            </a:r>
          </a:p>
        </p:txBody>
      </p:sp>
      <p:sp>
        <p:nvSpPr>
          <p:cNvPr id="5" name="Title Placeholder 1">
            <a:extLst>
              <a:ext uri="{FF2B5EF4-FFF2-40B4-BE49-F238E27FC236}">
                <a16:creationId xmlns:a16="http://schemas.microsoft.com/office/drawing/2014/main" id="{4F997AC3-87B6-4E0B-88C2-A05069E413C4}"/>
              </a:ext>
            </a:extLst>
          </p:cNvPr>
          <p:cNvSpPr>
            <a:spLocks noGrp="1"/>
          </p:cNvSpPr>
          <p:nvPr>
            <p:ph type="title" hasCustomPrompt="1"/>
          </p:nvPr>
        </p:nvSpPr>
        <p:spPr>
          <a:xfrm>
            <a:off x="430930" y="440497"/>
            <a:ext cx="11331534" cy="739343"/>
          </a:xfrm>
          <a:prstGeom prst="rect">
            <a:avLst/>
          </a:prstGeom>
        </p:spPr>
        <p:txBody>
          <a:bodyPr vert="horz" wrap="square" lIns="0" tIns="164592" rIns="0" bIns="0" rtlCol="0" anchor="t">
            <a:noAutofit/>
          </a:bodyPr>
          <a:lstStyle>
            <a:lvl1pPr>
              <a:defRPr>
                <a:solidFill>
                  <a:srgbClr val="000000"/>
                </a:solidFill>
              </a:defRPr>
            </a:lvl1pPr>
          </a:lstStyle>
          <a:p>
            <a:r>
              <a:rPr lang="en-US"/>
              <a:t>Table layout</a:t>
            </a:r>
          </a:p>
        </p:txBody>
      </p:sp>
    </p:spTree>
    <p:extLst>
      <p:ext uri="{BB962C8B-B14F-4D97-AF65-F5344CB8AC3E}">
        <p14:creationId xmlns:p14="http://schemas.microsoft.com/office/powerpoint/2010/main" val="197918588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title white">
    <p:spTree>
      <p:nvGrpSpPr>
        <p:cNvPr id="1" name=""/>
        <p:cNvGrpSpPr/>
        <p:nvPr/>
      </p:nvGrpSpPr>
      <p:grpSpPr>
        <a:xfrm>
          <a:off x="0" y="0"/>
          <a:ext cx="0" cy="0"/>
          <a:chOff x="0" y="0"/>
          <a:chExt cx="0" cy="0"/>
        </a:xfrm>
      </p:grpSpPr>
      <p:sp>
        <p:nvSpPr>
          <p:cNvPr id="36" name="Title 35"/>
          <p:cNvSpPr>
            <a:spLocks noGrp="1"/>
          </p:cNvSpPr>
          <p:nvPr>
            <p:ph type="title" hasCustomPrompt="1"/>
          </p:nvPr>
        </p:nvSpPr>
        <p:spPr>
          <a:xfrm>
            <a:off x="429771" y="1661484"/>
            <a:ext cx="7474643" cy="3535032"/>
          </a:xfrm>
          <a:noFill/>
        </p:spPr>
        <p:txBody>
          <a:bodyPr vert="horz" wrap="square" lIns="0" tIns="0" rIns="0" bIns="0" rtlCol="0" anchor="ctr" anchorCtr="0">
            <a:noAutofit/>
          </a:bodyPr>
          <a:lstStyle>
            <a:lvl1pPr>
              <a:lnSpc>
                <a:spcPct val="90000"/>
              </a:lnSpc>
              <a:defRPr lang="en-US" sz="5400" spc="-147" dirty="0">
                <a:solidFill>
                  <a:srgbClr val="000000"/>
                </a:solidFill>
              </a:defRPr>
            </a:lvl1pPr>
          </a:lstStyle>
          <a:p>
            <a:pPr marL="0" lvl="0">
              <a:lnSpc>
                <a:spcPts val="5490"/>
              </a:lnSpc>
            </a:pPr>
            <a:r>
              <a:rPr lang="en-US"/>
              <a:t>Section title</a:t>
            </a:r>
          </a:p>
        </p:txBody>
      </p:sp>
    </p:spTree>
    <p:extLst>
      <p:ext uri="{BB962C8B-B14F-4D97-AF65-F5344CB8AC3E}">
        <p14:creationId xmlns:p14="http://schemas.microsoft.com/office/powerpoint/2010/main" val="388743246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 orange">
    <p:bg>
      <p:bgPr>
        <a:solidFill>
          <a:schemeClr val="accent1"/>
        </a:solidFill>
        <a:effectLst/>
      </p:bgPr>
    </p:bg>
    <p:spTree>
      <p:nvGrpSpPr>
        <p:cNvPr id="1" name=""/>
        <p:cNvGrpSpPr/>
        <p:nvPr/>
      </p:nvGrpSpPr>
      <p:grpSpPr>
        <a:xfrm>
          <a:off x="0" y="0"/>
          <a:ext cx="0" cy="0"/>
          <a:chOff x="0" y="0"/>
          <a:chExt cx="0" cy="0"/>
        </a:xfrm>
      </p:grpSpPr>
      <p:sp>
        <p:nvSpPr>
          <p:cNvPr id="4" name="Title 35">
            <a:extLst>
              <a:ext uri="{FF2B5EF4-FFF2-40B4-BE49-F238E27FC236}">
                <a16:creationId xmlns:a16="http://schemas.microsoft.com/office/drawing/2014/main" id="{1CB8D96F-CB58-48EC-B5B5-5C28F11ADE0C}"/>
              </a:ext>
            </a:extLst>
          </p:cNvPr>
          <p:cNvSpPr>
            <a:spLocks noGrp="1"/>
          </p:cNvSpPr>
          <p:nvPr>
            <p:ph type="title" hasCustomPrompt="1"/>
          </p:nvPr>
        </p:nvSpPr>
        <p:spPr>
          <a:xfrm>
            <a:off x="429771" y="1661484"/>
            <a:ext cx="7474643" cy="3535032"/>
          </a:xfrm>
          <a:noFill/>
        </p:spPr>
        <p:txBody>
          <a:bodyPr vert="horz" wrap="square" lIns="0" tIns="0" rIns="0" bIns="0" rtlCol="0" anchor="ctr" anchorCtr="0">
            <a:noAutofit/>
          </a:bodyPr>
          <a:lstStyle>
            <a:lvl1pPr>
              <a:lnSpc>
                <a:spcPct val="90000"/>
              </a:lnSpc>
              <a:defRPr lang="en-US" sz="5400" spc="-147" dirty="0">
                <a:solidFill>
                  <a:srgbClr val="FFFFFF"/>
                </a:solidFill>
              </a:defRPr>
            </a:lvl1pPr>
          </a:lstStyle>
          <a:p>
            <a:pPr marL="0" lvl="0">
              <a:lnSpc>
                <a:spcPts val="5490"/>
              </a:lnSpc>
            </a:pPr>
            <a:r>
              <a:rPr lang="en-US"/>
              <a:t>Section title</a:t>
            </a:r>
          </a:p>
        </p:txBody>
      </p:sp>
    </p:spTree>
    <p:extLst>
      <p:ext uri="{BB962C8B-B14F-4D97-AF65-F5344CB8AC3E}">
        <p14:creationId xmlns:p14="http://schemas.microsoft.com/office/powerpoint/2010/main" val="199028084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Section title orange">
    <p:bg>
      <p:bgPr>
        <a:solidFill>
          <a:schemeClr val="accent3"/>
        </a:solidFill>
        <a:effectLst/>
      </p:bgPr>
    </p:bg>
    <p:spTree>
      <p:nvGrpSpPr>
        <p:cNvPr id="1" name=""/>
        <p:cNvGrpSpPr/>
        <p:nvPr/>
      </p:nvGrpSpPr>
      <p:grpSpPr>
        <a:xfrm>
          <a:off x="0" y="0"/>
          <a:ext cx="0" cy="0"/>
          <a:chOff x="0" y="0"/>
          <a:chExt cx="0" cy="0"/>
        </a:xfrm>
      </p:grpSpPr>
      <p:sp>
        <p:nvSpPr>
          <p:cNvPr id="4" name="Title 35">
            <a:extLst>
              <a:ext uri="{FF2B5EF4-FFF2-40B4-BE49-F238E27FC236}">
                <a16:creationId xmlns:a16="http://schemas.microsoft.com/office/drawing/2014/main" id="{1CB8D96F-CB58-48EC-B5B5-5C28F11ADE0C}"/>
              </a:ext>
            </a:extLst>
          </p:cNvPr>
          <p:cNvSpPr>
            <a:spLocks noGrp="1"/>
          </p:cNvSpPr>
          <p:nvPr>
            <p:ph type="title" hasCustomPrompt="1"/>
          </p:nvPr>
        </p:nvSpPr>
        <p:spPr>
          <a:xfrm>
            <a:off x="429771" y="1661484"/>
            <a:ext cx="7474643" cy="3535032"/>
          </a:xfrm>
          <a:noFill/>
        </p:spPr>
        <p:txBody>
          <a:bodyPr vert="horz" wrap="square" lIns="0" tIns="0" rIns="0" bIns="0" rtlCol="0" anchor="ctr" anchorCtr="0">
            <a:noAutofit/>
          </a:bodyPr>
          <a:lstStyle>
            <a:lvl1pPr>
              <a:lnSpc>
                <a:spcPct val="90000"/>
              </a:lnSpc>
              <a:defRPr lang="en-US" sz="5400" spc="-147" dirty="0">
                <a:solidFill>
                  <a:srgbClr val="FFFFFF"/>
                </a:solidFill>
              </a:defRPr>
            </a:lvl1pPr>
          </a:lstStyle>
          <a:p>
            <a:pPr marL="0" lvl="0">
              <a:lnSpc>
                <a:spcPts val="5490"/>
              </a:lnSpc>
            </a:pPr>
            <a:r>
              <a:rPr lang="en-US"/>
              <a:t>Section title</a:t>
            </a:r>
          </a:p>
        </p:txBody>
      </p:sp>
    </p:spTree>
    <p:extLst>
      <p:ext uri="{BB962C8B-B14F-4D97-AF65-F5344CB8AC3E}">
        <p14:creationId xmlns:p14="http://schemas.microsoft.com/office/powerpoint/2010/main" val="267214106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Section title orange">
    <p:bg>
      <p:bgPr>
        <a:solidFill>
          <a:schemeClr val="accent2"/>
        </a:solidFill>
        <a:effectLst/>
      </p:bgPr>
    </p:bg>
    <p:spTree>
      <p:nvGrpSpPr>
        <p:cNvPr id="1" name=""/>
        <p:cNvGrpSpPr/>
        <p:nvPr/>
      </p:nvGrpSpPr>
      <p:grpSpPr>
        <a:xfrm>
          <a:off x="0" y="0"/>
          <a:ext cx="0" cy="0"/>
          <a:chOff x="0" y="0"/>
          <a:chExt cx="0" cy="0"/>
        </a:xfrm>
      </p:grpSpPr>
      <p:sp>
        <p:nvSpPr>
          <p:cNvPr id="4" name="Title 35">
            <a:extLst>
              <a:ext uri="{FF2B5EF4-FFF2-40B4-BE49-F238E27FC236}">
                <a16:creationId xmlns:a16="http://schemas.microsoft.com/office/drawing/2014/main" id="{1CB8D96F-CB58-48EC-B5B5-5C28F11ADE0C}"/>
              </a:ext>
            </a:extLst>
          </p:cNvPr>
          <p:cNvSpPr>
            <a:spLocks noGrp="1"/>
          </p:cNvSpPr>
          <p:nvPr>
            <p:ph type="title" hasCustomPrompt="1"/>
          </p:nvPr>
        </p:nvSpPr>
        <p:spPr>
          <a:xfrm>
            <a:off x="429771" y="1661484"/>
            <a:ext cx="7474643" cy="3535032"/>
          </a:xfrm>
          <a:noFill/>
        </p:spPr>
        <p:txBody>
          <a:bodyPr vert="horz" wrap="square" lIns="0" tIns="0" rIns="0" bIns="0" rtlCol="0" anchor="ctr" anchorCtr="0">
            <a:noAutofit/>
          </a:bodyPr>
          <a:lstStyle>
            <a:lvl1pPr>
              <a:lnSpc>
                <a:spcPct val="90000"/>
              </a:lnSpc>
              <a:defRPr lang="en-US" sz="5400" spc="-147" dirty="0">
                <a:solidFill>
                  <a:srgbClr val="FFFFFF"/>
                </a:solidFill>
              </a:defRPr>
            </a:lvl1pPr>
          </a:lstStyle>
          <a:p>
            <a:pPr marL="0" lvl="0">
              <a:lnSpc>
                <a:spcPts val="5490"/>
              </a:lnSpc>
            </a:pPr>
            <a:r>
              <a:rPr lang="en-US"/>
              <a:t>Section title</a:t>
            </a:r>
          </a:p>
        </p:txBody>
      </p:sp>
    </p:spTree>
    <p:extLst>
      <p:ext uri="{BB962C8B-B14F-4D97-AF65-F5344CB8AC3E}">
        <p14:creationId xmlns:p14="http://schemas.microsoft.com/office/powerpoint/2010/main" val="30293994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11402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lank blac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9155612"/>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hank you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07DE85-B70F-4309-8506-6C011BC20860}"/>
              </a:ext>
            </a:extLst>
          </p:cNvPr>
          <p:cNvSpPr>
            <a:spLocks noGrp="1"/>
          </p:cNvSpPr>
          <p:nvPr>
            <p:ph type="title" hasCustomPrompt="1"/>
          </p:nvPr>
        </p:nvSpPr>
        <p:spPr>
          <a:xfrm>
            <a:off x="430545" y="2125362"/>
            <a:ext cx="7474057" cy="1415708"/>
          </a:xfrm>
          <a:noFill/>
        </p:spPr>
        <p:txBody>
          <a:bodyPr lIns="0" tIns="0" rIns="0" bIns="0" anchor="t" anchorCtr="0"/>
          <a:lstStyle>
            <a:lvl1pPr>
              <a:lnSpc>
                <a:spcPct val="100000"/>
              </a:lnSpc>
              <a:spcAft>
                <a:spcPts val="1274"/>
              </a:spcAft>
              <a:defRPr sz="2549" spc="-147" baseline="0">
                <a:solidFill>
                  <a:schemeClr val="accent1"/>
                </a:solidFill>
              </a:defRPr>
            </a:lvl1pPr>
          </a:lstStyle>
          <a:p>
            <a:r>
              <a:rPr lang="en-US"/>
              <a:t>Thank you.</a:t>
            </a:r>
          </a:p>
        </p:txBody>
      </p:sp>
      <p:sp>
        <p:nvSpPr>
          <p:cNvPr id="7" name="Text Box 3">
            <a:extLst>
              <a:ext uri="{FF2B5EF4-FFF2-40B4-BE49-F238E27FC236}">
                <a16:creationId xmlns:a16="http://schemas.microsoft.com/office/drawing/2014/main" id="{F3523A4C-09FD-49AC-AA6D-1A6E7B7893EE}"/>
              </a:ext>
            </a:extLst>
          </p:cNvPr>
          <p:cNvSpPr txBox="1">
            <a:spLocks noChangeArrowheads="1"/>
          </p:cNvSpPr>
          <p:nvPr userDrawn="1"/>
        </p:nvSpPr>
        <p:spPr bwMode="blackWhite">
          <a:xfrm>
            <a:off x="428494" y="6318462"/>
            <a:ext cx="4482124" cy="10561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a:solidFill>
                  <a:srgbClr val="000000"/>
                </a:solidFill>
                <a:cs typeface="Segoe UI" pitchFamily="34" charset="0"/>
              </a:rPr>
              <a:t>© Copyright Microsoft Corporation. All rights reserved. </a:t>
            </a:r>
          </a:p>
        </p:txBody>
      </p:sp>
      <p:grpSp>
        <p:nvGrpSpPr>
          <p:cNvPr id="6" name="Group 5">
            <a:extLst>
              <a:ext uri="{FF2B5EF4-FFF2-40B4-BE49-F238E27FC236}">
                <a16:creationId xmlns:a16="http://schemas.microsoft.com/office/drawing/2014/main" id="{3FAD38E5-115E-44E2-A090-4E5A5B32EC32}"/>
              </a:ext>
            </a:extLst>
          </p:cNvPr>
          <p:cNvGrpSpPr>
            <a:grpSpLocks noChangeAspect="1"/>
          </p:cNvGrpSpPr>
          <p:nvPr userDrawn="1"/>
        </p:nvGrpSpPr>
        <p:grpSpPr bwMode="black">
          <a:xfrm>
            <a:off x="426425" y="438484"/>
            <a:ext cx="1043869" cy="224138"/>
            <a:chOff x="457200" y="1643393"/>
            <a:chExt cx="4492753" cy="964540"/>
          </a:xfrm>
        </p:grpSpPr>
        <p:pic>
          <p:nvPicPr>
            <p:cNvPr id="9" name="Picture 8">
              <a:extLst>
                <a:ext uri="{FF2B5EF4-FFF2-40B4-BE49-F238E27FC236}">
                  <a16:creationId xmlns:a16="http://schemas.microsoft.com/office/drawing/2014/main" id="{F33D328A-3C7A-4CF6-909C-6957F49A0A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457200" y="1643393"/>
              <a:ext cx="964540" cy="964540"/>
            </a:xfrm>
            <a:prstGeom prst="rect">
              <a:avLst/>
            </a:prstGeom>
          </p:spPr>
        </p:pic>
        <p:sp>
          <p:nvSpPr>
            <p:cNvPr id="10" name="Freeform 12">
              <a:extLst>
                <a:ext uri="{FF2B5EF4-FFF2-40B4-BE49-F238E27FC236}">
                  <a16:creationId xmlns:a16="http://schemas.microsoft.com/office/drawing/2014/main" id="{BCB3B6D9-E316-4B6A-93BF-548DC41C60C4}"/>
                </a:ext>
              </a:extLst>
            </p:cNvPr>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737373"/>
            </a:solidFill>
            <a:ln>
              <a:noFill/>
            </a:ln>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41000989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orange content ful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FFF5E9-40A0-4047-8058-6E0D2947A0CC}"/>
              </a:ext>
            </a:extLst>
          </p:cNvPr>
          <p:cNvSpPr/>
          <p:nvPr userDrawn="1"/>
        </p:nvSpPr>
        <p:spPr bwMode="auto">
          <a:xfrm>
            <a:off x="0" y="0"/>
            <a:ext cx="12192000" cy="117983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438726" y="1435099"/>
            <a:ext cx="11018838" cy="5129213"/>
          </a:xfrm>
        </p:spPr>
        <p:txBody>
          <a:bodyPr>
            <a:noAutofit/>
          </a:bodyPr>
          <a:lstStyle>
            <a:lvl1pPr marL="274320" indent="-182880">
              <a:buFont typeface="Arial" panose="020B0604020202020204" pitchFamily="34" charset="0"/>
              <a:buChar char="•"/>
              <a:defRPr>
                <a:solidFill>
                  <a:schemeClr val="tx1"/>
                </a:solidFill>
              </a:defRPr>
            </a:lvl1pPr>
            <a:lvl2pPr marL="548640" indent="-182880">
              <a:buFont typeface="Arial" panose="020B0604020202020204" pitchFamily="34" charset="0"/>
              <a:buChar char="•"/>
              <a:defRPr>
                <a:solidFill>
                  <a:schemeClr val="tx1"/>
                </a:solidFill>
              </a:defRPr>
            </a:lvl2pPr>
            <a:lvl3pPr marL="733943" indent="-285750">
              <a:buFont typeface="Arial" panose="020B0604020202020204" pitchFamily="34" charset="0"/>
              <a:buChar char="•"/>
              <a:defRPr lang="en-US" sz="1600" kern="1200" spc="0" baseline="0" dirty="0" smtClean="0">
                <a:solidFill>
                  <a:schemeClr val="tx1"/>
                </a:solidFill>
                <a:latin typeface="+mn-lt"/>
                <a:ea typeface="+mn-ea"/>
                <a:cs typeface="+mn-cs"/>
              </a:defRPr>
            </a:lvl3pPr>
            <a:lvl4pPr marL="958040" indent="-285750">
              <a:buFont typeface="Arial" panose="020B0604020202020204" pitchFamily="34" charset="0"/>
              <a:buChar char="•"/>
              <a:defRPr lang="en-US" sz="1400" kern="1200" spc="0" baseline="0" dirty="0" smtClean="0">
                <a:solidFill>
                  <a:schemeClr val="tx1"/>
                </a:solidFill>
                <a:latin typeface="+mn-lt"/>
                <a:ea typeface="+mn-ea"/>
                <a:cs typeface="+mn-cs"/>
              </a:defRPr>
            </a:lvl4pPr>
            <a:lvl5pPr marL="1182136" indent="-285750">
              <a:buFont typeface="Arial" panose="020B0604020202020204" pitchFamily="34" charset="0"/>
              <a:buChar char="•"/>
              <a:defRPr lang="en-US" sz="1400" kern="1200" spc="0" baseline="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74B4C094-EB84-D74E-A90D-9A006CCF006E}"/>
              </a:ext>
            </a:extLst>
          </p:cNvPr>
          <p:cNvSpPr>
            <a:spLocks noGrp="1"/>
          </p:cNvSpPr>
          <p:nvPr>
            <p:ph type="title"/>
          </p:nvPr>
        </p:nvSpPr>
        <p:spPr>
          <a:xfrm>
            <a:off x="1179576" y="226511"/>
            <a:ext cx="11012423" cy="741053"/>
          </a:xfrm>
        </p:spPr>
        <p:txBody>
          <a:bodyPr/>
          <a:lstStyle>
            <a:lvl1pPr algn="ctr">
              <a:defRPr>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ABAEE4B6-FE04-1B46-9452-BA60C65FDE1F}"/>
              </a:ext>
            </a:extLst>
          </p:cNvPr>
          <p:cNvSpPr/>
          <p:nvPr userDrawn="1"/>
        </p:nvSpPr>
        <p:spPr bwMode="auto">
          <a:xfrm>
            <a:off x="0" y="0"/>
            <a:ext cx="1179576" cy="1179576"/>
          </a:xfrm>
          <a:prstGeom prst="rect">
            <a:avLst/>
          </a:prstGeom>
          <a:solidFill>
            <a:srgbClr val="E158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11658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itle - half pag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84094"/>
            <a:ext cx="5508419" cy="372410"/>
          </a:xfrm>
        </p:spPr>
        <p:txBody>
          <a:bodyPr tIns="64008"/>
          <a:lstStyle>
            <a:lvl1pPr>
              <a:defRPr sz="2000" spc="0">
                <a:solidFill>
                  <a:srgbClr val="000000"/>
                </a:solidFill>
                <a:latin typeface="+mj-lt"/>
                <a:cs typeface="Segoe UI" panose="020B0502040204020203" pitchFamily="34" charset="0"/>
              </a:defRPr>
            </a:lvl1pPr>
          </a:lstStyle>
          <a:p>
            <a:r>
              <a:rPr lang="en-US"/>
              <a:t>Click to edit Master title style</a:t>
            </a:r>
          </a:p>
        </p:txBody>
      </p:sp>
      <p:sp>
        <p:nvSpPr>
          <p:cNvPr id="3" name="Footer Placeholder 10">
            <a:extLst>
              <a:ext uri="{FF2B5EF4-FFF2-40B4-BE49-F238E27FC236}">
                <a16:creationId xmlns:a16="http://schemas.microsoft.com/office/drawing/2014/main" id="{04552FE7-359D-6544-B2BC-512289B79DFF}"/>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a:t>© Microsoft Corporation                                                                                  					   	    	                                     Microsoft 365 </a:t>
            </a:r>
          </a:p>
        </p:txBody>
      </p:sp>
    </p:spTree>
    <p:extLst>
      <p:ext uri="{BB962C8B-B14F-4D97-AF65-F5344CB8AC3E}">
        <p14:creationId xmlns:p14="http://schemas.microsoft.com/office/powerpoint/2010/main" val="328843212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range content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FFF5E9-40A0-4047-8058-6E0D2947A0CC}"/>
              </a:ext>
            </a:extLst>
          </p:cNvPr>
          <p:cNvSpPr/>
          <p:nvPr userDrawn="1"/>
        </p:nvSpPr>
        <p:spPr bwMode="auto">
          <a:xfrm>
            <a:off x="0" y="0"/>
            <a:ext cx="12192000" cy="117983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1179576" y="226511"/>
            <a:ext cx="11012423" cy="741053"/>
          </a:xfrm>
        </p:spPr>
        <p:txBody>
          <a:bodyPr/>
          <a:lstStyle>
            <a:lvl1pPr algn="ctr">
              <a:defRPr>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6095923" y="1435099"/>
            <a:ext cx="5669280" cy="5129213"/>
          </a:xfrm>
        </p:spPr>
        <p:txBody>
          <a:bodyPr anchor="ctr">
            <a:noAutofit/>
          </a:bodyPr>
          <a:lstStyle>
            <a:lvl1pPr marL="274320" indent="-182880">
              <a:buFont typeface="Arial" panose="020B0604020202020204" pitchFamily="34" charset="0"/>
              <a:buChar char="•"/>
              <a:defRPr>
                <a:solidFill>
                  <a:schemeClr val="tx1"/>
                </a:solidFill>
              </a:defRPr>
            </a:lvl1pPr>
            <a:lvl2pPr marL="548640" indent="-182880">
              <a:buFont typeface="Arial" panose="020B0604020202020204" pitchFamily="34" charset="0"/>
              <a:buChar char="•"/>
              <a:defRPr>
                <a:solidFill>
                  <a:schemeClr val="tx1"/>
                </a:solidFill>
              </a:defRPr>
            </a:lvl2pPr>
            <a:lvl3pPr marL="733943" indent="-285750">
              <a:buFont typeface="Arial" panose="020B0604020202020204" pitchFamily="34" charset="0"/>
              <a:buChar char="•"/>
              <a:defRPr lang="en-US" sz="1600" kern="1200" spc="0" baseline="0" dirty="0" smtClean="0">
                <a:solidFill>
                  <a:schemeClr val="tx1"/>
                </a:solidFill>
                <a:latin typeface="+mn-lt"/>
                <a:ea typeface="+mn-ea"/>
                <a:cs typeface="+mn-cs"/>
              </a:defRPr>
            </a:lvl3pPr>
            <a:lvl4pPr marL="958040" indent="-285750">
              <a:buFont typeface="Arial" panose="020B0604020202020204" pitchFamily="34" charset="0"/>
              <a:buChar char="•"/>
              <a:defRPr lang="en-US" sz="1400" kern="1200" spc="0" baseline="0" dirty="0" smtClean="0">
                <a:solidFill>
                  <a:schemeClr val="tx1"/>
                </a:solidFill>
                <a:latin typeface="+mn-lt"/>
                <a:ea typeface="+mn-ea"/>
                <a:cs typeface="+mn-cs"/>
              </a:defRPr>
            </a:lvl4pPr>
            <a:lvl5pPr marL="1182136" indent="-285750">
              <a:buFont typeface="Arial" panose="020B0604020202020204" pitchFamily="34" charset="0"/>
              <a:buChar char="•"/>
              <a:defRPr lang="en-US" sz="1400" kern="1200" spc="0" baseline="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23D35028-A078-AC4E-BCC2-F9B9C58A03AF}"/>
              </a:ext>
            </a:extLst>
          </p:cNvPr>
          <p:cNvSpPr/>
          <p:nvPr userDrawn="1"/>
        </p:nvSpPr>
        <p:spPr bwMode="auto">
          <a:xfrm>
            <a:off x="0" y="0"/>
            <a:ext cx="1179576" cy="1179576"/>
          </a:xfrm>
          <a:prstGeom prst="rect">
            <a:avLst/>
          </a:prstGeom>
          <a:solidFill>
            <a:srgbClr val="E158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46214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red content ful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FFF5E9-40A0-4047-8058-6E0D2947A0CC}"/>
              </a:ext>
            </a:extLst>
          </p:cNvPr>
          <p:cNvSpPr/>
          <p:nvPr userDrawn="1"/>
        </p:nvSpPr>
        <p:spPr bwMode="auto">
          <a:xfrm>
            <a:off x="0" y="0"/>
            <a:ext cx="12192000" cy="117983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438726" y="1435099"/>
            <a:ext cx="11018838" cy="5129213"/>
          </a:xfrm>
        </p:spPr>
        <p:txBody>
          <a:bodyPr>
            <a:noAutofit/>
          </a:bodyPr>
          <a:lstStyle>
            <a:lvl1pPr marL="274320" indent="-182880">
              <a:buFont typeface="Arial" panose="020B0604020202020204" pitchFamily="34" charset="0"/>
              <a:buChar char="•"/>
              <a:defRPr>
                <a:solidFill>
                  <a:schemeClr val="tx1"/>
                </a:solidFill>
              </a:defRPr>
            </a:lvl1pPr>
            <a:lvl2pPr marL="548640" indent="-182880">
              <a:buFont typeface="Arial" panose="020B0604020202020204" pitchFamily="34" charset="0"/>
              <a:buChar char="•"/>
              <a:defRPr>
                <a:solidFill>
                  <a:schemeClr val="tx1"/>
                </a:solidFill>
              </a:defRPr>
            </a:lvl2pPr>
            <a:lvl3pPr marL="733943" indent="-285750">
              <a:buFont typeface="Arial" panose="020B0604020202020204" pitchFamily="34" charset="0"/>
              <a:buChar char="•"/>
              <a:defRPr lang="en-US" sz="1600" kern="1200" spc="0" baseline="0" dirty="0" smtClean="0">
                <a:solidFill>
                  <a:schemeClr val="tx1"/>
                </a:solidFill>
                <a:latin typeface="+mn-lt"/>
                <a:ea typeface="+mn-ea"/>
                <a:cs typeface="+mn-cs"/>
              </a:defRPr>
            </a:lvl3pPr>
            <a:lvl4pPr marL="958040" indent="-285750">
              <a:buFont typeface="Arial" panose="020B0604020202020204" pitchFamily="34" charset="0"/>
              <a:buChar char="•"/>
              <a:defRPr lang="en-US" sz="1400" kern="1200" spc="0" baseline="0" dirty="0" smtClean="0">
                <a:solidFill>
                  <a:schemeClr val="tx1"/>
                </a:solidFill>
                <a:latin typeface="+mn-lt"/>
                <a:ea typeface="+mn-ea"/>
                <a:cs typeface="+mn-cs"/>
              </a:defRPr>
            </a:lvl4pPr>
            <a:lvl5pPr marL="1182136" indent="-285750">
              <a:buFont typeface="Arial" panose="020B0604020202020204" pitchFamily="34" charset="0"/>
              <a:buChar char="•"/>
              <a:defRPr lang="en-US" sz="1400" kern="1200" spc="0" baseline="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ADDC008F-4598-0F43-8EBC-6FED7CAD609C}"/>
              </a:ext>
            </a:extLst>
          </p:cNvPr>
          <p:cNvSpPr>
            <a:spLocks noGrp="1"/>
          </p:cNvSpPr>
          <p:nvPr>
            <p:ph type="title"/>
          </p:nvPr>
        </p:nvSpPr>
        <p:spPr>
          <a:xfrm>
            <a:off x="1179576" y="226511"/>
            <a:ext cx="11012423" cy="741053"/>
          </a:xfrm>
        </p:spPr>
        <p:txBody>
          <a:bodyPr/>
          <a:lstStyle>
            <a:lvl1pPr algn="ctr">
              <a:defRPr>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89C81CDB-7F55-8342-BD82-ED103326947F}"/>
              </a:ext>
            </a:extLst>
          </p:cNvPr>
          <p:cNvSpPr/>
          <p:nvPr userDrawn="1"/>
        </p:nvSpPr>
        <p:spPr bwMode="auto">
          <a:xfrm>
            <a:off x="0" y="0"/>
            <a:ext cx="1179576" cy="1179576"/>
          </a:xfrm>
          <a:prstGeom prst="rect">
            <a:avLst/>
          </a:prstGeom>
          <a:solidFill>
            <a:srgbClr val="B5300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1194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ed content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FFF5E9-40A0-4047-8058-6E0D2947A0CC}"/>
              </a:ext>
            </a:extLst>
          </p:cNvPr>
          <p:cNvSpPr/>
          <p:nvPr userDrawn="1"/>
        </p:nvSpPr>
        <p:spPr bwMode="auto">
          <a:xfrm>
            <a:off x="0" y="0"/>
            <a:ext cx="12192000" cy="117983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6" name="Content Placeholder 3">
            <a:extLst>
              <a:ext uri="{FF2B5EF4-FFF2-40B4-BE49-F238E27FC236}">
                <a16:creationId xmlns:a16="http://schemas.microsoft.com/office/drawing/2014/main" id="{1AFD59AE-CC39-AC43-B860-BC82A1F854B1}"/>
              </a:ext>
            </a:extLst>
          </p:cNvPr>
          <p:cNvSpPr>
            <a:spLocks noGrp="1"/>
          </p:cNvSpPr>
          <p:nvPr>
            <p:ph sz="quarter" idx="10"/>
          </p:nvPr>
        </p:nvSpPr>
        <p:spPr>
          <a:xfrm>
            <a:off x="6095923" y="1435099"/>
            <a:ext cx="5669280" cy="5129213"/>
          </a:xfrm>
        </p:spPr>
        <p:txBody>
          <a:bodyPr anchor="ctr">
            <a:noAutofit/>
          </a:bodyPr>
          <a:lstStyle>
            <a:lvl1pPr marL="274320" indent="-182880">
              <a:buFont typeface="Arial" panose="020B0604020202020204" pitchFamily="34" charset="0"/>
              <a:buChar char="•"/>
              <a:defRPr>
                <a:solidFill>
                  <a:schemeClr val="tx1"/>
                </a:solidFill>
              </a:defRPr>
            </a:lvl1pPr>
            <a:lvl2pPr marL="548640" indent="-182880">
              <a:buFont typeface="Arial" panose="020B0604020202020204" pitchFamily="34" charset="0"/>
              <a:buChar char="•"/>
              <a:defRPr>
                <a:solidFill>
                  <a:schemeClr val="tx1"/>
                </a:solidFill>
              </a:defRPr>
            </a:lvl2pPr>
            <a:lvl3pPr marL="733943" indent="-285750">
              <a:buFont typeface="Arial" panose="020B0604020202020204" pitchFamily="34" charset="0"/>
              <a:buChar char="•"/>
              <a:defRPr lang="en-US" sz="1600" kern="1200" spc="0" baseline="0" dirty="0" smtClean="0">
                <a:solidFill>
                  <a:schemeClr val="tx1"/>
                </a:solidFill>
                <a:latin typeface="+mn-lt"/>
                <a:ea typeface="+mn-ea"/>
                <a:cs typeface="+mn-cs"/>
              </a:defRPr>
            </a:lvl3pPr>
            <a:lvl4pPr marL="958040" indent="-285750">
              <a:buFont typeface="Arial" panose="020B0604020202020204" pitchFamily="34" charset="0"/>
              <a:buChar char="•"/>
              <a:defRPr lang="en-US" sz="1400" kern="1200" spc="0" baseline="0" dirty="0" smtClean="0">
                <a:solidFill>
                  <a:schemeClr val="tx1"/>
                </a:solidFill>
                <a:latin typeface="+mn-lt"/>
                <a:ea typeface="+mn-ea"/>
                <a:cs typeface="+mn-cs"/>
              </a:defRPr>
            </a:lvl4pPr>
            <a:lvl5pPr marL="1182136" indent="-285750">
              <a:buFont typeface="Arial" panose="020B0604020202020204" pitchFamily="34" charset="0"/>
              <a:buChar char="•"/>
              <a:defRPr lang="en-US" sz="1400" kern="1200" spc="0" baseline="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5C256513-365A-EA43-B200-D484B27522A8}"/>
              </a:ext>
            </a:extLst>
          </p:cNvPr>
          <p:cNvSpPr>
            <a:spLocks noGrp="1"/>
          </p:cNvSpPr>
          <p:nvPr>
            <p:ph type="title"/>
          </p:nvPr>
        </p:nvSpPr>
        <p:spPr>
          <a:xfrm>
            <a:off x="1179576" y="226511"/>
            <a:ext cx="11012423" cy="741053"/>
          </a:xfrm>
        </p:spPr>
        <p:txBody>
          <a:bodyPr/>
          <a:lstStyle>
            <a:lvl1pPr algn="ctr">
              <a:defRPr>
                <a:solidFill>
                  <a:schemeClr val="bg1"/>
                </a:solidFill>
              </a:defRPr>
            </a:lvl1pPr>
          </a:lstStyle>
          <a:p>
            <a:r>
              <a:rPr lang="en-US"/>
              <a:t>Click to edit Master title style</a:t>
            </a:r>
          </a:p>
        </p:txBody>
      </p:sp>
      <p:sp>
        <p:nvSpPr>
          <p:cNvPr id="8" name="Rectangle 7">
            <a:extLst>
              <a:ext uri="{FF2B5EF4-FFF2-40B4-BE49-F238E27FC236}">
                <a16:creationId xmlns:a16="http://schemas.microsoft.com/office/drawing/2014/main" id="{75B70FE8-7FDC-804B-B0D9-15BD9411E6A2}"/>
              </a:ext>
            </a:extLst>
          </p:cNvPr>
          <p:cNvSpPr/>
          <p:nvPr userDrawn="1"/>
        </p:nvSpPr>
        <p:spPr bwMode="auto">
          <a:xfrm>
            <a:off x="0" y="0"/>
            <a:ext cx="1179576" cy="1179576"/>
          </a:xfrm>
          <a:prstGeom prst="rect">
            <a:avLst/>
          </a:prstGeom>
          <a:solidFill>
            <a:srgbClr val="B5300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72746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urple content ful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FFF5E9-40A0-4047-8058-6E0D2947A0CC}"/>
              </a:ext>
            </a:extLst>
          </p:cNvPr>
          <p:cNvSpPr/>
          <p:nvPr userDrawn="1"/>
        </p:nvSpPr>
        <p:spPr bwMode="auto">
          <a:xfrm>
            <a:off x="0" y="0"/>
            <a:ext cx="12192000" cy="1179838"/>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438726" y="1435099"/>
            <a:ext cx="11018838" cy="5129213"/>
          </a:xfrm>
        </p:spPr>
        <p:txBody>
          <a:bodyPr>
            <a:noAutofit/>
          </a:bodyPr>
          <a:lstStyle>
            <a:lvl1pPr marL="274320" indent="-182880">
              <a:buFont typeface="Arial" panose="020B0604020202020204" pitchFamily="34" charset="0"/>
              <a:buChar char="•"/>
              <a:defRPr>
                <a:solidFill>
                  <a:schemeClr val="tx1"/>
                </a:solidFill>
              </a:defRPr>
            </a:lvl1pPr>
            <a:lvl2pPr marL="548640" indent="-182880">
              <a:buFont typeface="Arial" panose="020B0604020202020204" pitchFamily="34" charset="0"/>
              <a:buChar char="•"/>
              <a:defRPr>
                <a:solidFill>
                  <a:schemeClr val="tx1"/>
                </a:solidFill>
              </a:defRPr>
            </a:lvl2pPr>
            <a:lvl3pPr marL="733943" indent="-285750">
              <a:buFont typeface="Arial" panose="020B0604020202020204" pitchFamily="34" charset="0"/>
              <a:buChar char="•"/>
              <a:defRPr lang="en-US" sz="1600" kern="1200" spc="0" baseline="0" dirty="0" smtClean="0">
                <a:solidFill>
                  <a:schemeClr val="tx1"/>
                </a:solidFill>
                <a:latin typeface="+mn-lt"/>
                <a:ea typeface="+mn-ea"/>
                <a:cs typeface="+mn-cs"/>
              </a:defRPr>
            </a:lvl3pPr>
            <a:lvl4pPr marL="958040" indent="-285750">
              <a:buFont typeface="Arial" panose="020B0604020202020204" pitchFamily="34" charset="0"/>
              <a:buChar char="•"/>
              <a:defRPr lang="en-US" sz="1400" kern="1200" spc="0" baseline="0" dirty="0" smtClean="0">
                <a:solidFill>
                  <a:schemeClr val="tx1"/>
                </a:solidFill>
                <a:latin typeface="+mn-lt"/>
                <a:ea typeface="+mn-ea"/>
                <a:cs typeface="+mn-cs"/>
              </a:defRPr>
            </a:lvl4pPr>
            <a:lvl5pPr marL="1182136" indent="-285750">
              <a:buFont typeface="Arial" panose="020B0604020202020204" pitchFamily="34" charset="0"/>
              <a:buChar char="•"/>
              <a:defRPr lang="en-US" sz="1400" kern="1200" spc="0" baseline="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11A058A9-684D-964D-B349-6C6B50BBDD70}"/>
              </a:ext>
            </a:extLst>
          </p:cNvPr>
          <p:cNvSpPr>
            <a:spLocks noGrp="1"/>
          </p:cNvSpPr>
          <p:nvPr>
            <p:ph type="title"/>
          </p:nvPr>
        </p:nvSpPr>
        <p:spPr>
          <a:xfrm>
            <a:off x="1179576" y="226511"/>
            <a:ext cx="11012423" cy="741053"/>
          </a:xfrm>
        </p:spPr>
        <p:txBody>
          <a:bodyPr/>
          <a:lstStyle>
            <a:lvl1pPr algn="ctr">
              <a:defRPr>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CC0FA33-9446-E648-A06E-0B56BC06D09D}"/>
              </a:ext>
            </a:extLst>
          </p:cNvPr>
          <p:cNvSpPr/>
          <p:nvPr userDrawn="1"/>
        </p:nvSpPr>
        <p:spPr bwMode="auto">
          <a:xfrm>
            <a:off x="0" y="0"/>
            <a:ext cx="1179576" cy="1179576"/>
          </a:xfrm>
          <a:prstGeom prst="rect">
            <a:avLst/>
          </a:prstGeom>
          <a:solidFill>
            <a:srgbClr val="6D3B6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196769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urple content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FFF5E9-40A0-4047-8058-6E0D2947A0CC}"/>
              </a:ext>
            </a:extLst>
          </p:cNvPr>
          <p:cNvSpPr/>
          <p:nvPr userDrawn="1"/>
        </p:nvSpPr>
        <p:spPr bwMode="auto">
          <a:xfrm>
            <a:off x="0" y="0"/>
            <a:ext cx="12192000" cy="1179838"/>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6" name="Content Placeholder 3">
            <a:extLst>
              <a:ext uri="{FF2B5EF4-FFF2-40B4-BE49-F238E27FC236}">
                <a16:creationId xmlns:a16="http://schemas.microsoft.com/office/drawing/2014/main" id="{F90ED753-3509-5E41-9633-EF2D01CBAD0E}"/>
              </a:ext>
            </a:extLst>
          </p:cNvPr>
          <p:cNvSpPr>
            <a:spLocks noGrp="1"/>
          </p:cNvSpPr>
          <p:nvPr>
            <p:ph sz="quarter" idx="10"/>
          </p:nvPr>
        </p:nvSpPr>
        <p:spPr>
          <a:xfrm>
            <a:off x="6095923" y="1435099"/>
            <a:ext cx="5669280" cy="5129213"/>
          </a:xfrm>
        </p:spPr>
        <p:txBody>
          <a:bodyPr anchor="ctr">
            <a:noAutofit/>
          </a:bodyPr>
          <a:lstStyle>
            <a:lvl1pPr marL="274320" indent="-182880">
              <a:buFont typeface="Arial" panose="020B0604020202020204" pitchFamily="34" charset="0"/>
              <a:buChar char="•"/>
              <a:defRPr>
                <a:solidFill>
                  <a:schemeClr val="tx1"/>
                </a:solidFill>
              </a:defRPr>
            </a:lvl1pPr>
            <a:lvl2pPr marL="548640" indent="-182880">
              <a:buFont typeface="Arial" panose="020B0604020202020204" pitchFamily="34" charset="0"/>
              <a:buChar char="•"/>
              <a:defRPr>
                <a:solidFill>
                  <a:schemeClr val="tx1"/>
                </a:solidFill>
              </a:defRPr>
            </a:lvl2pPr>
            <a:lvl3pPr marL="733943" indent="-285750">
              <a:buFont typeface="Arial" panose="020B0604020202020204" pitchFamily="34" charset="0"/>
              <a:buChar char="•"/>
              <a:defRPr lang="en-US" sz="1600" kern="1200" spc="0" baseline="0" dirty="0" smtClean="0">
                <a:solidFill>
                  <a:schemeClr val="tx1"/>
                </a:solidFill>
                <a:latin typeface="+mn-lt"/>
                <a:ea typeface="+mn-ea"/>
                <a:cs typeface="+mn-cs"/>
              </a:defRPr>
            </a:lvl3pPr>
            <a:lvl4pPr marL="958040" indent="-285750">
              <a:buFont typeface="Arial" panose="020B0604020202020204" pitchFamily="34" charset="0"/>
              <a:buChar char="•"/>
              <a:defRPr lang="en-US" sz="1400" kern="1200" spc="0" baseline="0" dirty="0" smtClean="0">
                <a:solidFill>
                  <a:schemeClr val="tx1"/>
                </a:solidFill>
                <a:latin typeface="+mn-lt"/>
                <a:ea typeface="+mn-ea"/>
                <a:cs typeface="+mn-cs"/>
              </a:defRPr>
            </a:lvl4pPr>
            <a:lvl5pPr marL="1182136" indent="-285750">
              <a:buFont typeface="Arial" panose="020B0604020202020204" pitchFamily="34" charset="0"/>
              <a:buChar char="•"/>
              <a:defRPr lang="en-US" sz="1400" kern="1200" spc="0" baseline="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9E85E6D7-F9C6-E244-8799-0E33B1A04A63}"/>
              </a:ext>
            </a:extLst>
          </p:cNvPr>
          <p:cNvSpPr>
            <a:spLocks noGrp="1"/>
          </p:cNvSpPr>
          <p:nvPr>
            <p:ph type="title"/>
          </p:nvPr>
        </p:nvSpPr>
        <p:spPr>
          <a:xfrm>
            <a:off x="1179576" y="226511"/>
            <a:ext cx="11012423" cy="741053"/>
          </a:xfrm>
        </p:spPr>
        <p:txBody>
          <a:bodyPr/>
          <a:lstStyle>
            <a:lvl1pPr algn="ctr">
              <a:defRPr>
                <a:solidFill>
                  <a:schemeClr val="bg1"/>
                </a:solidFill>
              </a:defRPr>
            </a:lvl1pPr>
          </a:lstStyle>
          <a:p>
            <a:r>
              <a:rPr lang="en-US"/>
              <a:t>Click to edit Master title style</a:t>
            </a:r>
          </a:p>
        </p:txBody>
      </p:sp>
      <p:sp>
        <p:nvSpPr>
          <p:cNvPr id="8" name="Rectangle 7">
            <a:extLst>
              <a:ext uri="{FF2B5EF4-FFF2-40B4-BE49-F238E27FC236}">
                <a16:creationId xmlns:a16="http://schemas.microsoft.com/office/drawing/2014/main" id="{DB99BD11-70B8-994B-945F-30829836A661}"/>
              </a:ext>
            </a:extLst>
          </p:cNvPr>
          <p:cNvSpPr/>
          <p:nvPr userDrawn="1"/>
        </p:nvSpPr>
        <p:spPr bwMode="auto">
          <a:xfrm>
            <a:off x="0" y="0"/>
            <a:ext cx="1179576" cy="1179576"/>
          </a:xfrm>
          <a:prstGeom prst="rect">
            <a:avLst/>
          </a:prstGeom>
          <a:solidFill>
            <a:srgbClr val="6D3B6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42364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Title and Content y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429383" y="226511"/>
            <a:ext cx="11333080" cy="741053"/>
          </a:xfrm>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438726" y="1435099"/>
            <a:ext cx="11018838" cy="5129213"/>
          </a:xfrm>
        </p:spPr>
        <p:txBody>
          <a:bodyPr>
            <a:noAutofit/>
          </a:bodyPr>
          <a:lstStyle>
            <a:lvl1pPr marL="274320" indent="-182880">
              <a:buFont typeface="Arial" panose="020B0604020202020204" pitchFamily="34" charset="0"/>
              <a:buChar char="•"/>
              <a:defRPr>
                <a:solidFill>
                  <a:schemeClr val="tx1"/>
                </a:solidFill>
              </a:defRPr>
            </a:lvl1pPr>
            <a:lvl2pPr marL="548640" indent="-182880">
              <a:buFont typeface="Arial" panose="020B0604020202020204" pitchFamily="34" charset="0"/>
              <a:buChar char="•"/>
              <a:defRPr>
                <a:solidFill>
                  <a:schemeClr val="tx1"/>
                </a:solidFill>
              </a:defRPr>
            </a:lvl2pPr>
            <a:lvl3pPr marL="733943" indent="-285750">
              <a:buFont typeface="Arial" panose="020B0604020202020204" pitchFamily="34" charset="0"/>
              <a:buChar char="•"/>
              <a:defRPr lang="en-US" sz="1600" kern="1200" spc="0" baseline="0" dirty="0" smtClean="0">
                <a:solidFill>
                  <a:schemeClr val="tx1"/>
                </a:solidFill>
                <a:latin typeface="+mn-lt"/>
                <a:ea typeface="+mn-ea"/>
                <a:cs typeface="+mn-cs"/>
              </a:defRPr>
            </a:lvl3pPr>
            <a:lvl4pPr marL="958040" indent="-285750">
              <a:buFont typeface="Arial" panose="020B0604020202020204" pitchFamily="34" charset="0"/>
              <a:buChar char="•"/>
              <a:defRPr lang="en-US" sz="1400" kern="1200" spc="0" baseline="0" dirty="0" smtClean="0">
                <a:solidFill>
                  <a:schemeClr val="tx1"/>
                </a:solidFill>
                <a:latin typeface="+mn-lt"/>
                <a:ea typeface="+mn-ea"/>
                <a:cs typeface="+mn-cs"/>
              </a:defRPr>
            </a:lvl4pPr>
            <a:lvl5pPr marL="1182136" indent="-285750">
              <a:buFont typeface="Arial" panose="020B0604020202020204" pitchFamily="34" charset="0"/>
              <a:buChar char="•"/>
              <a:defRPr lang="en-US" sz="1400" kern="1200" spc="0" baseline="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4715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ank you blue">
    <p:bg>
      <p:bgPr>
        <a:solidFill>
          <a:schemeClr val="bg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9545" y="2720926"/>
            <a:ext cx="7474869" cy="1416149"/>
          </a:xfrm>
          <a:noFill/>
        </p:spPr>
        <p:txBody>
          <a:bodyPr lIns="0" tIns="0" rIns="0" bIns="0" anchor="ctr" anchorCtr="0"/>
          <a:lstStyle>
            <a:lvl1pPr>
              <a:lnSpc>
                <a:spcPct val="100000"/>
              </a:lnSpc>
              <a:spcAft>
                <a:spcPts val="1274"/>
              </a:spcAft>
              <a:defRPr sz="3600" spc="0" baseline="0">
                <a:solidFill>
                  <a:schemeClr val="bg1"/>
                </a:solidFill>
              </a:defRPr>
            </a:lvl1pPr>
          </a:lstStyle>
          <a:p>
            <a:r>
              <a:rPr lang="en-US"/>
              <a:t>Thank you.</a:t>
            </a:r>
          </a:p>
        </p:txBody>
      </p:sp>
      <p:sp>
        <p:nvSpPr>
          <p:cNvPr id="4" name="Text Box 3">
            <a:extLst>
              <a:ext uri="{FF2B5EF4-FFF2-40B4-BE49-F238E27FC236}">
                <a16:creationId xmlns:a16="http://schemas.microsoft.com/office/drawing/2014/main" id="{1688BD8D-D2E4-4DFC-B39C-D55D84362354}"/>
              </a:ext>
            </a:extLst>
          </p:cNvPr>
          <p:cNvSpPr txBox="1">
            <a:spLocks noChangeArrowheads="1"/>
          </p:cNvSpPr>
          <p:nvPr userDrawn="1"/>
        </p:nvSpPr>
        <p:spPr bwMode="blackWhite">
          <a:xfrm>
            <a:off x="428494" y="6318462"/>
            <a:ext cx="4482124" cy="10561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a:solidFill>
                  <a:schemeClr val="bg1"/>
                </a:solidFill>
                <a:cs typeface="Segoe UI" pitchFamily="34" charset="0"/>
              </a:rPr>
              <a:t>© Copyright Microsoft Corporation. All rights reserved. </a:t>
            </a:r>
          </a:p>
        </p:txBody>
      </p:sp>
      <p:grpSp>
        <p:nvGrpSpPr>
          <p:cNvPr id="6" name="Group 5">
            <a:extLst>
              <a:ext uri="{FF2B5EF4-FFF2-40B4-BE49-F238E27FC236}">
                <a16:creationId xmlns:a16="http://schemas.microsoft.com/office/drawing/2014/main" id="{61352D87-5F63-4A7A-8E3C-E5D738BA99BA}"/>
              </a:ext>
            </a:extLst>
          </p:cNvPr>
          <p:cNvGrpSpPr>
            <a:grpSpLocks noChangeAspect="1"/>
          </p:cNvGrpSpPr>
          <p:nvPr userDrawn="1"/>
        </p:nvGrpSpPr>
        <p:grpSpPr bwMode="black">
          <a:xfrm>
            <a:off x="426425" y="438438"/>
            <a:ext cx="1043869" cy="224138"/>
            <a:chOff x="457200" y="1643393"/>
            <a:chExt cx="4492753" cy="964540"/>
          </a:xfrm>
        </p:grpSpPr>
        <p:pic>
          <p:nvPicPr>
            <p:cNvPr id="7" name="Picture 6">
              <a:extLst>
                <a:ext uri="{FF2B5EF4-FFF2-40B4-BE49-F238E27FC236}">
                  <a16:creationId xmlns:a16="http://schemas.microsoft.com/office/drawing/2014/main" id="{3971E1FE-1E62-4FCC-AB57-840ABC91A2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457200" y="1643393"/>
              <a:ext cx="964540" cy="964540"/>
            </a:xfrm>
            <a:prstGeom prst="rect">
              <a:avLst/>
            </a:prstGeom>
          </p:spPr>
        </p:pic>
        <p:sp>
          <p:nvSpPr>
            <p:cNvPr id="8" name="Freeform 12">
              <a:extLst>
                <a:ext uri="{FF2B5EF4-FFF2-40B4-BE49-F238E27FC236}">
                  <a16:creationId xmlns:a16="http://schemas.microsoft.com/office/drawing/2014/main" id="{AEBA7EC8-E8DE-4CD5-B1EA-36A290D225D1}"/>
                </a:ext>
              </a:extLst>
            </p:cNvPr>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39770130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pic>
        <p:nvPicPr>
          <p:cNvPr id="9" name="Picture 8" descr="A group of people sitting at a table&#10;&#10;Description automatically generated">
            <a:extLst>
              <a:ext uri="{FF2B5EF4-FFF2-40B4-BE49-F238E27FC236}">
                <a16:creationId xmlns:a16="http://schemas.microsoft.com/office/drawing/2014/main" id="{99A0AB81-A60C-4CA0-85EA-4B8750197B2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0" cy="6857027"/>
          </a:xfrm>
          <a:prstGeom prst="rect">
            <a:avLst/>
          </a:prstGeom>
        </p:spPr>
      </p:pic>
      <p:sp>
        <p:nvSpPr>
          <p:cNvPr id="7" name="Rectangle 6">
            <a:extLst>
              <a:ext uri="{FF2B5EF4-FFF2-40B4-BE49-F238E27FC236}">
                <a16:creationId xmlns:a16="http://schemas.microsoft.com/office/drawing/2014/main" id="{8A16DCA7-7A2D-4A51-8F0C-E1A4CE0AB177}"/>
              </a:ext>
            </a:extLst>
          </p:cNvPr>
          <p:cNvSpPr/>
          <p:nvPr userDrawn="1"/>
        </p:nvSpPr>
        <p:spPr bwMode="auto">
          <a:xfrm>
            <a:off x="0" y="0"/>
            <a:ext cx="12192000" cy="6858977"/>
          </a:xfrm>
          <a:prstGeom prst="rect">
            <a:avLst/>
          </a:prstGeom>
          <a:gradFill>
            <a:gsLst>
              <a:gs pos="100000">
                <a:schemeClr val="bg1">
                  <a:lumMod val="0"/>
                  <a:alpha val="43000"/>
                </a:schemeClr>
              </a:gs>
              <a:gs pos="16000">
                <a:schemeClr val="tx1">
                  <a:alpha val="0"/>
                </a:schemeClr>
              </a:gs>
            </a:gsLst>
            <a:lin ang="108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a:extLst>
              <a:ext uri="{FF2B5EF4-FFF2-40B4-BE49-F238E27FC236}">
                <a16:creationId xmlns:a16="http://schemas.microsoft.com/office/drawing/2014/main" id="{17638C1E-3C14-47CA-8D50-48830F06A3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20255" y="428608"/>
            <a:ext cx="878803" cy="187409"/>
          </a:xfrm>
          <a:prstGeom prst="rect">
            <a:avLst/>
          </a:prstGeom>
        </p:spPr>
      </p:pic>
      <p:sp>
        <p:nvSpPr>
          <p:cNvPr id="10" name="Title 1">
            <a:extLst>
              <a:ext uri="{FF2B5EF4-FFF2-40B4-BE49-F238E27FC236}">
                <a16:creationId xmlns:a16="http://schemas.microsoft.com/office/drawing/2014/main" id="{6918950D-BA52-4C37-9FC7-9B2441DABC4D}"/>
              </a:ext>
            </a:extLst>
          </p:cNvPr>
          <p:cNvSpPr>
            <a:spLocks noGrp="1"/>
          </p:cNvSpPr>
          <p:nvPr>
            <p:ph type="title" hasCustomPrompt="1"/>
          </p:nvPr>
        </p:nvSpPr>
        <p:spPr>
          <a:xfrm>
            <a:off x="429544" y="3029995"/>
            <a:ext cx="9401560" cy="1793104"/>
          </a:xfrm>
          <a:noFill/>
        </p:spPr>
        <p:txBody>
          <a:bodyPr lIns="0" tIns="0" rIns="0" bIns="182880" anchor="b" anchorCtr="0"/>
          <a:lstStyle>
            <a:lvl1pPr>
              <a:defRPr sz="5300" strike="noStrike" spc="-147" baseline="0">
                <a:solidFill>
                  <a:schemeClr val="bg2"/>
                </a:solidFill>
              </a:defRPr>
            </a:lvl1pPr>
          </a:lstStyle>
          <a:p>
            <a:r>
              <a:rPr lang="en-US"/>
              <a:t>Microsoft 365</a:t>
            </a:r>
            <a:br>
              <a:rPr lang="en-US"/>
            </a:br>
            <a:r>
              <a:rPr lang="en-US"/>
              <a:t>title or event name</a:t>
            </a:r>
          </a:p>
        </p:txBody>
      </p:sp>
      <p:sp>
        <p:nvSpPr>
          <p:cNvPr id="11" name="Text Placeholder 4">
            <a:extLst>
              <a:ext uri="{FF2B5EF4-FFF2-40B4-BE49-F238E27FC236}">
                <a16:creationId xmlns:a16="http://schemas.microsoft.com/office/drawing/2014/main" id="{4B7969DA-51E9-4FB3-BFCC-63C88E80862C}"/>
              </a:ext>
            </a:extLst>
          </p:cNvPr>
          <p:cNvSpPr>
            <a:spLocks noGrp="1"/>
          </p:cNvSpPr>
          <p:nvPr>
            <p:ph type="body" sz="quarter" idx="12" hasCustomPrompt="1"/>
          </p:nvPr>
        </p:nvSpPr>
        <p:spPr>
          <a:xfrm>
            <a:off x="426426" y="4838790"/>
            <a:ext cx="9401560" cy="945435"/>
          </a:xfrm>
          <a:noFill/>
        </p:spPr>
        <p:txBody>
          <a:bodyPr lIns="0" tIns="0" rIns="0" bIns="0">
            <a:noAutofit/>
          </a:bodyPr>
          <a:lstStyle>
            <a:lvl1pPr marL="0" indent="0">
              <a:lnSpc>
                <a:spcPct val="100000"/>
              </a:lnSpc>
              <a:spcBef>
                <a:spcPts val="0"/>
              </a:spcBef>
              <a:buNone/>
              <a:defRPr sz="1800" spc="0" baseline="0">
                <a:solidFill>
                  <a:schemeClr val="bg2"/>
                </a:solidFill>
                <a:latin typeface="+mn-lt"/>
              </a:defRPr>
            </a:lvl1pPr>
          </a:lstStyle>
          <a:p>
            <a:pPr lvl="0"/>
            <a:r>
              <a:rPr lang="en-US"/>
              <a:t>Author name</a:t>
            </a:r>
          </a:p>
          <a:p>
            <a:pPr lvl="0"/>
            <a:r>
              <a:rPr lang="en-US"/>
              <a:t>Date</a:t>
            </a:r>
          </a:p>
        </p:txBody>
      </p:sp>
    </p:spTree>
    <p:extLst>
      <p:ext uri="{BB962C8B-B14F-4D97-AF65-F5344CB8AC3E}">
        <p14:creationId xmlns:p14="http://schemas.microsoft.com/office/powerpoint/2010/main" val="41389607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Tree>
    <p:extLst>
      <p:ext uri="{BB962C8B-B14F-4D97-AF65-F5344CB8AC3E}">
        <p14:creationId xmlns:p14="http://schemas.microsoft.com/office/powerpoint/2010/main" val="126874561"/>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Workflow 1">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465F22B2-5C6F-4F81-BEF5-9630955A89B7}"/>
              </a:ext>
            </a:extLst>
          </p:cNvPr>
          <p:cNvSpPr>
            <a:spLocks noGrp="1"/>
          </p:cNvSpPr>
          <p:nvPr>
            <p:ph type="body" sz="quarter" idx="14"/>
          </p:nvPr>
        </p:nvSpPr>
        <p:spPr>
          <a:xfrm>
            <a:off x="424868" y="5248306"/>
            <a:ext cx="3711199" cy="591724"/>
          </a:xfrm>
          <a:noFill/>
        </p:spPr>
        <p:txBody>
          <a:bodyPr wrap="square" anchor="t">
            <a:noAutofit/>
          </a:bodyPr>
          <a:lstStyle>
            <a:lvl1pPr>
              <a:defRPr lang="en-US" sz="2000" b="1" smtClean="0">
                <a:solidFill>
                  <a:srgbClr val="5558AF"/>
                </a:solidFill>
                <a:latin typeface="+mj-lt"/>
              </a:defRPr>
            </a:lvl1pPr>
            <a:lvl2pPr>
              <a:defRPr lang="en-US" sz="1765" smtClean="0">
                <a:solidFill>
                  <a:schemeClr val="tx1"/>
                </a:solidFill>
              </a:defRPr>
            </a:lvl2pPr>
            <a:lvl3pPr>
              <a:defRPr lang="en-US" sz="1765" smtClean="0">
                <a:solidFill>
                  <a:schemeClr val="tx1"/>
                </a:solidFill>
              </a:defRPr>
            </a:lvl3pPr>
            <a:lvl4pPr>
              <a:defRPr lang="en-US" sz="1765" smtClean="0">
                <a:solidFill>
                  <a:schemeClr val="tx1"/>
                </a:solidFill>
              </a:defRPr>
            </a:lvl4pPr>
            <a:lvl5pPr>
              <a:defRPr lang="en-US" sz="1765">
                <a:solidFill>
                  <a:schemeClr val="tx1"/>
                </a:solidFill>
              </a:defRPr>
            </a:lvl5pPr>
          </a:lstStyle>
          <a:p>
            <a:pPr lvl="0" algn="ctr"/>
            <a:r>
              <a:rPr lang="en-US"/>
              <a:t>Click to edit Master text styles</a:t>
            </a:r>
          </a:p>
        </p:txBody>
      </p:sp>
      <p:sp>
        <p:nvSpPr>
          <p:cNvPr id="22" name="Text Placeholder 20">
            <a:extLst>
              <a:ext uri="{FF2B5EF4-FFF2-40B4-BE49-F238E27FC236}">
                <a16:creationId xmlns:a16="http://schemas.microsoft.com/office/drawing/2014/main" id="{14E04555-C3EC-42A0-A2FB-D0CF6D8D1EB1}"/>
              </a:ext>
            </a:extLst>
          </p:cNvPr>
          <p:cNvSpPr>
            <a:spLocks noGrp="1"/>
          </p:cNvSpPr>
          <p:nvPr>
            <p:ph type="body" sz="quarter" idx="15"/>
          </p:nvPr>
        </p:nvSpPr>
        <p:spPr>
          <a:xfrm>
            <a:off x="4240121" y="5248306"/>
            <a:ext cx="3711199" cy="591724"/>
          </a:xfrm>
          <a:noFill/>
        </p:spPr>
        <p:txBody>
          <a:bodyPr wrap="square" anchor="t">
            <a:noAutofit/>
          </a:bodyPr>
          <a:lstStyle>
            <a:lvl1pPr>
              <a:defRPr lang="en-US" sz="2000" b="1" smtClean="0">
                <a:solidFill>
                  <a:srgbClr val="5558AF"/>
                </a:solidFill>
                <a:latin typeface="+mj-lt"/>
              </a:defRPr>
            </a:lvl1pPr>
            <a:lvl2pPr>
              <a:defRPr lang="en-US" sz="1765" smtClean="0">
                <a:solidFill>
                  <a:schemeClr val="tx1"/>
                </a:solidFill>
              </a:defRPr>
            </a:lvl2pPr>
            <a:lvl3pPr>
              <a:defRPr lang="en-US" sz="1765" smtClean="0">
                <a:solidFill>
                  <a:schemeClr val="tx1"/>
                </a:solidFill>
              </a:defRPr>
            </a:lvl3pPr>
            <a:lvl4pPr>
              <a:defRPr lang="en-US" sz="1765" smtClean="0">
                <a:solidFill>
                  <a:schemeClr val="tx1"/>
                </a:solidFill>
              </a:defRPr>
            </a:lvl4pPr>
            <a:lvl5pPr>
              <a:defRPr lang="en-US" sz="1765">
                <a:solidFill>
                  <a:schemeClr val="tx1"/>
                </a:solidFill>
              </a:defRPr>
            </a:lvl5pPr>
          </a:lstStyle>
          <a:p>
            <a:pPr lvl="0" algn="ctr"/>
            <a:r>
              <a:rPr lang="en-US"/>
              <a:t>Click to edit Master text styles</a:t>
            </a:r>
          </a:p>
        </p:txBody>
      </p:sp>
      <p:sp>
        <p:nvSpPr>
          <p:cNvPr id="23" name="Text Placeholder 20">
            <a:extLst>
              <a:ext uri="{FF2B5EF4-FFF2-40B4-BE49-F238E27FC236}">
                <a16:creationId xmlns:a16="http://schemas.microsoft.com/office/drawing/2014/main" id="{727EE30A-C07C-4448-B0D9-9ED2EB526A8B}"/>
              </a:ext>
            </a:extLst>
          </p:cNvPr>
          <p:cNvSpPr>
            <a:spLocks noGrp="1"/>
          </p:cNvSpPr>
          <p:nvPr>
            <p:ph type="body" sz="quarter" idx="16"/>
          </p:nvPr>
        </p:nvSpPr>
        <p:spPr>
          <a:xfrm>
            <a:off x="8055374" y="5248306"/>
            <a:ext cx="3707090" cy="591724"/>
          </a:xfrm>
          <a:noFill/>
        </p:spPr>
        <p:txBody>
          <a:bodyPr wrap="square" anchor="t">
            <a:noAutofit/>
          </a:bodyPr>
          <a:lstStyle>
            <a:lvl1pPr>
              <a:defRPr lang="en-US" sz="2000" b="1" smtClean="0">
                <a:solidFill>
                  <a:srgbClr val="5558AF"/>
                </a:solidFill>
                <a:latin typeface="+mj-lt"/>
              </a:defRPr>
            </a:lvl1pPr>
            <a:lvl2pPr>
              <a:defRPr lang="en-US" sz="1765" smtClean="0">
                <a:solidFill>
                  <a:schemeClr val="tx1"/>
                </a:solidFill>
              </a:defRPr>
            </a:lvl2pPr>
            <a:lvl3pPr>
              <a:defRPr lang="en-US" sz="1765" smtClean="0">
                <a:solidFill>
                  <a:schemeClr val="tx1"/>
                </a:solidFill>
              </a:defRPr>
            </a:lvl3pPr>
            <a:lvl4pPr>
              <a:defRPr lang="en-US" sz="1765" smtClean="0">
                <a:solidFill>
                  <a:schemeClr val="tx1"/>
                </a:solidFill>
              </a:defRPr>
            </a:lvl4pPr>
            <a:lvl5pPr>
              <a:defRPr lang="en-US" sz="1765">
                <a:solidFill>
                  <a:schemeClr val="tx1"/>
                </a:solidFill>
              </a:defRPr>
            </a:lvl5pPr>
          </a:lstStyle>
          <a:p>
            <a:pPr lvl="0" algn="ctr"/>
            <a:r>
              <a:rPr lang="en-US"/>
              <a:t>Click to edit Master text styles</a:t>
            </a:r>
          </a:p>
        </p:txBody>
      </p:sp>
      <p:sp>
        <p:nvSpPr>
          <p:cNvPr id="17" name="Picture Placeholder 16">
            <a:extLst>
              <a:ext uri="{FF2B5EF4-FFF2-40B4-BE49-F238E27FC236}">
                <a16:creationId xmlns:a16="http://schemas.microsoft.com/office/drawing/2014/main" id="{DF6EC192-3296-4CCE-87E3-82CF809BC812}"/>
              </a:ext>
            </a:extLst>
          </p:cNvPr>
          <p:cNvSpPr>
            <a:spLocks noGrp="1"/>
          </p:cNvSpPr>
          <p:nvPr>
            <p:ph type="pic" sz="quarter" idx="11" hasCustomPrompt="1"/>
          </p:nvPr>
        </p:nvSpPr>
        <p:spPr>
          <a:xfrm>
            <a:off x="569604" y="2951149"/>
            <a:ext cx="3396610" cy="2000899"/>
          </a:xfrm>
          <a:solidFill>
            <a:schemeClr val="bg1"/>
          </a:solidFill>
        </p:spPr>
        <p:txBody>
          <a:bodyPr anchor="ctr">
            <a:noAutofit/>
          </a:bodyPr>
          <a:lstStyle>
            <a:lvl1pPr algn="ctr">
              <a:defRPr sz="1600"/>
            </a:lvl1pPr>
          </a:lstStyle>
          <a:p>
            <a:r>
              <a:rPr lang="en-US"/>
              <a:t>Screenshot</a:t>
            </a:r>
          </a:p>
        </p:txBody>
      </p:sp>
      <p:sp>
        <p:nvSpPr>
          <p:cNvPr id="18" name="Picture Placeholder 16">
            <a:extLst>
              <a:ext uri="{FF2B5EF4-FFF2-40B4-BE49-F238E27FC236}">
                <a16:creationId xmlns:a16="http://schemas.microsoft.com/office/drawing/2014/main" id="{8C946D49-F23C-4B55-ABC7-B4982E417E81}"/>
              </a:ext>
            </a:extLst>
          </p:cNvPr>
          <p:cNvSpPr>
            <a:spLocks noGrp="1"/>
          </p:cNvSpPr>
          <p:nvPr>
            <p:ph type="pic" sz="quarter" idx="12"/>
          </p:nvPr>
        </p:nvSpPr>
        <p:spPr>
          <a:xfrm>
            <a:off x="4376716" y="2951149"/>
            <a:ext cx="3396610" cy="2000899"/>
          </a:xfrm>
          <a:solidFill>
            <a:schemeClr val="bg1"/>
          </a:solidFill>
        </p:spPr>
        <p:txBody>
          <a:bodyPr vert="horz" wrap="square" lIns="0" tIns="0" rIns="0" bIns="0" rtlCol="0" anchor="ctr">
            <a:noAutofit/>
          </a:bodyPr>
          <a:lstStyle>
            <a:lvl1pPr>
              <a:defRPr lang="en-US" sz="1600"/>
            </a:lvl1pPr>
          </a:lstStyle>
          <a:p>
            <a:pPr lvl="0" algn="ctr"/>
            <a:endParaRPr lang="en-US"/>
          </a:p>
        </p:txBody>
      </p:sp>
      <p:sp>
        <p:nvSpPr>
          <p:cNvPr id="19" name="Picture Placeholder 16">
            <a:extLst>
              <a:ext uri="{FF2B5EF4-FFF2-40B4-BE49-F238E27FC236}">
                <a16:creationId xmlns:a16="http://schemas.microsoft.com/office/drawing/2014/main" id="{54DB73C9-00B3-4551-BE67-07A052AAD210}"/>
              </a:ext>
            </a:extLst>
          </p:cNvPr>
          <p:cNvSpPr>
            <a:spLocks noGrp="1"/>
          </p:cNvSpPr>
          <p:nvPr>
            <p:ph type="pic" sz="quarter" idx="13"/>
          </p:nvPr>
        </p:nvSpPr>
        <p:spPr>
          <a:xfrm>
            <a:off x="8183829" y="2951149"/>
            <a:ext cx="3396610" cy="2000899"/>
          </a:xfrm>
          <a:solidFill>
            <a:schemeClr val="bg1"/>
          </a:solidFill>
        </p:spPr>
        <p:txBody>
          <a:bodyPr vert="horz" wrap="square" lIns="0" tIns="0" rIns="0" bIns="0" rtlCol="0" anchor="ctr">
            <a:noAutofit/>
          </a:bodyPr>
          <a:lstStyle>
            <a:lvl1pPr>
              <a:defRPr lang="en-US" sz="1600"/>
            </a:lvl1pPr>
          </a:lstStyle>
          <a:p>
            <a:pPr lvl="0" algn="ctr"/>
            <a:endParaRPr lang="en-US"/>
          </a:p>
        </p:txBody>
      </p:sp>
      <p:sp>
        <p:nvSpPr>
          <p:cNvPr id="9" name="Title Placeholder 1">
            <a:extLst>
              <a:ext uri="{FF2B5EF4-FFF2-40B4-BE49-F238E27FC236}">
                <a16:creationId xmlns:a16="http://schemas.microsoft.com/office/drawing/2014/main" id="{2934D783-76B7-4B2D-A0BE-5A3A02E34E20}"/>
              </a:ext>
            </a:extLst>
          </p:cNvPr>
          <p:cNvSpPr>
            <a:spLocks noGrp="1"/>
          </p:cNvSpPr>
          <p:nvPr>
            <p:ph type="title" hasCustomPrompt="1"/>
          </p:nvPr>
        </p:nvSpPr>
        <p:spPr>
          <a:xfrm>
            <a:off x="426424" y="1384843"/>
            <a:ext cx="11336039" cy="549159"/>
          </a:xfrm>
          <a:prstGeom prst="rect">
            <a:avLst/>
          </a:prstGeom>
          <a:noFill/>
        </p:spPr>
        <p:txBody>
          <a:bodyPr wrap="square" anchor="t">
            <a:noAutofit/>
          </a:bodyPr>
          <a:lstStyle>
            <a:lvl1pPr algn="ctr">
              <a:defRPr lang="en-US"/>
            </a:lvl1pPr>
          </a:lstStyle>
          <a:p>
            <a:pPr marL="0" lvl="0" algn="ctr"/>
            <a:r>
              <a:rPr lang="en-US"/>
              <a:t>Title</a:t>
            </a:r>
          </a:p>
        </p:txBody>
      </p:sp>
    </p:spTree>
    <p:extLst>
      <p:ext uri="{BB962C8B-B14F-4D97-AF65-F5344CB8AC3E}">
        <p14:creationId xmlns:p14="http://schemas.microsoft.com/office/powerpoint/2010/main" val="353344753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271872"/>
            <a:ext cx="4161981" cy="861774"/>
          </a:xfrm>
        </p:spPr>
        <p:txBody>
          <a:bodyPr wrap="square" rIns="0" anchor="b">
            <a:spAutoFit/>
          </a:bodyPr>
          <a:lstStyle>
            <a:lvl1pPr>
              <a:lnSpc>
                <a:spcPct val="100000"/>
              </a:lnSpc>
              <a:defRPr sz="2800" b="0" spc="-49" baseline="0">
                <a:solidFill>
                  <a:srgbClr val="000000"/>
                </a:solidFill>
                <a:latin typeface="+mj-lt"/>
                <a:cs typeface="Segoe UI Semilight" panose="020B0402040204020203" pitchFamily="34" charset="0"/>
              </a:defRPr>
            </a:lvl1pPr>
          </a:lstStyle>
          <a:p>
            <a:r>
              <a:rPr lang="en-US"/>
              <a:t>Title format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246221"/>
          </a:xfrm>
        </p:spPr>
        <p:txBody>
          <a:bodyPr/>
          <a:lstStyle>
            <a:lvl1pPr marL="0" indent="0">
              <a:buNone/>
              <a:defRPr sz="1600">
                <a:solidFill>
                  <a:srgbClr val="000000"/>
                </a:solidFill>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a:extLst>
              <a:ext uri="{FF2B5EF4-FFF2-40B4-BE49-F238E27FC236}">
                <a16:creationId xmlns:a16="http://schemas.microsoft.com/office/drawing/2014/main" id="{6178F5D2-7CA2-4202-8FD2-95D8F7A2E98D}"/>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2864628294"/>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276">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orkflow 2">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465F22B2-5C6F-4F81-BEF5-9630955A89B7}"/>
              </a:ext>
            </a:extLst>
          </p:cNvPr>
          <p:cNvSpPr>
            <a:spLocks noGrp="1"/>
          </p:cNvSpPr>
          <p:nvPr>
            <p:ph type="body" sz="quarter" idx="14"/>
          </p:nvPr>
        </p:nvSpPr>
        <p:spPr>
          <a:xfrm>
            <a:off x="424868" y="5248306"/>
            <a:ext cx="3711199" cy="591724"/>
          </a:xfrm>
          <a:noFill/>
        </p:spPr>
        <p:txBody>
          <a:bodyPr wrap="square" anchor="t">
            <a:noAutofit/>
          </a:bodyPr>
          <a:lstStyle>
            <a:lvl1pPr>
              <a:defRPr lang="en-US" sz="2000" b="1" smtClean="0">
                <a:solidFill>
                  <a:srgbClr val="5558AF"/>
                </a:solidFill>
                <a:latin typeface="+mj-lt"/>
              </a:defRPr>
            </a:lvl1pPr>
            <a:lvl2pPr>
              <a:defRPr lang="en-US" sz="1765" smtClean="0">
                <a:solidFill>
                  <a:schemeClr val="tx1"/>
                </a:solidFill>
              </a:defRPr>
            </a:lvl2pPr>
            <a:lvl3pPr>
              <a:defRPr lang="en-US" sz="1765" smtClean="0">
                <a:solidFill>
                  <a:schemeClr val="tx1"/>
                </a:solidFill>
              </a:defRPr>
            </a:lvl3pPr>
            <a:lvl4pPr>
              <a:defRPr lang="en-US" sz="1765" smtClean="0">
                <a:solidFill>
                  <a:schemeClr val="tx1"/>
                </a:solidFill>
              </a:defRPr>
            </a:lvl4pPr>
            <a:lvl5pPr>
              <a:defRPr lang="en-US" sz="1765">
                <a:solidFill>
                  <a:schemeClr val="tx1"/>
                </a:solidFill>
              </a:defRPr>
            </a:lvl5pPr>
          </a:lstStyle>
          <a:p>
            <a:pPr lvl="0" algn="ctr"/>
            <a:r>
              <a:rPr lang="en-US"/>
              <a:t>Click to edit Master text styles</a:t>
            </a:r>
          </a:p>
        </p:txBody>
      </p:sp>
      <p:sp>
        <p:nvSpPr>
          <p:cNvPr id="22" name="Text Placeholder 20">
            <a:extLst>
              <a:ext uri="{FF2B5EF4-FFF2-40B4-BE49-F238E27FC236}">
                <a16:creationId xmlns:a16="http://schemas.microsoft.com/office/drawing/2014/main" id="{14E04555-C3EC-42A0-A2FB-D0CF6D8D1EB1}"/>
              </a:ext>
            </a:extLst>
          </p:cNvPr>
          <p:cNvSpPr>
            <a:spLocks noGrp="1"/>
          </p:cNvSpPr>
          <p:nvPr>
            <p:ph type="body" sz="quarter" idx="15"/>
          </p:nvPr>
        </p:nvSpPr>
        <p:spPr>
          <a:xfrm>
            <a:off x="4240121" y="5248306"/>
            <a:ext cx="3711199" cy="591724"/>
          </a:xfrm>
          <a:noFill/>
        </p:spPr>
        <p:txBody>
          <a:bodyPr wrap="square" anchor="t">
            <a:noAutofit/>
          </a:bodyPr>
          <a:lstStyle>
            <a:lvl1pPr>
              <a:defRPr lang="en-US" sz="2000" b="1" smtClean="0">
                <a:solidFill>
                  <a:srgbClr val="5558AF"/>
                </a:solidFill>
                <a:latin typeface="+mj-lt"/>
              </a:defRPr>
            </a:lvl1pPr>
            <a:lvl2pPr>
              <a:defRPr lang="en-US" sz="1765" smtClean="0">
                <a:solidFill>
                  <a:schemeClr val="tx1"/>
                </a:solidFill>
              </a:defRPr>
            </a:lvl2pPr>
            <a:lvl3pPr>
              <a:defRPr lang="en-US" sz="1765" smtClean="0">
                <a:solidFill>
                  <a:schemeClr val="tx1"/>
                </a:solidFill>
              </a:defRPr>
            </a:lvl3pPr>
            <a:lvl4pPr>
              <a:defRPr lang="en-US" sz="1765" smtClean="0">
                <a:solidFill>
                  <a:schemeClr val="tx1"/>
                </a:solidFill>
              </a:defRPr>
            </a:lvl4pPr>
            <a:lvl5pPr>
              <a:defRPr lang="en-US" sz="1765">
                <a:solidFill>
                  <a:schemeClr val="tx1"/>
                </a:solidFill>
              </a:defRPr>
            </a:lvl5pPr>
          </a:lstStyle>
          <a:p>
            <a:pPr lvl="0" algn="ctr"/>
            <a:r>
              <a:rPr lang="en-US"/>
              <a:t>Click to edit Master text styles</a:t>
            </a:r>
          </a:p>
        </p:txBody>
      </p:sp>
      <p:sp>
        <p:nvSpPr>
          <p:cNvPr id="23" name="Text Placeholder 20">
            <a:extLst>
              <a:ext uri="{FF2B5EF4-FFF2-40B4-BE49-F238E27FC236}">
                <a16:creationId xmlns:a16="http://schemas.microsoft.com/office/drawing/2014/main" id="{727EE30A-C07C-4448-B0D9-9ED2EB526A8B}"/>
              </a:ext>
            </a:extLst>
          </p:cNvPr>
          <p:cNvSpPr>
            <a:spLocks noGrp="1"/>
          </p:cNvSpPr>
          <p:nvPr>
            <p:ph type="body" sz="quarter" idx="16"/>
          </p:nvPr>
        </p:nvSpPr>
        <p:spPr>
          <a:xfrm>
            <a:off x="8055374" y="5248306"/>
            <a:ext cx="3707090" cy="591724"/>
          </a:xfrm>
          <a:noFill/>
        </p:spPr>
        <p:txBody>
          <a:bodyPr wrap="square" anchor="t">
            <a:noAutofit/>
          </a:bodyPr>
          <a:lstStyle>
            <a:lvl1pPr>
              <a:defRPr lang="en-US" sz="2000" b="1" smtClean="0">
                <a:solidFill>
                  <a:srgbClr val="5558AF"/>
                </a:solidFill>
                <a:latin typeface="+mj-lt"/>
              </a:defRPr>
            </a:lvl1pPr>
            <a:lvl2pPr>
              <a:defRPr lang="en-US" sz="1765" smtClean="0">
                <a:solidFill>
                  <a:schemeClr val="tx1"/>
                </a:solidFill>
              </a:defRPr>
            </a:lvl2pPr>
            <a:lvl3pPr>
              <a:defRPr lang="en-US" sz="1765" smtClean="0">
                <a:solidFill>
                  <a:schemeClr val="tx1"/>
                </a:solidFill>
              </a:defRPr>
            </a:lvl3pPr>
            <a:lvl4pPr>
              <a:defRPr lang="en-US" sz="1765" smtClean="0">
                <a:solidFill>
                  <a:schemeClr val="tx1"/>
                </a:solidFill>
              </a:defRPr>
            </a:lvl4pPr>
            <a:lvl5pPr>
              <a:defRPr lang="en-US" sz="1765">
                <a:solidFill>
                  <a:schemeClr val="tx1"/>
                </a:solidFill>
              </a:defRPr>
            </a:lvl5pPr>
          </a:lstStyle>
          <a:p>
            <a:pPr lvl="0" algn="ctr"/>
            <a:r>
              <a:rPr lang="en-US"/>
              <a:t>Click to edit Master text styles</a:t>
            </a:r>
          </a:p>
        </p:txBody>
      </p:sp>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1384843"/>
            <a:ext cx="11336039" cy="549159"/>
          </a:xfrm>
          <a:prstGeom prst="rect">
            <a:avLst/>
          </a:prstGeom>
          <a:noFill/>
        </p:spPr>
        <p:txBody>
          <a:bodyPr wrap="square" anchor="t">
            <a:noAutofit/>
          </a:bodyPr>
          <a:lstStyle>
            <a:lvl1pPr algn="ctr">
              <a:defRPr lang="en-US"/>
            </a:lvl1pPr>
          </a:lstStyle>
          <a:p>
            <a:pPr marL="0" lvl="0" algn="ctr"/>
            <a:r>
              <a:rPr lang="en-US"/>
              <a:t>Title</a:t>
            </a:r>
          </a:p>
        </p:txBody>
      </p:sp>
      <p:sp>
        <p:nvSpPr>
          <p:cNvPr id="17" name="Picture Placeholder 16">
            <a:extLst>
              <a:ext uri="{FF2B5EF4-FFF2-40B4-BE49-F238E27FC236}">
                <a16:creationId xmlns:a16="http://schemas.microsoft.com/office/drawing/2014/main" id="{DF6EC192-3296-4CCE-87E3-82CF809BC812}"/>
              </a:ext>
            </a:extLst>
          </p:cNvPr>
          <p:cNvSpPr>
            <a:spLocks noGrp="1"/>
          </p:cNvSpPr>
          <p:nvPr>
            <p:ph type="pic" sz="quarter" idx="11" hasCustomPrompt="1"/>
          </p:nvPr>
        </p:nvSpPr>
        <p:spPr>
          <a:xfrm>
            <a:off x="569604" y="2951149"/>
            <a:ext cx="3396610" cy="2000899"/>
          </a:xfrm>
          <a:solidFill>
            <a:schemeClr val="bg1"/>
          </a:solidFill>
        </p:spPr>
        <p:txBody>
          <a:bodyPr anchor="ctr">
            <a:noAutofit/>
          </a:bodyPr>
          <a:lstStyle>
            <a:lvl1pPr algn="ctr">
              <a:defRPr sz="1600"/>
            </a:lvl1pPr>
          </a:lstStyle>
          <a:p>
            <a:r>
              <a:rPr lang="en-US"/>
              <a:t>Screenshot</a:t>
            </a:r>
          </a:p>
        </p:txBody>
      </p:sp>
      <p:sp>
        <p:nvSpPr>
          <p:cNvPr id="18" name="Picture Placeholder 16">
            <a:extLst>
              <a:ext uri="{FF2B5EF4-FFF2-40B4-BE49-F238E27FC236}">
                <a16:creationId xmlns:a16="http://schemas.microsoft.com/office/drawing/2014/main" id="{8C946D49-F23C-4B55-ABC7-B4982E417E81}"/>
              </a:ext>
            </a:extLst>
          </p:cNvPr>
          <p:cNvSpPr>
            <a:spLocks noGrp="1"/>
          </p:cNvSpPr>
          <p:nvPr>
            <p:ph type="pic" sz="quarter" idx="12"/>
          </p:nvPr>
        </p:nvSpPr>
        <p:spPr>
          <a:xfrm>
            <a:off x="4376716" y="2951149"/>
            <a:ext cx="3396610" cy="2000899"/>
          </a:xfrm>
          <a:solidFill>
            <a:schemeClr val="bg1"/>
          </a:solidFill>
        </p:spPr>
        <p:txBody>
          <a:bodyPr vert="horz" wrap="square" lIns="0" tIns="0" rIns="0" bIns="0" rtlCol="0" anchor="ctr">
            <a:noAutofit/>
          </a:bodyPr>
          <a:lstStyle>
            <a:lvl1pPr>
              <a:defRPr lang="en-US" sz="1600"/>
            </a:lvl1pPr>
          </a:lstStyle>
          <a:p>
            <a:pPr lvl="0" algn="ctr"/>
            <a:endParaRPr lang="en-US"/>
          </a:p>
        </p:txBody>
      </p:sp>
      <p:sp>
        <p:nvSpPr>
          <p:cNvPr id="19" name="Picture Placeholder 16">
            <a:extLst>
              <a:ext uri="{FF2B5EF4-FFF2-40B4-BE49-F238E27FC236}">
                <a16:creationId xmlns:a16="http://schemas.microsoft.com/office/drawing/2014/main" id="{54DB73C9-00B3-4551-BE67-07A052AAD210}"/>
              </a:ext>
            </a:extLst>
          </p:cNvPr>
          <p:cNvSpPr>
            <a:spLocks noGrp="1"/>
          </p:cNvSpPr>
          <p:nvPr>
            <p:ph type="pic" sz="quarter" idx="13"/>
          </p:nvPr>
        </p:nvSpPr>
        <p:spPr>
          <a:xfrm>
            <a:off x="8183829" y="2951149"/>
            <a:ext cx="3396610" cy="2000899"/>
          </a:xfrm>
          <a:solidFill>
            <a:schemeClr val="bg1"/>
          </a:solidFill>
        </p:spPr>
        <p:txBody>
          <a:bodyPr vert="horz" wrap="square" lIns="0" tIns="0" rIns="0" bIns="0" rtlCol="0" anchor="ctr">
            <a:noAutofit/>
          </a:bodyPr>
          <a:lstStyle>
            <a:lvl1pPr>
              <a:defRPr lang="en-US" sz="1600"/>
            </a:lvl1pPr>
          </a:lstStyle>
          <a:p>
            <a:pPr lvl="0" algn="ctr"/>
            <a:endParaRPr lang="en-US"/>
          </a:p>
        </p:txBody>
      </p:sp>
    </p:spTree>
    <p:extLst>
      <p:ext uri="{BB962C8B-B14F-4D97-AF65-F5344CB8AC3E}">
        <p14:creationId xmlns:p14="http://schemas.microsoft.com/office/powerpoint/2010/main" val="1817610550"/>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26424" y="2135536"/>
            <a:ext cx="11336039" cy="4288197"/>
          </a:xfrm>
        </p:spPr>
        <p:txBody>
          <a:bodyPr bIns="1737360" anchor="ctr">
            <a:noAutofit/>
          </a:bodyPr>
          <a:lstStyle>
            <a:lvl1pPr algn="ctr">
              <a:defRPr sz="2000">
                <a:solidFill>
                  <a:srgbClr val="000000"/>
                </a:solidFill>
                <a:latin typeface="+mj-lt"/>
              </a:defRPr>
            </a:lvl1pPr>
          </a:lstStyle>
          <a:p>
            <a:r>
              <a:rPr lang="en-US"/>
              <a:t>Click icon to add table</a:t>
            </a:r>
          </a:p>
        </p:txBody>
      </p:sp>
      <p:sp>
        <p:nvSpPr>
          <p:cNvPr id="5" name="Title Placeholder 1">
            <a:extLst>
              <a:ext uri="{FF2B5EF4-FFF2-40B4-BE49-F238E27FC236}">
                <a16:creationId xmlns:a16="http://schemas.microsoft.com/office/drawing/2014/main" id="{4F997AC3-87B6-4E0B-88C2-A05069E413C4}"/>
              </a:ext>
            </a:extLst>
          </p:cNvPr>
          <p:cNvSpPr>
            <a:spLocks noGrp="1"/>
          </p:cNvSpPr>
          <p:nvPr>
            <p:ph type="title" hasCustomPrompt="1"/>
          </p:nvPr>
        </p:nvSpPr>
        <p:spPr>
          <a:xfrm>
            <a:off x="426424" y="440495"/>
            <a:ext cx="11336039" cy="739343"/>
          </a:xfrm>
          <a:prstGeom prst="rect">
            <a:avLst/>
          </a:prstGeom>
        </p:spPr>
        <p:txBody>
          <a:bodyPr vert="horz" wrap="square" lIns="0" tIns="164592" rIns="0" bIns="0" rtlCol="0" anchor="t">
            <a:noAutofit/>
          </a:bodyPr>
          <a:lstStyle>
            <a:lvl1pPr>
              <a:defRPr>
                <a:solidFill>
                  <a:srgbClr val="000000"/>
                </a:solidFill>
              </a:defRPr>
            </a:lvl1pPr>
          </a:lstStyle>
          <a:p>
            <a:r>
              <a:rPr lang="en-US"/>
              <a:t>Table layout</a:t>
            </a:r>
          </a:p>
        </p:txBody>
      </p:sp>
    </p:spTree>
    <p:extLst>
      <p:ext uri="{BB962C8B-B14F-4D97-AF65-F5344CB8AC3E}">
        <p14:creationId xmlns:p14="http://schemas.microsoft.com/office/powerpoint/2010/main" val="3095515702"/>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 title white">
    <p:spTree>
      <p:nvGrpSpPr>
        <p:cNvPr id="1" name=""/>
        <p:cNvGrpSpPr/>
        <p:nvPr/>
      </p:nvGrpSpPr>
      <p:grpSpPr>
        <a:xfrm>
          <a:off x="0" y="0"/>
          <a:ext cx="0" cy="0"/>
          <a:chOff x="0" y="0"/>
          <a:chExt cx="0" cy="0"/>
        </a:xfrm>
      </p:grpSpPr>
      <p:sp>
        <p:nvSpPr>
          <p:cNvPr id="36" name="Title 35"/>
          <p:cNvSpPr>
            <a:spLocks noGrp="1"/>
          </p:cNvSpPr>
          <p:nvPr>
            <p:ph type="title" hasCustomPrompt="1"/>
          </p:nvPr>
        </p:nvSpPr>
        <p:spPr>
          <a:xfrm>
            <a:off x="426425" y="1184319"/>
            <a:ext cx="7477989" cy="3535032"/>
          </a:xfrm>
          <a:noFill/>
        </p:spPr>
        <p:txBody>
          <a:bodyPr vert="horz" wrap="square" lIns="0" tIns="0" rIns="0" bIns="0" rtlCol="0" anchor="t" anchorCtr="0">
            <a:noAutofit/>
          </a:bodyPr>
          <a:lstStyle>
            <a:lvl1pPr>
              <a:lnSpc>
                <a:spcPct val="90000"/>
              </a:lnSpc>
              <a:defRPr lang="en-US" sz="5300" spc="-147" dirty="0">
                <a:solidFill>
                  <a:srgbClr val="000000"/>
                </a:solidFill>
              </a:defRPr>
            </a:lvl1pPr>
          </a:lstStyle>
          <a:p>
            <a:pPr marL="0" lvl="0">
              <a:lnSpc>
                <a:spcPts val="5490"/>
              </a:lnSpc>
            </a:pPr>
            <a:r>
              <a:rPr lang="en-US"/>
              <a:t>Section title</a:t>
            </a:r>
          </a:p>
        </p:txBody>
      </p:sp>
    </p:spTree>
    <p:extLst>
      <p:ext uri="{BB962C8B-B14F-4D97-AF65-F5344CB8AC3E}">
        <p14:creationId xmlns:p14="http://schemas.microsoft.com/office/powerpoint/2010/main" val="19907881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ection title blue">
    <p:bg>
      <p:bgPr>
        <a:solidFill>
          <a:srgbClr val="5558AF"/>
        </a:solidFill>
        <a:effectLst/>
      </p:bgPr>
    </p:bg>
    <p:spTree>
      <p:nvGrpSpPr>
        <p:cNvPr id="1" name=""/>
        <p:cNvGrpSpPr/>
        <p:nvPr/>
      </p:nvGrpSpPr>
      <p:grpSpPr>
        <a:xfrm>
          <a:off x="0" y="0"/>
          <a:ext cx="0" cy="0"/>
          <a:chOff x="0" y="0"/>
          <a:chExt cx="0" cy="0"/>
        </a:xfrm>
      </p:grpSpPr>
      <p:sp>
        <p:nvSpPr>
          <p:cNvPr id="3" name="Title 35">
            <a:extLst>
              <a:ext uri="{FF2B5EF4-FFF2-40B4-BE49-F238E27FC236}">
                <a16:creationId xmlns:a16="http://schemas.microsoft.com/office/drawing/2014/main" id="{51E9DCD3-357B-4AF7-BDD2-18E09F714F4A}"/>
              </a:ext>
            </a:extLst>
          </p:cNvPr>
          <p:cNvSpPr>
            <a:spLocks noGrp="1"/>
          </p:cNvSpPr>
          <p:nvPr>
            <p:ph type="title" hasCustomPrompt="1"/>
          </p:nvPr>
        </p:nvSpPr>
        <p:spPr>
          <a:xfrm>
            <a:off x="426425" y="1184319"/>
            <a:ext cx="7477989" cy="3535032"/>
          </a:xfrm>
          <a:noFill/>
        </p:spPr>
        <p:txBody>
          <a:bodyPr vert="horz" wrap="square" lIns="0" tIns="0" rIns="0" bIns="0" rtlCol="0" anchor="t" anchorCtr="0">
            <a:noAutofit/>
          </a:bodyPr>
          <a:lstStyle>
            <a:lvl1pPr>
              <a:lnSpc>
                <a:spcPct val="90000"/>
              </a:lnSpc>
              <a:defRPr lang="en-US" sz="5300" spc="-147" dirty="0">
                <a:solidFill>
                  <a:schemeClr val="tx2"/>
                </a:solidFill>
              </a:defRPr>
            </a:lvl1pPr>
          </a:lstStyle>
          <a:p>
            <a:pPr marL="0" lvl="0">
              <a:lnSpc>
                <a:spcPts val="5490"/>
              </a:lnSpc>
            </a:pPr>
            <a:r>
              <a:rPr lang="en-US"/>
              <a:t>Section title</a:t>
            </a:r>
          </a:p>
        </p:txBody>
      </p:sp>
    </p:spTree>
    <p:extLst>
      <p:ext uri="{BB962C8B-B14F-4D97-AF65-F5344CB8AC3E}">
        <p14:creationId xmlns:p14="http://schemas.microsoft.com/office/powerpoint/2010/main" val="27758040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5226229"/>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hank you blue">
    <p:bg>
      <p:bgPr>
        <a:solidFill>
          <a:srgbClr val="5558AF"/>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6425" y="1829711"/>
            <a:ext cx="7477989" cy="1473396"/>
          </a:xfrm>
          <a:noFill/>
        </p:spPr>
        <p:txBody>
          <a:bodyPr lIns="0" tIns="0" rIns="0" bIns="0" anchor="t" anchorCtr="0"/>
          <a:lstStyle>
            <a:lvl1pPr>
              <a:lnSpc>
                <a:spcPct val="100000"/>
              </a:lnSpc>
              <a:spcAft>
                <a:spcPts val="1274"/>
              </a:spcAft>
              <a:defRPr sz="2600" spc="-147" baseline="0">
                <a:solidFill>
                  <a:schemeClr val="bg2"/>
                </a:solidFill>
              </a:defRPr>
            </a:lvl1pPr>
          </a:lstStyle>
          <a:p>
            <a:r>
              <a:rPr lang="en-US"/>
              <a:t>Thank you.</a:t>
            </a:r>
          </a:p>
        </p:txBody>
      </p:sp>
      <p:sp>
        <p:nvSpPr>
          <p:cNvPr id="4" name="Text Box 3">
            <a:extLst>
              <a:ext uri="{FF2B5EF4-FFF2-40B4-BE49-F238E27FC236}">
                <a16:creationId xmlns:a16="http://schemas.microsoft.com/office/drawing/2014/main" id="{1688BD8D-D2E4-4DFC-B39C-D55D84362354}"/>
              </a:ext>
            </a:extLst>
          </p:cNvPr>
          <p:cNvSpPr txBox="1">
            <a:spLocks noChangeArrowheads="1"/>
          </p:cNvSpPr>
          <p:nvPr userDrawn="1"/>
        </p:nvSpPr>
        <p:spPr bwMode="blackWhite">
          <a:xfrm>
            <a:off x="428494" y="6318462"/>
            <a:ext cx="4482124"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700">
                <a:solidFill>
                  <a:schemeClr val="bg2"/>
                </a:solidFill>
                <a:cs typeface="Segoe UI" pitchFamily="34" charset="0"/>
              </a:rPr>
              <a:t>© Copyright Microsoft Corporation. All rights reserved. </a:t>
            </a:r>
          </a:p>
        </p:txBody>
      </p:sp>
      <p:pic>
        <p:nvPicPr>
          <p:cNvPr id="5" name="Picture 4">
            <a:extLst>
              <a:ext uri="{FF2B5EF4-FFF2-40B4-BE49-F238E27FC236}">
                <a16:creationId xmlns:a16="http://schemas.microsoft.com/office/drawing/2014/main" id="{C36BDE7C-8AED-4A87-A171-2EB14E4B98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8681" y="437140"/>
            <a:ext cx="896425" cy="191140"/>
          </a:xfrm>
          <a:prstGeom prst="rect">
            <a:avLst/>
          </a:prstGeom>
        </p:spPr>
      </p:pic>
    </p:spTree>
    <p:extLst>
      <p:ext uri="{BB962C8B-B14F-4D97-AF65-F5344CB8AC3E}">
        <p14:creationId xmlns:p14="http://schemas.microsoft.com/office/powerpoint/2010/main" val="5444084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2B54363-C018-4343-A3D8-4DC8D133C370}"/>
              </a:ext>
            </a:extLst>
          </p:cNvPr>
          <p:cNvGrpSpPr/>
          <p:nvPr userDrawn="1"/>
        </p:nvGrpSpPr>
        <p:grpSpPr>
          <a:xfrm>
            <a:off x="4913053" y="1161481"/>
            <a:ext cx="7278947" cy="5696033"/>
            <a:chOff x="5026084" y="1184275"/>
            <a:chExt cx="7424905" cy="5810250"/>
          </a:xfrm>
        </p:grpSpPr>
        <p:pic>
          <p:nvPicPr>
            <p:cNvPr id="5" name="Picture 4" descr="A screenshot of a computer&#10;&#10;Description generated with very high confidence">
              <a:extLst>
                <a:ext uri="{FF2B5EF4-FFF2-40B4-BE49-F238E27FC236}">
                  <a16:creationId xmlns:a16="http://schemas.microsoft.com/office/drawing/2014/main" id="{480C916E-AB00-4B8D-A691-ED0539F623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26084" y="1184275"/>
              <a:ext cx="7424905" cy="5810250"/>
            </a:xfrm>
            <a:prstGeom prst="rect">
              <a:avLst/>
            </a:prstGeom>
          </p:spPr>
        </p:pic>
        <p:pic>
          <p:nvPicPr>
            <p:cNvPr id="6" name="Picture 5">
              <a:extLst>
                <a:ext uri="{FF2B5EF4-FFF2-40B4-BE49-F238E27FC236}">
                  <a16:creationId xmlns:a16="http://schemas.microsoft.com/office/drawing/2014/main" id="{D6282BD7-E62E-4D6B-8024-07E54812163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623985" y="1447796"/>
              <a:ext cx="6827004" cy="4907188"/>
            </a:xfrm>
            <a:prstGeom prst="rect">
              <a:avLst/>
            </a:prstGeom>
          </p:spPr>
        </p:pic>
      </p:grpSp>
      <p:sp>
        <p:nvSpPr>
          <p:cNvPr id="2" name="Title 1"/>
          <p:cNvSpPr>
            <a:spLocks noGrp="1"/>
          </p:cNvSpPr>
          <p:nvPr>
            <p:ph type="title" hasCustomPrompt="1"/>
          </p:nvPr>
        </p:nvSpPr>
        <p:spPr>
          <a:xfrm>
            <a:off x="455998" y="455313"/>
            <a:ext cx="11306469" cy="666336"/>
          </a:xfrm>
        </p:spPr>
        <p:txBody>
          <a:bodyPr vert="horz" wrap="square" lIns="0" tIns="164592" rIns="0" bIns="0" rtlCol="0" anchor="t">
            <a:noAutofit/>
          </a:bodyPr>
          <a:lstStyle>
            <a:lvl1pPr>
              <a:defRPr lang="en-US" sz="3200"/>
            </a:lvl1pPr>
          </a:lstStyle>
          <a:p>
            <a:pPr lvl="0"/>
            <a:r>
              <a:rPr lang="en-US"/>
              <a:t>Title</a:t>
            </a:r>
          </a:p>
        </p:txBody>
      </p:sp>
    </p:spTree>
    <p:extLst>
      <p:ext uri="{BB962C8B-B14F-4D97-AF65-F5344CB8AC3E}">
        <p14:creationId xmlns:p14="http://schemas.microsoft.com/office/powerpoint/2010/main" val="3060680223"/>
      </p:ext>
    </p:extLst>
  </p:cSld>
  <p:clrMapOvr>
    <a:masterClrMapping/>
  </p:clrMapOvr>
  <p:transition>
    <p:fade/>
  </p:transition>
  <p:extLst>
    <p:ext uri="{DCECCB84-F9BA-43D5-87BE-67443E8EF086}">
      <p15:sldGuideLst xmlns:p15="http://schemas.microsoft.com/office/powerpoint/2012/main">
        <p15:guide id="1" orient="horz" pos="1008">
          <p15:clr>
            <a:srgbClr val="FBAE40"/>
          </p15:clr>
        </p15:guide>
        <p15:guide id="2" orient="horz" pos="3911">
          <p15:clr>
            <a:srgbClr val="FBAE40"/>
          </p15:clr>
        </p15:guide>
        <p15:guide id="3" pos="347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Text Placeholder 3">
            <a:extLst>
              <a:ext uri="{FF2B5EF4-FFF2-40B4-BE49-F238E27FC236}">
                <a16:creationId xmlns:a16="http://schemas.microsoft.com/office/drawing/2014/main" id="{2CBF1561-AC46-430D-A840-8E31B6AA23EE}"/>
              </a:ext>
            </a:extLst>
          </p:cNvPr>
          <p:cNvSpPr>
            <a:spLocks noGrp="1"/>
          </p:cNvSpPr>
          <p:nvPr>
            <p:ph type="body" sz="quarter" idx="10"/>
          </p:nvPr>
        </p:nvSpPr>
        <p:spPr>
          <a:xfrm>
            <a:off x="269240" y="1189178"/>
            <a:ext cx="11653523" cy="2203552"/>
          </a:xfrm>
        </p:spPr>
        <p:txBody>
          <a:bodyPr vert="horz" wrap="square" lIns="146304" tIns="91440" rIns="146304" bIns="91440" rtlCol="0">
            <a:spAutoFit/>
          </a:bodyPr>
          <a:lstStyle>
            <a:lvl1pPr>
              <a:defRPr lang="en-US">
                <a:gradFill>
                  <a:gsLst>
                    <a:gs pos="1250">
                      <a:schemeClr val="tx1"/>
                    </a:gs>
                    <a:gs pos="99000">
                      <a:schemeClr val="tx1"/>
                    </a:gs>
                  </a:gsLst>
                  <a:lin ang="5400000" scaled="0"/>
                </a:gradFill>
              </a:defRPr>
            </a:lvl1pPr>
            <a:lvl2pPr>
              <a:defRPr lang="en-US" sz="1961"/>
            </a:lvl2pPr>
            <a:lvl3pPr>
              <a:defRPr lang="en-US"/>
            </a:lvl3pPr>
            <a:lvl4pPr>
              <a:defRPr lang="en-US"/>
            </a:lvl4pPr>
            <a:lvl5pPr>
              <a:defRPr lang="en-US" dirty="0"/>
            </a:lvl5pPr>
          </a:lstStyle>
          <a:p>
            <a:pPr marL="0" lvl="0" indent="0">
              <a:buNone/>
            </a:pPr>
            <a:r>
              <a:rPr lang="en-US"/>
              <a:t>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p>
        </p:txBody>
      </p:sp>
    </p:spTree>
    <p:extLst>
      <p:ext uri="{BB962C8B-B14F-4D97-AF65-F5344CB8AC3E}">
        <p14:creationId xmlns:p14="http://schemas.microsoft.com/office/powerpoint/2010/main" val="3003673839"/>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509155"/>
            <a:ext cx="11018520" cy="553998"/>
          </a:xfrm>
        </p:spPr>
        <p:txBody>
          <a:bodyPr/>
          <a:lstStyle>
            <a:lvl1pPr>
              <a:defRPr sz="3600">
                <a:solidFill>
                  <a:srgbClr val="000000"/>
                </a:solidFill>
              </a:defRPr>
            </a:lvl1pPr>
          </a:lstStyle>
          <a:p>
            <a:r>
              <a:rPr lang="en-US"/>
              <a:t>Click to edit Master title style</a:t>
            </a:r>
          </a:p>
        </p:txBody>
      </p:sp>
      <p:sp>
        <p:nvSpPr>
          <p:cNvPr id="3" name="Text Placeholder 2"/>
          <p:cNvSpPr>
            <a:spLocks noGrp="1"/>
          </p:cNvSpPr>
          <p:nvPr>
            <p:ph type="body" sz="quarter" idx="10"/>
          </p:nvPr>
        </p:nvSpPr>
        <p:spPr>
          <a:xfrm>
            <a:off x="584200" y="1435497"/>
            <a:ext cx="11018520" cy="1095685"/>
          </a:xfrm>
        </p:spPr>
        <p:txBody>
          <a:bodyPr/>
          <a:lstStyle>
            <a:lvl1pPr>
              <a:defRPr sz="2800">
                <a:solidFill>
                  <a:srgbClr val="000000"/>
                </a:solidFill>
                <a:latin typeface="+mn-lt"/>
              </a:defRPr>
            </a:lvl1pPr>
            <a:lvl2pPr>
              <a:defRPr sz="2000">
                <a:solidFill>
                  <a:srgbClr val="000000"/>
                </a:solidFill>
              </a:defRPr>
            </a:lvl2pPr>
            <a:lvl3pPr>
              <a:defRPr sz="1600">
                <a:solidFill>
                  <a:srgbClr val="000000"/>
                </a:solidFill>
              </a:defRPr>
            </a:lvl3pPr>
            <a:lvl4pPr>
              <a:defRPr sz="1200">
                <a:solidFill>
                  <a:srgbClr val="000000"/>
                </a:solidFill>
              </a:defRPr>
            </a:lvl4pPr>
            <a:lvl5pPr>
              <a:defRPr sz="1000">
                <a:solidFill>
                  <a:srgbClr val="000000"/>
                </a:solidFill>
              </a:defRPr>
            </a:lvl5pPr>
          </a:lstStyle>
          <a:p>
            <a:pPr lvl="0"/>
            <a:r>
              <a:rPr lang="en-US"/>
              <a:t>Click to edit Master text styles</a:t>
            </a:r>
          </a:p>
          <a:p>
            <a:pPr lvl="1"/>
            <a:r>
              <a:rPr lang="en-US"/>
              <a:t>Second level</a:t>
            </a:r>
          </a:p>
          <a:p>
            <a:pPr lvl="2"/>
            <a:r>
              <a:rPr lang="en-US"/>
              <a:t>Third level</a:t>
            </a:r>
          </a:p>
        </p:txBody>
      </p:sp>
      <p:sp>
        <p:nvSpPr>
          <p:cNvPr id="4" name="Footer Placeholder 10">
            <a:extLst>
              <a:ext uri="{FF2B5EF4-FFF2-40B4-BE49-F238E27FC236}">
                <a16:creationId xmlns:a16="http://schemas.microsoft.com/office/drawing/2014/main" id="{DD1BEEC7-5874-1E48-8B60-B1E5D9779C29}"/>
              </a:ext>
            </a:extLst>
          </p:cNvPr>
          <p:cNvSpPr>
            <a:spLocks noGrp="1"/>
          </p:cNvSpPr>
          <p:nvPr>
            <p:ph type="ftr" sz="quarter" idx="3"/>
          </p:nvPr>
        </p:nvSpPr>
        <p:spPr>
          <a:xfrm>
            <a:off x="584201" y="6456459"/>
            <a:ext cx="11025188" cy="107854"/>
          </a:xfrm>
          <a:prstGeom prst="rect">
            <a:avLst/>
          </a:prstGeom>
        </p:spPr>
        <p:txBody>
          <a:bodyPr/>
          <a:lstStyle>
            <a:lvl1pPr>
              <a:defRPr sz="800">
                <a:solidFill>
                  <a:srgbClr val="000000"/>
                </a:solidFill>
              </a:defRPr>
            </a:lvl1pPr>
          </a:lstStyle>
          <a:p>
            <a:r>
              <a:rPr lang="en-US"/>
              <a:t>© Microsoft Corporation                                                                                  					   	    	                                     Microsoft 365 </a:t>
            </a:r>
          </a:p>
        </p:txBody>
      </p:sp>
    </p:spTree>
    <p:extLst>
      <p:ext uri="{BB962C8B-B14F-4D97-AF65-F5344CB8AC3E}">
        <p14:creationId xmlns:p14="http://schemas.microsoft.com/office/powerpoint/2010/main" val="3933767588"/>
      </p:ext>
    </p:extLst>
  </p:cSld>
  <p:clrMapOvr>
    <a:masterClrMapping/>
  </p:clrMapOvr>
  <p:transition>
    <p:fade/>
  </p:transition>
  <p:extLst>
    <p:ext uri="{DCECCB84-F9BA-43D5-87BE-67443E8EF086}">
      <p15:sldGuideLst xmlns:p15="http://schemas.microsoft.com/office/powerpoint/2012/main">
        <p15:guide id="2" orient="horz" pos="1272" userDrawn="1">
          <p15:clr>
            <a:srgbClr val="5ACBF0"/>
          </p15:clr>
        </p15:guide>
        <p15:guide id="3" orient="horz" pos="288" userDrawn="1">
          <p15:clr>
            <a:srgbClr val="5ACBF0"/>
          </p15:clr>
        </p15:guide>
        <p15:guide id="5" orient="horz" pos="904" userDrawn="1">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6" y="620429"/>
            <a:ext cx="11306469" cy="403137"/>
          </a:xfrm>
        </p:spPr>
        <p:txBody>
          <a:bodyPr wrap="square" lIns="0" tIns="0" rIns="0" bIns="0">
            <a:spAutoFit/>
          </a:bodyPr>
          <a:lstStyle>
            <a:lvl1pPr>
              <a:lnSpc>
                <a:spcPts val="3136"/>
              </a:lnSpc>
              <a:defRPr sz="2745" strike="noStrike">
                <a:solidFill>
                  <a:schemeClr val="tx1"/>
                </a:solidFill>
              </a:defRPr>
            </a:lvl1pPr>
          </a:lstStyle>
          <a:p>
            <a:r>
              <a:rPr lang="en-US"/>
              <a:t>Title Only: Click to add Title</a:t>
            </a:r>
          </a:p>
        </p:txBody>
      </p:sp>
      <p:sp>
        <p:nvSpPr>
          <p:cNvPr id="4" name="Footer Placeholder 14">
            <a:extLst>
              <a:ext uri="{FF2B5EF4-FFF2-40B4-BE49-F238E27FC236}">
                <a16:creationId xmlns:a16="http://schemas.microsoft.com/office/drawing/2014/main" id="{1828F2BE-04D0-4952-849E-6909AD3A60E9}"/>
              </a:ext>
            </a:extLst>
          </p:cNvPr>
          <p:cNvSpPr>
            <a:spLocks noGrp="1"/>
          </p:cNvSpPr>
          <p:nvPr>
            <p:ph type="ftr" sz="quarter" idx="3"/>
          </p:nvPr>
        </p:nvSpPr>
        <p:spPr>
          <a:xfrm>
            <a:off x="361839" y="6450195"/>
            <a:ext cx="11586711" cy="118296"/>
          </a:xfrm>
          <a:prstGeom prst="rect">
            <a:avLst/>
          </a:prstGeom>
        </p:spPr>
        <p:txBody>
          <a:bodyPr vert="horz" lIns="91440" tIns="45720" rIns="91440" bIns="45720" numCol="2" rtlCol="0" anchor="ctr"/>
          <a:lstStyle>
            <a:lvl1pPr algn="l">
              <a:defRPr sz="686">
                <a:solidFill>
                  <a:schemeClr val="tx1">
                    <a:tint val="75000"/>
                  </a:schemeClr>
                </a:solidFill>
              </a:defRPr>
            </a:lvl1pPr>
          </a:lstStyle>
          <a:p>
            <a:r>
              <a:rPr lang="en-US">
                <a:solidFill>
                  <a:schemeClr val="bg1">
                    <a:lumMod val="65000"/>
                  </a:schemeClr>
                </a:solidFill>
              </a:rPr>
              <a:t>© Microsoft Corporation                                                                                  								                      Power Platform </a:t>
            </a:r>
          </a:p>
        </p:txBody>
      </p:sp>
    </p:spTree>
    <p:extLst>
      <p:ext uri="{BB962C8B-B14F-4D97-AF65-F5344CB8AC3E}">
        <p14:creationId xmlns:p14="http://schemas.microsoft.com/office/powerpoint/2010/main" val="327691853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9" Type="http://schemas.openxmlformats.org/officeDocument/2006/relationships/slideLayout" Target="../slideLayouts/slideLayout62.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41"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40" Type="http://schemas.openxmlformats.org/officeDocument/2006/relationships/slideLayout" Target="../slideLayouts/slideLayout63.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8" Type="http://schemas.openxmlformats.org/officeDocument/2006/relationships/slideLayout" Target="../slideLayouts/slideLayout31.xml"/><Relationship Id="rId3" Type="http://schemas.openxmlformats.org/officeDocument/2006/relationships/slideLayout" Target="../slideLayouts/slideLayout26.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38"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image" Target="../media/image23.png"/><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image" Target="../media/image22.emf"/><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theme" Target="../theme/theme3.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hyperlink" Target="aka.ms/MSLists"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image" Target="../media/image22.emf"/><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theme" Target="../theme/theme4.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19" Type="http://schemas.openxmlformats.org/officeDocument/2006/relationships/image" Target="../media/image26.png"/><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slideLayout" Target="../slideLayouts/slideLayout128.xml"/><Relationship Id="rId39" Type="http://schemas.openxmlformats.org/officeDocument/2006/relationships/theme" Target="../theme/theme5.xml"/><Relationship Id="rId21" Type="http://schemas.openxmlformats.org/officeDocument/2006/relationships/slideLayout" Target="../slideLayouts/slideLayout123.xml"/><Relationship Id="rId34" Type="http://schemas.openxmlformats.org/officeDocument/2006/relationships/slideLayout" Target="../slideLayouts/slideLayout136.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slideLayout" Target="../slideLayouts/slideLayout127.xml"/><Relationship Id="rId33" Type="http://schemas.openxmlformats.org/officeDocument/2006/relationships/slideLayout" Target="../slideLayouts/slideLayout135.xml"/><Relationship Id="rId38" Type="http://schemas.openxmlformats.org/officeDocument/2006/relationships/slideLayout" Target="../slideLayouts/slideLayout140.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29" Type="http://schemas.openxmlformats.org/officeDocument/2006/relationships/slideLayout" Target="../slideLayouts/slideLayout131.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slideLayout" Target="../slideLayouts/slideLayout126.xml"/><Relationship Id="rId32" Type="http://schemas.openxmlformats.org/officeDocument/2006/relationships/slideLayout" Target="../slideLayouts/slideLayout134.xml"/><Relationship Id="rId37" Type="http://schemas.openxmlformats.org/officeDocument/2006/relationships/slideLayout" Target="../slideLayouts/slideLayout139.xml"/><Relationship Id="rId40" Type="http://schemas.openxmlformats.org/officeDocument/2006/relationships/image" Target="../media/image30.emf"/><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slideLayout" Target="../slideLayouts/slideLayout130.xml"/><Relationship Id="rId36" Type="http://schemas.openxmlformats.org/officeDocument/2006/relationships/slideLayout" Target="../slideLayouts/slideLayout138.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31" Type="http://schemas.openxmlformats.org/officeDocument/2006/relationships/slideLayout" Target="../slideLayouts/slideLayout133.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 Id="rId27" Type="http://schemas.openxmlformats.org/officeDocument/2006/relationships/slideLayout" Target="../slideLayouts/slideLayout129.xml"/><Relationship Id="rId30" Type="http://schemas.openxmlformats.org/officeDocument/2006/relationships/slideLayout" Target="../slideLayouts/slideLayout132.xml"/><Relationship Id="rId35" Type="http://schemas.openxmlformats.org/officeDocument/2006/relationships/slideLayout" Target="../slideLayouts/slideLayout137.xml"/><Relationship Id="rId8" Type="http://schemas.openxmlformats.org/officeDocument/2006/relationships/slideLayout" Target="../slideLayouts/slideLayout110.xml"/><Relationship Id="rId3"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74816" y="510988"/>
            <a:ext cx="11018520" cy="430887"/>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26803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989211754"/>
      </p:ext>
    </p:extLst>
  </p:cSld>
  <p:clrMap bg1="lt1" tx1="dk1" bg2="lt2" tx2="dk2" accent1="accent1" accent2="accent2" accent3="accent3" accent4="accent4" accent5="accent5" accent6="accent6" hlink="hlink" folHlink="folHlink"/>
  <p:sldLayoutIdLst>
    <p:sldLayoutId id="2147484943" r:id="rId1"/>
    <p:sldLayoutId id="2147484944" r:id="rId2"/>
    <p:sldLayoutId id="2147496007" r:id="rId3"/>
    <p:sldLayoutId id="2147496008" r:id="rId4"/>
    <p:sldLayoutId id="2147484946" r:id="rId5"/>
    <p:sldLayoutId id="2147496010" r:id="rId6"/>
    <p:sldLayoutId id="2147484948" r:id="rId7"/>
    <p:sldLayoutId id="2147496012" r:id="rId8"/>
    <p:sldLayoutId id="2147484949" r:id="rId9"/>
    <p:sldLayoutId id="2147496014" r:id="rId10"/>
    <p:sldLayoutId id="2147483671" r:id="rId11"/>
    <p:sldLayoutId id="2147484950" r:id="rId12"/>
    <p:sldLayoutId id="2147484951" r:id="rId13"/>
    <p:sldLayoutId id="2147484952" r:id="rId14"/>
    <p:sldLayoutId id="2147483675" r:id="rId15"/>
    <p:sldLayoutId id="2147484955" r:id="rId16"/>
    <p:sldLayoutId id="2147484956" r:id="rId17"/>
    <p:sldLayoutId id="2147483678" r:id="rId18"/>
    <p:sldLayoutId id="2147484957" r:id="rId19"/>
    <p:sldLayoutId id="2147484964" r:id="rId20"/>
    <p:sldLayoutId id="2147483681" r:id="rId21"/>
    <p:sldLayoutId id="2147483682" r:id="rId22"/>
    <p:sldLayoutId id="2147483683" r:id="rId23"/>
  </p:sldLayoutIdLst>
  <p:transition>
    <p:fade/>
  </p:transition>
  <p:hf sldNum="0" hdr="0" ftr="0" dt="0"/>
  <p:txStyles>
    <p:titleStyle>
      <a:lvl1pPr algn="l" defTabSz="932742" rtl="0" eaLnBrk="1" latinLnBrk="0" hangingPunct="1">
        <a:lnSpc>
          <a:spcPct val="100000"/>
        </a:lnSpc>
        <a:spcBef>
          <a:spcPct val="0"/>
        </a:spcBef>
        <a:buNone/>
        <a:defRPr lang="en-US" sz="2800" b="0" kern="1200" cap="none" spc="-50" baseline="0" dirty="0" smtClean="0">
          <a:ln w="3175">
            <a:noFill/>
          </a:ln>
          <a:solidFill>
            <a:srgbClr val="000000"/>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6424" y="435824"/>
            <a:ext cx="11336039" cy="744014"/>
          </a:xfrm>
          <a:prstGeom prst="rect">
            <a:avLst/>
          </a:prstGeom>
        </p:spPr>
        <p:txBody>
          <a:bodyPr vert="horz" wrap="square" lIns="0" tIns="164592" rIns="0" bIns="0" rtlCol="0" anchor="t">
            <a:noAutofit/>
          </a:bodyPr>
          <a:lstStyle/>
          <a:p>
            <a:r>
              <a:rPr lang="en-US"/>
              <a:t>Click to edit Master title style</a:t>
            </a:r>
          </a:p>
        </p:txBody>
      </p:sp>
      <p:sp>
        <p:nvSpPr>
          <p:cNvPr id="4" name="Text Placeholder 3"/>
          <p:cNvSpPr>
            <a:spLocks noGrp="1"/>
          </p:cNvSpPr>
          <p:nvPr>
            <p:ph type="body" idx="1"/>
          </p:nvPr>
        </p:nvSpPr>
        <p:spPr>
          <a:xfrm>
            <a:off x="437319" y="1866615"/>
            <a:ext cx="11336039" cy="1276484"/>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59381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4953" r:id="rId26"/>
    <p:sldLayoutId id="2147484954" r:id="rId27"/>
    <p:sldLayoutId id="2147484947" r:id="rId28"/>
    <p:sldLayoutId id="2147484959" r:id="rId29"/>
    <p:sldLayoutId id="2147484961" r:id="rId30"/>
    <p:sldLayoutId id="2147484963" r:id="rId31"/>
    <p:sldLayoutId id="2147484945" r:id="rId32"/>
    <p:sldLayoutId id="2147484958" r:id="rId33"/>
    <p:sldLayoutId id="2147484960" r:id="rId34"/>
    <p:sldLayoutId id="2147484962" r:id="rId35"/>
    <p:sldLayoutId id="2147483720" r:id="rId36"/>
    <p:sldLayoutId id="2147483721" r:id="rId37"/>
    <p:sldLayoutId id="2147483722" r:id="rId38"/>
    <p:sldLayoutId id="2147483723" r:id="rId39"/>
    <p:sldLayoutId id="2147483725" r:id="rId40"/>
  </p:sldLayoutIdLst>
  <p:transition>
    <p:fade/>
  </p:transition>
  <p:txStyles>
    <p:titleStyle>
      <a:lvl1pPr algn="l" defTabSz="914367" rtl="0" eaLnBrk="1" latinLnBrk="0" hangingPunct="1">
        <a:lnSpc>
          <a:spcPct val="90000"/>
        </a:lnSpc>
        <a:spcBef>
          <a:spcPct val="0"/>
        </a:spcBef>
        <a:buNone/>
        <a:defRPr lang="en-US" sz="3137" b="0" kern="1200" cap="none" spc="-147" baseline="0" dirty="0">
          <a:ln w="3175">
            <a:noFill/>
          </a:ln>
          <a:solidFill>
            <a:srgbClr val="000000"/>
          </a:solidFill>
          <a:effectLst/>
          <a:latin typeface="+mj-lt"/>
          <a:ea typeface="+mn-ea"/>
          <a:cs typeface="Segoe UI" pitchFamily="34" charset="0"/>
        </a:defRPr>
      </a:lvl1pPr>
    </p:titleStyle>
    <p:bodyStyle>
      <a:lvl1pPr marL="0"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2549" kern="1200" spc="0" baseline="0">
          <a:solidFill>
            <a:srgbClr val="000000"/>
          </a:solidFill>
          <a:latin typeface="+mn-lt"/>
          <a:ea typeface="+mn-ea"/>
          <a:cs typeface="+mn-cs"/>
        </a:defRPr>
      </a:lvl1pPr>
      <a:lvl2pPr marL="224097"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961" kern="1200" spc="0" baseline="0">
          <a:solidFill>
            <a:srgbClr val="000000"/>
          </a:solidFill>
          <a:latin typeface="+mn-lt"/>
          <a:ea typeface="+mn-ea"/>
          <a:cs typeface="+mn-cs"/>
        </a:defRPr>
      </a:lvl2pPr>
      <a:lvl3pPr marL="448193"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3pPr>
      <a:lvl4pPr marL="672290"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4pPr>
      <a:lvl5pPr marL="896386"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373">
          <p15:clr>
            <a:srgbClr val="C35EA4"/>
          </p15:clr>
        </p15:guide>
        <p15:guide id="4" pos="1517">
          <p15:clr>
            <a:srgbClr val="C35EA4"/>
          </p15:clr>
        </p15:guide>
        <p15:guide id="5" pos="2608">
          <p15:clr>
            <a:srgbClr val="C35EA4"/>
          </p15:clr>
        </p15:guide>
        <p15:guide id="6" pos="2751">
          <p15:clr>
            <a:srgbClr val="C35EA4"/>
          </p15:clr>
        </p15:guide>
        <p15:guide id="7" pos="3844">
          <p15:clr>
            <a:srgbClr val="C35EA4"/>
          </p15:clr>
        </p15:guide>
        <p15:guide id="8" pos="3989">
          <p15:clr>
            <a:srgbClr val="C35EA4"/>
          </p15:clr>
        </p15:guide>
        <p15:guide id="9" pos="5079">
          <p15:clr>
            <a:srgbClr val="C35EA4"/>
          </p15:clr>
        </p15:guide>
        <p15:guide id="10" pos="5222">
          <p15:clr>
            <a:srgbClr val="C35EA4"/>
          </p15:clr>
        </p15:guide>
        <p15:guide id="11" pos="6317">
          <p15:clr>
            <a:srgbClr val="C35EA4"/>
          </p15:clr>
        </p15:guide>
        <p15:guide id="12" pos="6460">
          <p15:clr>
            <a:srgbClr val="C35EA4"/>
          </p15:clr>
        </p15:guide>
        <p15:guide id="16" pos="274">
          <p15:clr>
            <a:srgbClr val="F26B43"/>
          </p15:clr>
        </p15:guide>
        <p15:guide id="17" pos="7558">
          <p15:clr>
            <a:srgbClr val="F26B43"/>
          </p15:clr>
        </p15:guide>
        <p15:guide id="18" orient="horz" pos="758">
          <p15:clr>
            <a:srgbClr val="5ACBF0"/>
          </p15:clr>
        </p15:guide>
        <p15:guide id="19" orient="horz" pos="1372">
          <p15:clr>
            <a:srgbClr val="5ACBF0"/>
          </p15:clr>
        </p15:guide>
        <p15:guide id="20" orient="horz" pos="612">
          <p15:clr>
            <a:srgbClr val="5ACBF0"/>
          </p15:clr>
        </p15:guide>
        <p15:guide id="21" orient="horz" pos="1515">
          <p15:clr>
            <a:srgbClr val="5ACBF0"/>
          </p15:clr>
        </p15:guide>
        <p15:guide id="22" orient="horz" pos="2127">
          <p15:clr>
            <a:srgbClr val="5ACBF0"/>
          </p15:clr>
        </p15:guide>
        <p15:guide id="23" orient="horz" pos="2275">
          <p15:clr>
            <a:srgbClr val="5ACBF0"/>
          </p15:clr>
        </p15:guide>
        <p15:guide id="25" orient="horz" pos="280">
          <p15:clr>
            <a:srgbClr val="F26B43"/>
          </p15:clr>
        </p15:guide>
        <p15:guide id="26" orient="horz" pos="4127">
          <p15:clr>
            <a:srgbClr val="F26B43"/>
          </p15:clr>
        </p15:guide>
        <p15:guide id="27" orient="horz" pos="2889">
          <p15:clr>
            <a:srgbClr val="5ACBF0"/>
          </p15:clr>
        </p15:guide>
        <p15:guide id="28" orient="horz" pos="3032">
          <p15:clr>
            <a:srgbClr val="5ACBF0"/>
          </p15:clr>
        </p15:guide>
        <p15:guide id="29" orient="horz" pos="3648">
          <p15:clr>
            <a:srgbClr val="5ACBF0"/>
          </p15:clr>
        </p15:guide>
        <p15:guide id="30" orient="horz" pos="3792">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9383" y="438785"/>
            <a:ext cx="11333080" cy="741053"/>
          </a:xfrm>
          <a:prstGeom prst="rect">
            <a:avLst/>
          </a:prstGeom>
        </p:spPr>
        <p:txBody>
          <a:bodyPr vert="horz" wrap="square" lIns="0" tIns="164592" rIns="0" bIns="0" rtlCol="0" anchor="t">
            <a:noAutofit/>
          </a:bodyPr>
          <a:lstStyle/>
          <a:p>
            <a:r>
              <a:rPr lang="en-US"/>
              <a:t>Click to edit Master title style</a:t>
            </a:r>
          </a:p>
        </p:txBody>
      </p:sp>
      <p:sp>
        <p:nvSpPr>
          <p:cNvPr id="4" name="Text Placeholder 3"/>
          <p:cNvSpPr>
            <a:spLocks noGrp="1"/>
          </p:cNvSpPr>
          <p:nvPr userDrawn="1">
            <p:ph type="body" idx="1"/>
          </p:nvPr>
        </p:nvSpPr>
        <p:spPr>
          <a:xfrm>
            <a:off x="429383" y="1365952"/>
            <a:ext cx="11333080" cy="184665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3" name="Group 22">
            <a:extLst>
              <a:ext uri="{FF2B5EF4-FFF2-40B4-BE49-F238E27FC236}">
                <a16:creationId xmlns:a16="http://schemas.microsoft.com/office/drawing/2014/main" id="{3976F6F8-4139-4D95-AC74-D58A77230BD6}"/>
              </a:ext>
            </a:extLst>
          </p:cNvPr>
          <p:cNvGrpSpPr/>
          <p:nvPr userDrawn="1"/>
        </p:nvGrpSpPr>
        <p:grpSpPr>
          <a:xfrm>
            <a:off x="13042277" y="608049"/>
            <a:ext cx="762212" cy="6249956"/>
            <a:chOff x="13152703" y="620154"/>
            <a:chExt cx="777496" cy="6374376"/>
          </a:xfrm>
        </p:grpSpPr>
        <p:pic>
          <p:nvPicPr>
            <p:cNvPr id="5" name="Picture 4"/>
            <p:cNvPicPr>
              <a:picLocks noChangeAspect="1"/>
            </p:cNvPicPr>
            <p:nvPr userDrawn="1"/>
          </p:nvPicPr>
          <p:blipFill rotWithShape="1">
            <a:blip r:embed="rId25" cstate="email">
              <a:extLst>
                <a:ext uri="{28A0092B-C50C-407E-A947-70E740481C1C}">
                  <a14:useLocalDpi xmlns:a14="http://schemas.microsoft.com/office/drawing/2010/main"/>
                </a:ext>
              </a:extLst>
            </a:blip>
            <a:srcRect l="353" r="32"/>
            <a:stretch/>
          </p:blipFill>
          <p:spPr>
            <a:xfrm rot="5400000">
              <a:off x="10354263" y="3418594"/>
              <a:ext cx="6374376" cy="777496"/>
            </a:xfrm>
            <a:prstGeom prst="rect">
              <a:avLst/>
            </a:prstGeom>
          </p:spPr>
        </p:pic>
        <p:sp>
          <p:nvSpPr>
            <p:cNvPr id="9" name="TextBox 8">
              <a:extLst>
                <a:ext uri="{FF2B5EF4-FFF2-40B4-BE49-F238E27FC236}">
                  <a16:creationId xmlns:a16="http://schemas.microsoft.com/office/drawing/2014/main" id="{1964AF21-BDED-4B34-9026-5541103F0CE4}"/>
                </a:ext>
              </a:extLst>
            </p:cNvPr>
            <p:cNvSpPr txBox="1"/>
            <p:nvPr userDrawn="1"/>
          </p:nvSpPr>
          <p:spPr>
            <a:xfrm rot="5400000">
              <a:off x="12905715" y="867145"/>
              <a:ext cx="577081" cy="83100"/>
            </a:xfrm>
            <a:prstGeom prst="rect">
              <a:avLst/>
            </a:prstGeom>
            <a:noFill/>
          </p:spPr>
          <p:txBody>
            <a:bodyPr wrap="none" lIns="0" tIns="0" rIns="0" bIns="0" rtlCol="0">
              <a:spAutoFit/>
            </a:bodyPr>
            <a:lstStyle/>
            <a:p>
              <a:pPr>
                <a:lnSpc>
                  <a:spcPct val="90000"/>
                </a:lnSpc>
                <a:spcAft>
                  <a:spcPts val="588"/>
                </a:spcAft>
              </a:pPr>
              <a:r>
                <a:rPr lang="en-US" sz="588">
                  <a:solidFill>
                    <a:schemeClr val="tx1"/>
                  </a:solidFill>
                </a:rPr>
                <a:t>Microsoft palette</a:t>
              </a:r>
            </a:p>
          </p:txBody>
        </p:sp>
      </p:grpSp>
      <p:grpSp>
        <p:nvGrpSpPr>
          <p:cNvPr id="21" name="Group 20">
            <a:extLst>
              <a:ext uri="{FF2B5EF4-FFF2-40B4-BE49-F238E27FC236}">
                <a16:creationId xmlns:a16="http://schemas.microsoft.com/office/drawing/2014/main" id="{BAEE98DB-090A-4DF4-AA3B-C90AD6676A47}"/>
              </a:ext>
            </a:extLst>
          </p:cNvPr>
          <p:cNvGrpSpPr/>
          <p:nvPr userDrawn="1"/>
        </p:nvGrpSpPr>
        <p:grpSpPr>
          <a:xfrm>
            <a:off x="12317498" y="604906"/>
            <a:ext cx="520495" cy="6253096"/>
            <a:chOff x="12419367" y="616948"/>
            <a:chExt cx="530932" cy="6377579"/>
          </a:xfrm>
        </p:grpSpPr>
        <p:pic>
          <p:nvPicPr>
            <p:cNvPr id="7" name="Picture 6">
              <a:extLst>
                <a:ext uri="{FF2B5EF4-FFF2-40B4-BE49-F238E27FC236}">
                  <a16:creationId xmlns:a16="http://schemas.microsoft.com/office/drawing/2014/main" id="{CEA717DA-903F-4934-BC3A-B053C9AA6EF7}"/>
                </a:ext>
              </a:extLst>
            </p:cNvPr>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rot="5400000">
              <a:off x="9568605" y="3612834"/>
              <a:ext cx="6377579" cy="385808"/>
            </a:xfrm>
            <a:prstGeom prst="rect">
              <a:avLst/>
            </a:prstGeom>
          </p:spPr>
        </p:pic>
        <p:sp>
          <p:nvSpPr>
            <p:cNvPr id="11" name="TextBox 10">
              <a:extLst>
                <a:ext uri="{FF2B5EF4-FFF2-40B4-BE49-F238E27FC236}">
                  <a16:creationId xmlns:a16="http://schemas.microsoft.com/office/drawing/2014/main" id="{68392C23-FA77-442E-BE3C-BC9963AE45BD}"/>
                </a:ext>
              </a:extLst>
            </p:cNvPr>
            <p:cNvSpPr txBox="1"/>
            <p:nvPr userDrawn="1"/>
          </p:nvSpPr>
          <p:spPr>
            <a:xfrm rot="5400000">
              <a:off x="12153941" y="882374"/>
              <a:ext cx="613951" cy="83100"/>
            </a:xfrm>
            <a:prstGeom prst="rect">
              <a:avLst/>
            </a:prstGeom>
            <a:noFill/>
          </p:spPr>
          <p:txBody>
            <a:bodyPr wrap="none" lIns="0" tIns="0" rIns="0" bIns="0" rtlCol="0">
              <a:spAutoFit/>
            </a:bodyPr>
            <a:lstStyle/>
            <a:p>
              <a:pPr>
                <a:lnSpc>
                  <a:spcPct val="90000"/>
                </a:lnSpc>
                <a:spcAft>
                  <a:spcPts val="588"/>
                </a:spcAft>
              </a:pPr>
              <a:r>
                <a:rPr lang="en-US" sz="588">
                  <a:solidFill>
                    <a:schemeClr val="tx1"/>
                  </a:solidFill>
                </a:rPr>
                <a:t>Illustration palette</a:t>
              </a:r>
            </a:p>
          </p:txBody>
        </p:sp>
      </p:grpSp>
      <p:grpSp>
        <p:nvGrpSpPr>
          <p:cNvPr id="22" name="Group 21">
            <a:extLst>
              <a:ext uri="{FF2B5EF4-FFF2-40B4-BE49-F238E27FC236}">
                <a16:creationId xmlns:a16="http://schemas.microsoft.com/office/drawing/2014/main" id="{9C4E8054-BD9F-409A-9535-C24729DA0947}"/>
              </a:ext>
            </a:extLst>
          </p:cNvPr>
          <p:cNvGrpSpPr/>
          <p:nvPr userDrawn="1"/>
        </p:nvGrpSpPr>
        <p:grpSpPr>
          <a:xfrm>
            <a:off x="12317497" y="1"/>
            <a:ext cx="1471682" cy="447461"/>
            <a:chOff x="12419366" y="0"/>
            <a:chExt cx="1501192" cy="456369"/>
          </a:xfrm>
        </p:grpSpPr>
        <p:grpSp>
          <p:nvGrpSpPr>
            <p:cNvPr id="18" name="Group 17">
              <a:extLst>
                <a:ext uri="{FF2B5EF4-FFF2-40B4-BE49-F238E27FC236}">
                  <a16:creationId xmlns:a16="http://schemas.microsoft.com/office/drawing/2014/main" id="{9E58EE2C-0848-450C-AD44-4AEC62696286}"/>
                </a:ext>
              </a:extLst>
            </p:cNvPr>
            <p:cNvGrpSpPr/>
            <p:nvPr userDrawn="1"/>
          </p:nvGrpSpPr>
          <p:grpSpPr>
            <a:xfrm>
              <a:off x="12564490" y="0"/>
              <a:ext cx="1356068" cy="456369"/>
              <a:chOff x="12661790" y="0"/>
              <a:chExt cx="1201618" cy="404391"/>
            </a:xfrm>
          </p:grpSpPr>
          <p:sp>
            <p:nvSpPr>
              <p:cNvPr id="8" name="Rectangle 7">
                <a:extLst>
                  <a:ext uri="{FF2B5EF4-FFF2-40B4-BE49-F238E27FC236}">
                    <a16:creationId xmlns:a16="http://schemas.microsoft.com/office/drawing/2014/main" id="{1E6B14A8-85BE-4568-A496-3E8015CDE374}"/>
                  </a:ext>
                </a:extLst>
              </p:cNvPr>
              <p:cNvSpPr/>
              <p:nvPr userDrawn="1"/>
            </p:nvSpPr>
            <p:spPr bwMode="auto">
              <a:xfrm>
                <a:off x="12661790" y="1"/>
                <a:ext cx="399048" cy="398081"/>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27432" tIns="45720" rIns="27432" bIns="45720" numCol="1" spcCol="0" rtlCol="0" fromWordArt="0" anchor="t" anchorCtr="0" forceAA="0" compatLnSpc="1">
                <a:prstTxWarp prst="textNoShape">
                  <a:avLst/>
                </a:prstTxWarp>
                <a:noAutofit/>
              </a:bodyPr>
              <a:lstStyle/>
              <a:p>
                <a:pPr algn="l" defTabSz="914102" fontAlgn="base">
                  <a:lnSpc>
                    <a:spcPct val="100000"/>
                  </a:lnSpc>
                  <a:spcBef>
                    <a:spcPct val="0"/>
                  </a:spcBef>
                  <a:spcAft>
                    <a:spcPct val="0"/>
                  </a:spcAft>
                </a:pPr>
                <a:r>
                  <a:rPr lang="en-US" sz="490" b="1">
                    <a:solidFill>
                      <a:srgbClr val="000000"/>
                    </a:solidFill>
                    <a:ea typeface="Segoe UI" pitchFamily="34" charset="0"/>
                    <a:cs typeface="Segoe UI" pitchFamily="34" charset="0"/>
                  </a:rPr>
                  <a:t>White</a:t>
                </a:r>
              </a:p>
              <a:p>
                <a:pPr algn="l" defTabSz="914102" fontAlgn="base">
                  <a:lnSpc>
                    <a:spcPct val="100000"/>
                  </a:lnSpc>
                  <a:spcBef>
                    <a:spcPct val="0"/>
                  </a:spcBef>
                  <a:spcAft>
                    <a:spcPct val="0"/>
                  </a:spcAft>
                </a:pPr>
                <a:r>
                  <a:rPr lang="en-US" sz="294">
                    <a:solidFill>
                      <a:srgbClr val="000000"/>
                    </a:solidFill>
                    <a:ea typeface="Segoe UI" pitchFamily="34" charset="0"/>
                    <a:cs typeface="Segoe UI" pitchFamily="34" charset="0"/>
                  </a:rPr>
                  <a:t>R255 G255 B255</a:t>
                </a:r>
              </a:p>
            </p:txBody>
          </p:sp>
          <p:sp>
            <p:nvSpPr>
              <p:cNvPr id="14" name="Rectangle 13">
                <a:extLst>
                  <a:ext uri="{FF2B5EF4-FFF2-40B4-BE49-F238E27FC236}">
                    <a16:creationId xmlns:a16="http://schemas.microsoft.com/office/drawing/2014/main" id="{8566B721-F701-489A-BBBF-284DD1BA035B}"/>
                  </a:ext>
                </a:extLst>
              </p:cNvPr>
              <p:cNvSpPr/>
              <p:nvPr userDrawn="1"/>
            </p:nvSpPr>
            <p:spPr bwMode="auto">
              <a:xfrm>
                <a:off x="13063844" y="0"/>
                <a:ext cx="399048" cy="39808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27432" tIns="45720" rIns="27432" bIns="45720" numCol="1" spcCol="0" rtlCol="0" fromWordArt="0" anchor="t" anchorCtr="0" forceAA="0" compatLnSpc="1">
                <a:prstTxWarp prst="textNoShape">
                  <a:avLst/>
                </a:prstTxWarp>
                <a:noAutofit/>
              </a:bodyPr>
              <a:lstStyle/>
              <a:p>
                <a:pPr algn="l" defTabSz="914102" fontAlgn="base">
                  <a:lnSpc>
                    <a:spcPct val="100000"/>
                  </a:lnSpc>
                  <a:spcBef>
                    <a:spcPct val="0"/>
                  </a:spcBef>
                  <a:spcAft>
                    <a:spcPct val="0"/>
                  </a:spcAft>
                </a:pPr>
                <a:r>
                  <a:rPr lang="en-US" sz="490" b="1">
                    <a:solidFill>
                      <a:srgbClr val="FFFFFF"/>
                    </a:solidFill>
                    <a:ea typeface="Segoe UI" pitchFamily="34" charset="0"/>
                    <a:cs typeface="Segoe UI" pitchFamily="34" charset="0"/>
                  </a:rPr>
                  <a:t>Blue</a:t>
                </a:r>
              </a:p>
              <a:p>
                <a:pPr algn="l" defTabSz="914102" fontAlgn="base">
                  <a:lnSpc>
                    <a:spcPct val="100000"/>
                  </a:lnSpc>
                  <a:spcBef>
                    <a:spcPct val="0"/>
                  </a:spcBef>
                  <a:spcAft>
                    <a:spcPct val="0"/>
                  </a:spcAft>
                </a:pPr>
                <a:r>
                  <a:rPr lang="en-US" sz="294">
                    <a:solidFill>
                      <a:srgbClr val="FFFFFF"/>
                    </a:solidFill>
                    <a:ea typeface="Segoe UI" pitchFamily="34" charset="0"/>
                    <a:cs typeface="Segoe UI" pitchFamily="34" charset="0"/>
                  </a:rPr>
                  <a:t>R0 G120 B242</a:t>
                </a:r>
              </a:p>
            </p:txBody>
          </p:sp>
          <p:sp>
            <p:nvSpPr>
              <p:cNvPr id="15" name="Rectangle 14">
                <a:extLst>
                  <a:ext uri="{FF2B5EF4-FFF2-40B4-BE49-F238E27FC236}">
                    <a16:creationId xmlns:a16="http://schemas.microsoft.com/office/drawing/2014/main" id="{871C64D6-DD46-4073-B8A5-59A9D8564C22}"/>
                  </a:ext>
                </a:extLst>
              </p:cNvPr>
              <p:cNvSpPr/>
              <p:nvPr userDrawn="1"/>
            </p:nvSpPr>
            <p:spPr bwMode="auto">
              <a:xfrm>
                <a:off x="13464360" y="6310"/>
                <a:ext cx="399048" cy="398081"/>
              </a:xfrm>
              <a:prstGeom prst="rect">
                <a:avLst/>
              </a:prstGeom>
              <a:solidFill>
                <a:srgbClr val="F3F3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27432" tIns="45720" rIns="27432" bIns="45720" numCol="1" spcCol="0" rtlCol="0" fromWordArt="0" anchor="t" anchorCtr="0" forceAA="0" compatLnSpc="1">
                <a:prstTxWarp prst="textNoShape">
                  <a:avLst/>
                </a:prstTxWarp>
                <a:noAutofit/>
              </a:bodyPr>
              <a:lstStyle/>
              <a:p>
                <a:pPr algn="l" defTabSz="914102" fontAlgn="base">
                  <a:lnSpc>
                    <a:spcPct val="100000"/>
                  </a:lnSpc>
                  <a:spcBef>
                    <a:spcPct val="0"/>
                  </a:spcBef>
                  <a:spcAft>
                    <a:spcPct val="0"/>
                  </a:spcAft>
                </a:pPr>
                <a:r>
                  <a:rPr lang="en-US" sz="490" b="1">
                    <a:solidFill>
                      <a:srgbClr val="000000"/>
                    </a:solidFill>
                    <a:ea typeface="Segoe UI" pitchFamily="34" charset="0"/>
                    <a:cs typeface="Segoe UI" pitchFamily="34" charset="0"/>
                  </a:rPr>
                  <a:t>Light gray</a:t>
                </a:r>
              </a:p>
              <a:p>
                <a:pPr algn="l" defTabSz="914102" fontAlgn="base">
                  <a:lnSpc>
                    <a:spcPct val="100000"/>
                  </a:lnSpc>
                  <a:spcBef>
                    <a:spcPct val="0"/>
                  </a:spcBef>
                  <a:spcAft>
                    <a:spcPct val="0"/>
                  </a:spcAft>
                </a:pPr>
                <a:r>
                  <a:rPr lang="en-US" sz="294">
                    <a:solidFill>
                      <a:srgbClr val="000000"/>
                    </a:solidFill>
                    <a:ea typeface="Segoe UI" pitchFamily="34" charset="0"/>
                    <a:cs typeface="Segoe UI" pitchFamily="34" charset="0"/>
                  </a:rPr>
                  <a:t>R243 G243 B243</a:t>
                </a:r>
              </a:p>
            </p:txBody>
          </p:sp>
        </p:grpSp>
        <p:sp>
          <p:nvSpPr>
            <p:cNvPr id="16" name="TextBox 15">
              <a:extLst>
                <a:ext uri="{FF2B5EF4-FFF2-40B4-BE49-F238E27FC236}">
                  <a16:creationId xmlns:a16="http://schemas.microsoft.com/office/drawing/2014/main" id="{08756331-43B5-4A4E-BCD3-F5DC6699B11A}"/>
                </a:ext>
              </a:extLst>
            </p:cNvPr>
            <p:cNvSpPr txBox="1"/>
            <p:nvPr userDrawn="1"/>
          </p:nvSpPr>
          <p:spPr>
            <a:xfrm rot="5400000">
              <a:off x="12284585" y="134782"/>
              <a:ext cx="352661" cy="83100"/>
            </a:xfrm>
            <a:prstGeom prst="rect">
              <a:avLst/>
            </a:prstGeom>
            <a:noFill/>
          </p:spPr>
          <p:txBody>
            <a:bodyPr wrap="none" lIns="0" tIns="0" rIns="0" bIns="0" rtlCol="0">
              <a:spAutoFit/>
            </a:bodyPr>
            <a:lstStyle/>
            <a:p>
              <a:pPr algn="l">
                <a:lnSpc>
                  <a:spcPct val="90000"/>
                </a:lnSpc>
                <a:spcAft>
                  <a:spcPts val="588"/>
                </a:spcAft>
              </a:pPr>
              <a:r>
                <a:rPr lang="en-US" sz="588">
                  <a:solidFill>
                    <a:schemeClr val="tx1"/>
                  </a:solidFill>
                </a:rPr>
                <a:t>BG palette</a:t>
              </a:r>
            </a:p>
          </p:txBody>
        </p:sp>
      </p:grpSp>
      <p:sp>
        <p:nvSpPr>
          <p:cNvPr id="17" name="TextBox 16">
            <a:extLst>
              <a:ext uri="{FF2B5EF4-FFF2-40B4-BE49-F238E27FC236}">
                <a16:creationId xmlns:a16="http://schemas.microsoft.com/office/drawing/2014/main" id="{24E10E21-0C12-9940-BDB8-566A67DB5B54}"/>
              </a:ext>
            </a:extLst>
          </p:cNvPr>
          <p:cNvSpPr txBox="1"/>
          <p:nvPr userDrawn="1"/>
        </p:nvSpPr>
        <p:spPr>
          <a:xfrm>
            <a:off x="421748" y="6639337"/>
            <a:ext cx="3808854" cy="145424"/>
          </a:xfrm>
          <a:prstGeom prst="rect">
            <a:avLst/>
          </a:prstGeom>
          <a:noFill/>
          <a:ln>
            <a:noFill/>
          </a:ln>
        </p:spPr>
        <p:txBody>
          <a:bodyPr wrap="square" lIns="0" tIns="0" rIns="0" bIns="0" rtlCol="0">
            <a:spAutoFit/>
          </a:bodyPr>
          <a:lstStyle/>
          <a:p>
            <a:pPr>
              <a:lnSpc>
                <a:spcPct val="90000"/>
              </a:lnSpc>
              <a:spcAft>
                <a:spcPts val="600"/>
              </a:spcAft>
            </a:pPr>
            <a:r>
              <a:rPr lang="en-US" sz="1050">
                <a:gradFill>
                  <a:gsLst>
                    <a:gs pos="2917">
                      <a:schemeClr val="tx1"/>
                    </a:gs>
                    <a:gs pos="30000">
                      <a:schemeClr val="tx1"/>
                    </a:gs>
                  </a:gsLst>
                  <a:lin ang="5400000" scaled="0"/>
                </a:gradFill>
              </a:rPr>
              <a:t>Learn more: </a:t>
            </a:r>
            <a:r>
              <a:rPr lang="en-US" sz="1050">
                <a:gradFill>
                  <a:gsLst>
                    <a:gs pos="2917">
                      <a:schemeClr val="tx1"/>
                    </a:gs>
                    <a:gs pos="30000">
                      <a:schemeClr val="tx1"/>
                    </a:gs>
                  </a:gsLst>
                  <a:lin ang="5400000" scaled="0"/>
                </a:gradFill>
                <a:hlinkClick r:id="rId27"/>
              </a:rPr>
              <a:t>aka.ms/MSLists</a:t>
            </a:r>
            <a:endParaRPr lang="en-US" sz="105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628333783"/>
      </p:ext>
    </p:extLst>
  </p:cSld>
  <p:clrMap bg1="lt1" tx1="dk1" bg2="lt2" tx2="dk2" accent1="accent1" accent2="accent2" accent3="accent3" accent4="accent4" accent5="accent5" accent6="accent6" hlink="hlink" folHlink="folHlink"/>
  <p:sldLayoutIdLst>
    <p:sldLayoutId id="2147496005" r:id="rId1"/>
    <p:sldLayoutId id="2147496006" r:id="rId2"/>
    <p:sldLayoutId id="2147483716" r:id="rId3"/>
    <p:sldLayoutId id="2147496009" r:id="rId4"/>
    <p:sldLayoutId id="2147483712" r:id="rId5"/>
    <p:sldLayoutId id="2147496011" r:id="rId6"/>
    <p:sldLayoutId id="2147496013" r:id="rId7"/>
    <p:sldLayoutId id="2147483672" r:id="rId8"/>
    <p:sldLayoutId id="2147496015" r:id="rId9"/>
    <p:sldLayoutId id="2147483674" r:id="rId10"/>
    <p:sldLayoutId id="2147483710" r:id="rId11"/>
    <p:sldLayoutId id="2147483711" r:id="rId12"/>
    <p:sldLayoutId id="2147483676" r:id="rId13"/>
    <p:sldLayoutId id="2147484941" r:id="rId14"/>
    <p:sldLayoutId id="2147483677" r:id="rId15"/>
    <p:sldLayoutId id="2147483679" r:id="rId16"/>
    <p:sldLayoutId id="2147483717" r:id="rId17"/>
    <p:sldLayoutId id="2147483713" r:id="rId18"/>
    <p:sldLayoutId id="2147483718" r:id="rId19"/>
    <p:sldLayoutId id="2147483714" r:id="rId20"/>
    <p:sldLayoutId id="2147483719" r:id="rId21"/>
    <p:sldLayoutId id="2147483715" r:id="rId22"/>
    <p:sldLayoutId id="2147483680" r:id="rId23"/>
  </p:sldLayoutIdLst>
  <p:transition>
    <p:fade/>
  </p:transition>
  <p:txStyles>
    <p:titleStyle>
      <a:lvl1pPr algn="l" defTabSz="914367" rtl="0" eaLnBrk="1" latinLnBrk="0" hangingPunct="1">
        <a:lnSpc>
          <a:spcPct val="90000"/>
        </a:lnSpc>
        <a:spcBef>
          <a:spcPct val="0"/>
        </a:spcBef>
        <a:buNone/>
        <a:defRPr lang="en-US" sz="3200" b="0" kern="1200" cap="none" spc="0" baseline="0" dirty="0" smtClean="0">
          <a:ln w="3175">
            <a:noFill/>
          </a:ln>
          <a:solidFill>
            <a:srgbClr val="000000"/>
          </a:solidFill>
          <a:effectLst/>
          <a:latin typeface="+mj-lt"/>
          <a:ea typeface="+mn-ea"/>
          <a:cs typeface="Segoe UI" pitchFamily="34" charset="0"/>
        </a:defRPr>
      </a:lvl1pPr>
    </p:titleStyle>
    <p:bodyStyle>
      <a:lvl1pPr marL="0" marR="0" indent="0" algn="l" defTabSz="914367" rtl="0" eaLnBrk="1" fontAlgn="auto" latinLnBrk="0" hangingPunct="1">
        <a:lnSpc>
          <a:spcPct val="100000"/>
        </a:lnSpc>
        <a:spcBef>
          <a:spcPts val="0"/>
        </a:spcBef>
        <a:spcAft>
          <a:spcPts val="600"/>
        </a:spcAft>
        <a:buClrTx/>
        <a:buSzPct val="90000"/>
        <a:buFont typeface="Wingdings" panose="05000000000000000000" pitchFamily="2" charset="2"/>
        <a:buNone/>
        <a:tabLst/>
        <a:defRPr sz="2000" kern="1200" spc="0" baseline="0">
          <a:solidFill>
            <a:srgbClr val="000000"/>
          </a:solidFill>
          <a:latin typeface="+mn-lt"/>
          <a:ea typeface="+mn-ea"/>
          <a:cs typeface="+mn-cs"/>
        </a:defRPr>
      </a:lvl1pPr>
      <a:lvl2pPr marL="224097" marR="0" indent="0" algn="l" defTabSz="914367" rtl="0" eaLnBrk="1" fontAlgn="auto" latinLnBrk="0" hangingPunct="1">
        <a:lnSpc>
          <a:spcPct val="100000"/>
        </a:lnSpc>
        <a:spcBef>
          <a:spcPts val="0"/>
        </a:spcBef>
        <a:spcAft>
          <a:spcPts val="60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48193" marR="0" indent="0" algn="l" defTabSz="914367" rtl="0" eaLnBrk="1" fontAlgn="auto" latinLnBrk="0" hangingPunct="1">
        <a:lnSpc>
          <a:spcPct val="100000"/>
        </a:lnSpc>
        <a:spcBef>
          <a:spcPts val="0"/>
        </a:spcBef>
        <a:spcAft>
          <a:spcPts val="600"/>
        </a:spcAft>
        <a:buClrTx/>
        <a:buSzPct val="90000"/>
        <a:buFont typeface="Wingdings" panose="05000000000000000000" pitchFamily="2" charset="2"/>
        <a:buNone/>
        <a:tabLst/>
        <a:defRPr sz="2000" kern="1200" spc="0" baseline="0">
          <a:solidFill>
            <a:srgbClr val="000000"/>
          </a:solidFill>
          <a:latin typeface="+mn-lt"/>
          <a:ea typeface="+mn-ea"/>
          <a:cs typeface="+mn-cs"/>
        </a:defRPr>
      </a:lvl3pPr>
      <a:lvl4pPr marL="672290" marR="0" indent="0" algn="l" defTabSz="914367" rtl="0" eaLnBrk="1" fontAlgn="auto" latinLnBrk="0" hangingPunct="1">
        <a:lnSpc>
          <a:spcPct val="100000"/>
        </a:lnSpc>
        <a:spcBef>
          <a:spcPts val="0"/>
        </a:spcBef>
        <a:spcAft>
          <a:spcPts val="600"/>
        </a:spcAft>
        <a:buClrTx/>
        <a:buSzPct val="90000"/>
        <a:buFont typeface="Wingdings" panose="05000000000000000000" pitchFamily="2" charset="2"/>
        <a:buNone/>
        <a:tabLst/>
        <a:defRPr sz="2000" kern="1200" spc="0" baseline="0">
          <a:solidFill>
            <a:srgbClr val="000000"/>
          </a:solidFill>
          <a:latin typeface="+mn-lt"/>
          <a:ea typeface="+mn-ea"/>
          <a:cs typeface="+mn-cs"/>
        </a:defRPr>
      </a:lvl4pPr>
      <a:lvl5pPr marL="896386" marR="0" indent="0" algn="l" defTabSz="914367" rtl="0" eaLnBrk="1" fontAlgn="auto" latinLnBrk="0" hangingPunct="1">
        <a:lnSpc>
          <a:spcPct val="100000"/>
        </a:lnSpc>
        <a:spcBef>
          <a:spcPts val="0"/>
        </a:spcBef>
        <a:spcAft>
          <a:spcPts val="600"/>
        </a:spcAft>
        <a:buClrTx/>
        <a:buSzPct val="90000"/>
        <a:buFont typeface="Wingdings" panose="05000000000000000000" pitchFamily="2" charset="2"/>
        <a:buNone/>
        <a:tabLst/>
        <a:defRPr sz="2000" kern="1200" spc="0" baseline="0">
          <a:solidFill>
            <a:srgbClr val="000000"/>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373">
          <p15:clr>
            <a:srgbClr val="C35EA4"/>
          </p15:clr>
        </p15:guide>
        <p15:guide id="4" pos="1517">
          <p15:clr>
            <a:srgbClr val="C35EA4"/>
          </p15:clr>
        </p15:guide>
        <p15:guide id="5" pos="2608">
          <p15:clr>
            <a:srgbClr val="C35EA4"/>
          </p15:clr>
        </p15:guide>
        <p15:guide id="6" pos="2751">
          <p15:clr>
            <a:srgbClr val="C35EA4"/>
          </p15:clr>
        </p15:guide>
        <p15:guide id="7" pos="3844">
          <p15:clr>
            <a:srgbClr val="C35EA4"/>
          </p15:clr>
        </p15:guide>
        <p15:guide id="8" pos="3989">
          <p15:clr>
            <a:srgbClr val="C35EA4"/>
          </p15:clr>
        </p15:guide>
        <p15:guide id="9" pos="5079">
          <p15:clr>
            <a:srgbClr val="C35EA4"/>
          </p15:clr>
        </p15:guide>
        <p15:guide id="10" pos="5222">
          <p15:clr>
            <a:srgbClr val="C35EA4"/>
          </p15:clr>
        </p15:guide>
        <p15:guide id="11" pos="6317">
          <p15:clr>
            <a:srgbClr val="C35EA4"/>
          </p15:clr>
        </p15:guide>
        <p15:guide id="12" pos="6460">
          <p15:clr>
            <a:srgbClr val="C35EA4"/>
          </p15:clr>
        </p15:guide>
        <p15:guide id="16" pos="274">
          <p15:clr>
            <a:srgbClr val="F26B43"/>
          </p15:clr>
        </p15:guide>
        <p15:guide id="17" pos="7558">
          <p15:clr>
            <a:srgbClr val="F26B43"/>
          </p15:clr>
        </p15:guide>
        <p15:guide id="18" orient="horz" pos="758">
          <p15:clr>
            <a:srgbClr val="5ACBF0"/>
          </p15:clr>
        </p15:guide>
        <p15:guide id="19" orient="horz" pos="1363">
          <p15:clr>
            <a:srgbClr val="5ACBF0"/>
          </p15:clr>
        </p15:guide>
        <p15:guide id="20" orient="horz" pos="612">
          <p15:clr>
            <a:srgbClr val="5ACBF0"/>
          </p15:clr>
        </p15:guide>
        <p15:guide id="21" orient="horz" pos="1515">
          <p15:clr>
            <a:srgbClr val="5ACBF0"/>
          </p15:clr>
        </p15:guide>
        <p15:guide id="22" orient="horz" pos="2127">
          <p15:clr>
            <a:srgbClr val="5ACBF0"/>
          </p15:clr>
        </p15:guide>
        <p15:guide id="23" orient="horz" pos="2275">
          <p15:clr>
            <a:srgbClr val="5ACBF0"/>
          </p15:clr>
        </p15:guide>
        <p15:guide id="25" orient="horz" pos="280">
          <p15:clr>
            <a:srgbClr val="F26B43"/>
          </p15:clr>
        </p15:guide>
        <p15:guide id="26" orient="horz" pos="4127">
          <p15:clr>
            <a:srgbClr val="F26B43"/>
          </p15:clr>
        </p15:guide>
        <p15:guide id="27" orient="horz" pos="2889">
          <p15:clr>
            <a:srgbClr val="5ACBF0"/>
          </p15:clr>
        </p15:guide>
        <p15:guide id="28" orient="horz" pos="3032">
          <p15:clr>
            <a:srgbClr val="5ACBF0"/>
          </p15:clr>
        </p15:guide>
        <p15:guide id="29" orient="horz" pos="3648">
          <p15:clr>
            <a:srgbClr val="5ACBF0"/>
          </p15:clr>
        </p15:guide>
        <p15:guide id="30" orient="horz" pos="3792">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6424" y="435824"/>
            <a:ext cx="11336039" cy="744014"/>
          </a:xfrm>
          <a:prstGeom prst="rect">
            <a:avLst/>
          </a:prstGeom>
        </p:spPr>
        <p:txBody>
          <a:bodyPr vert="horz" wrap="square" lIns="0" tIns="164592" rIns="0" bIns="0" rtlCol="0" anchor="t">
            <a:noAutofit/>
          </a:bodyPr>
          <a:lstStyle/>
          <a:p>
            <a:r>
              <a:rPr lang="en-US"/>
              <a:t>Click to edit Master title style</a:t>
            </a:r>
          </a:p>
        </p:txBody>
      </p:sp>
      <p:sp>
        <p:nvSpPr>
          <p:cNvPr id="4" name="Text Placeholder 3"/>
          <p:cNvSpPr>
            <a:spLocks noGrp="1"/>
          </p:cNvSpPr>
          <p:nvPr>
            <p:ph type="body" idx="1"/>
          </p:nvPr>
        </p:nvSpPr>
        <p:spPr>
          <a:xfrm>
            <a:off x="437319" y="1866615"/>
            <a:ext cx="11336039" cy="1293046"/>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rot="5400000">
            <a:off x="9688817" y="3012080"/>
            <a:ext cx="6858623" cy="833218"/>
          </a:xfrm>
          <a:prstGeom prst="rect">
            <a:avLst/>
          </a:prstGeom>
        </p:spPr>
      </p:pic>
      <p:pic>
        <p:nvPicPr>
          <p:cNvPr id="10" name="Picture 9">
            <a:extLst>
              <a:ext uri="{FF2B5EF4-FFF2-40B4-BE49-F238E27FC236}">
                <a16:creationId xmlns:a16="http://schemas.microsoft.com/office/drawing/2014/main" id="{5F66C9DB-A981-45BC-B811-A6F95811A81C}"/>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rot="5400000">
            <a:off x="9039878" y="3221594"/>
            <a:ext cx="6858000" cy="414812"/>
          </a:xfrm>
          <a:prstGeom prst="rect">
            <a:avLst/>
          </a:prstGeom>
        </p:spPr>
      </p:pic>
    </p:spTree>
    <p:extLst>
      <p:ext uri="{BB962C8B-B14F-4D97-AF65-F5344CB8AC3E}">
        <p14:creationId xmlns:p14="http://schemas.microsoft.com/office/powerpoint/2010/main" val="2336138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3" r:id="rId11"/>
    <p:sldLayoutId id="2147483837" r:id="rId12"/>
    <p:sldLayoutId id="2147483838" r:id="rId13"/>
    <p:sldLayoutId id="2147483839" r:id="rId14"/>
    <p:sldLayoutId id="2147483840" r:id="rId15"/>
    <p:sldLayoutId id="2147496003" r:id="rId16"/>
  </p:sldLayoutIdLst>
  <p:transition>
    <p:fade/>
  </p:transition>
  <p:txStyles>
    <p:titleStyle>
      <a:lvl1pPr algn="l" defTabSz="914367" rtl="0" eaLnBrk="1" latinLnBrk="0" hangingPunct="1">
        <a:lnSpc>
          <a:spcPct val="90000"/>
        </a:lnSpc>
        <a:spcBef>
          <a:spcPct val="0"/>
        </a:spcBef>
        <a:buNone/>
        <a:defRPr lang="en-US" sz="3200" b="0" kern="1200" cap="none" spc="-147" baseline="0" dirty="0" smtClean="0">
          <a:ln w="3175">
            <a:noFill/>
          </a:ln>
          <a:solidFill>
            <a:srgbClr val="000000"/>
          </a:solidFill>
          <a:effectLst/>
          <a:latin typeface="+mj-lt"/>
          <a:ea typeface="+mn-ea"/>
          <a:cs typeface="Segoe UI" pitchFamily="34" charset="0"/>
        </a:defRPr>
      </a:lvl1pPr>
    </p:titleStyle>
    <p:bodyStyle>
      <a:lvl1pPr marL="0"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2600" kern="1200" spc="0" baseline="0">
          <a:solidFill>
            <a:srgbClr val="000000"/>
          </a:solidFill>
          <a:latin typeface="+mn-lt"/>
          <a:ea typeface="+mn-ea"/>
          <a:cs typeface="+mn-cs"/>
        </a:defRPr>
      </a:lvl1pPr>
      <a:lvl2pPr marL="224097"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48193"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3pPr>
      <a:lvl4pPr marL="672290"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4pPr>
      <a:lvl5pPr marL="896386" marR="0" indent="0" algn="l" defTabSz="914367" rtl="0" eaLnBrk="1" fontAlgn="auto" latinLnBrk="0" hangingPunct="1">
        <a:lnSpc>
          <a:spcPct val="90000"/>
        </a:lnSpc>
        <a:spcBef>
          <a:spcPts val="0"/>
        </a:spcBef>
        <a:spcAft>
          <a:spcPts val="0"/>
        </a:spcAft>
        <a:buClrTx/>
        <a:buSzPct val="90000"/>
        <a:buFont typeface="Wingdings" panose="05000000000000000000" pitchFamily="2" charset="2"/>
        <a:buNone/>
        <a:tabLst/>
        <a:defRPr sz="1600" kern="1200" spc="0" baseline="0">
          <a:solidFill>
            <a:srgbClr val="000000"/>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373">
          <p15:clr>
            <a:srgbClr val="C35EA4"/>
          </p15:clr>
        </p15:guide>
        <p15:guide id="4" pos="1517">
          <p15:clr>
            <a:srgbClr val="C35EA4"/>
          </p15:clr>
        </p15:guide>
        <p15:guide id="5" pos="2608">
          <p15:clr>
            <a:srgbClr val="C35EA4"/>
          </p15:clr>
        </p15:guide>
        <p15:guide id="6" pos="2751">
          <p15:clr>
            <a:srgbClr val="C35EA4"/>
          </p15:clr>
        </p15:guide>
        <p15:guide id="7" pos="3844">
          <p15:clr>
            <a:srgbClr val="C35EA4"/>
          </p15:clr>
        </p15:guide>
        <p15:guide id="8" pos="3989">
          <p15:clr>
            <a:srgbClr val="C35EA4"/>
          </p15:clr>
        </p15:guide>
        <p15:guide id="9" pos="5079">
          <p15:clr>
            <a:srgbClr val="C35EA4"/>
          </p15:clr>
        </p15:guide>
        <p15:guide id="10" pos="5222">
          <p15:clr>
            <a:srgbClr val="C35EA4"/>
          </p15:clr>
        </p15:guide>
        <p15:guide id="11" pos="6317">
          <p15:clr>
            <a:srgbClr val="C35EA4"/>
          </p15:clr>
        </p15:guide>
        <p15:guide id="12" pos="6460">
          <p15:clr>
            <a:srgbClr val="C35EA4"/>
          </p15:clr>
        </p15:guide>
        <p15:guide id="16" pos="274">
          <p15:clr>
            <a:srgbClr val="F26B43"/>
          </p15:clr>
        </p15:guide>
        <p15:guide id="17" pos="7404">
          <p15:clr>
            <a:srgbClr val="F26B43"/>
          </p15:clr>
        </p15:guide>
        <p15:guide id="18" orient="horz" pos="758">
          <p15:clr>
            <a:srgbClr val="5ACBF0"/>
          </p15:clr>
        </p15:guide>
        <p15:guide id="19" orient="horz" pos="1372">
          <p15:clr>
            <a:srgbClr val="5ACBF0"/>
          </p15:clr>
        </p15:guide>
        <p15:guide id="20" orient="horz" pos="612">
          <p15:clr>
            <a:srgbClr val="5ACBF0"/>
          </p15:clr>
        </p15:guide>
        <p15:guide id="21" orient="horz" pos="1515">
          <p15:clr>
            <a:srgbClr val="5ACBF0"/>
          </p15:clr>
        </p15:guide>
        <p15:guide id="22" orient="horz" pos="2127">
          <p15:clr>
            <a:srgbClr val="5ACBF0"/>
          </p15:clr>
        </p15:guide>
        <p15:guide id="23" orient="horz" pos="2275">
          <p15:clr>
            <a:srgbClr val="5ACBF0"/>
          </p15:clr>
        </p15:guide>
        <p15:guide id="25" orient="horz" pos="275">
          <p15:clr>
            <a:srgbClr val="F26B43"/>
          </p15:clr>
        </p15:guide>
        <p15:guide id="26" orient="horz" pos="4045">
          <p15:clr>
            <a:srgbClr val="F26B43"/>
          </p15:clr>
        </p15:guide>
        <p15:guide id="27" orient="horz" pos="2889">
          <p15:clr>
            <a:srgbClr val="5ACBF0"/>
          </p15:clr>
        </p15:guide>
        <p15:guide id="28" orient="horz" pos="3032">
          <p15:clr>
            <a:srgbClr val="5ACBF0"/>
          </p15:clr>
        </p15:guide>
        <p15:guide id="29" orient="horz" pos="3648">
          <p15:clr>
            <a:srgbClr val="5ACBF0"/>
          </p15:clr>
        </p15:guide>
        <p15:guide id="30" orient="horz" pos="3792">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40" cstate="screen">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6289" r:id="rId1"/>
    <p:sldLayoutId id="2147486290" r:id="rId2"/>
    <p:sldLayoutId id="2147486291" r:id="rId3"/>
    <p:sldLayoutId id="2147486292" r:id="rId4"/>
    <p:sldLayoutId id="2147486293" r:id="rId5"/>
    <p:sldLayoutId id="2147486294" r:id="rId6"/>
    <p:sldLayoutId id="2147486295" r:id="rId7"/>
    <p:sldLayoutId id="2147486296" r:id="rId8"/>
    <p:sldLayoutId id="2147486297" r:id="rId9"/>
    <p:sldLayoutId id="2147486298" r:id="rId10"/>
    <p:sldLayoutId id="2147486299" r:id="rId11"/>
    <p:sldLayoutId id="2147486300" r:id="rId12"/>
    <p:sldLayoutId id="2147486301" r:id="rId13"/>
    <p:sldLayoutId id="2147486302" r:id="rId14"/>
    <p:sldLayoutId id="2147486303" r:id="rId15"/>
    <p:sldLayoutId id="2147486304" r:id="rId16"/>
    <p:sldLayoutId id="2147486305" r:id="rId17"/>
    <p:sldLayoutId id="2147486306" r:id="rId18"/>
    <p:sldLayoutId id="2147486307" r:id="rId19"/>
    <p:sldLayoutId id="2147486308" r:id="rId20"/>
    <p:sldLayoutId id="2147486309" r:id="rId21"/>
    <p:sldLayoutId id="2147486310" r:id="rId22"/>
    <p:sldLayoutId id="2147486311" r:id="rId23"/>
    <p:sldLayoutId id="2147486312" r:id="rId24"/>
    <p:sldLayoutId id="2147486313" r:id="rId25"/>
    <p:sldLayoutId id="2147486314" r:id="rId26"/>
    <p:sldLayoutId id="2147486315" r:id="rId27"/>
    <p:sldLayoutId id="2147486316" r:id="rId28"/>
    <p:sldLayoutId id="2147486317" r:id="rId29"/>
    <p:sldLayoutId id="2147486318" r:id="rId30"/>
    <p:sldLayoutId id="2147486319" r:id="rId31"/>
    <p:sldLayoutId id="2147486320" r:id="rId32"/>
    <p:sldLayoutId id="2147486494" r:id="rId33"/>
    <p:sldLayoutId id="2147486495" r:id="rId34"/>
    <p:sldLayoutId id="2147486496" r:id="rId35"/>
    <p:sldLayoutId id="2147486497" r:id="rId36"/>
    <p:sldLayoutId id="2147486498" r:id="rId37"/>
    <p:sldLayoutId id="2147486543" r:id="rId38"/>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9.xml"/><Relationship Id="rId1" Type="http://schemas.openxmlformats.org/officeDocument/2006/relationships/slideLayout" Target="../slideLayouts/slideLayout69.xml"/><Relationship Id="rId6" Type="http://schemas.openxmlformats.org/officeDocument/2006/relationships/image" Target="../media/image67.jpeg"/><Relationship Id="rId5" Type="http://schemas.openxmlformats.org/officeDocument/2006/relationships/image" Target="../media/image66.png"/><Relationship Id="rId4" Type="http://schemas.openxmlformats.org/officeDocument/2006/relationships/image" Target="../media/image65.png"/></Relationships>
</file>

<file path=ppt/slides/_rels/slide11.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svg"/><Relationship Id="rId2" Type="http://schemas.openxmlformats.org/officeDocument/2006/relationships/notesSlide" Target="../notesSlides/notesSlide10.xml"/><Relationship Id="rId1" Type="http://schemas.openxmlformats.org/officeDocument/2006/relationships/slideLayout" Target="../slideLayouts/slideLayout88.xml"/><Relationship Id="rId6" Type="http://schemas.openxmlformats.org/officeDocument/2006/relationships/image" Target="../media/image73.png"/><Relationship Id="rId11" Type="http://schemas.openxmlformats.org/officeDocument/2006/relationships/image" Target="../media/image78.svg"/><Relationship Id="rId5" Type="http://schemas.openxmlformats.org/officeDocument/2006/relationships/image" Target="../media/image72.sv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svg"/></Relationships>
</file>

<file path=ppt/slides/_rels/slide1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1.xml"/><Relationship Id="rId1" Type="http://schemas.openxmlformats.org/officeDocument/2006/relationships/slideLayout" Target="../slideLayouts/slideLayout139.xml"/><Relationship Id="rId5" Type="http://schemas.openxmlformats.org/officeDocument/2006/relationships/image" Target="../media/image81.png"/><Relationship Id="rId4" Type="http://schemas.openxmlformats.org/officeDocument/2006/relationships/image" Target="../media/image80.png"/></Relationships>
</file>

<file path=ppt/slides/_rels/slide13.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12.xml"/><Relationship Id="rId1" Type="http://schemas.openxmlformats.org/officeDocument/2006/relationships/slideLayout" Target="../slideLayouts/slideLayout41.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31.xml"/><Relationship Id="rId5" Type="http://schemas.openxmlformats.org/officeDocument/2006/relationships/image" Target="../media/image89.png"/><Relationship Id="rId4" Type="http://schemas.openxmlformats.org/officeDocument/2006/relationships/image" Target="../media/image88.png"/></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31.xml"/><Relationship Id="rId5" Type="http://schemas.openxmlformats.org/officeDocument/2006/relationships/image" Target="../media/image91.png"/><Relationship Id="rId4" Type="http://schemas.openxmlformats.org/officeDocument/2006/relationships/image" Target="../media/image9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5.xml"/><Relationship Id="rId1" Type="http://schemas.openxmlformats.org/officeDocument/2006/relationships/slideLayout" Target="../slideLayouts/slideLayout31.xml"/><Relationship Id="rId5" Type="http://schemas.openxmlformats.org/officeDocument/2006/relationships/image" Target="../media/image93.png"/><Relationship Id="rId4" Type="http://schemas.openxmlformats.org/officeDocument/2006/relationships/image" Target="../media/image62.png"/></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31.xml"/><Relationship Id="rId4" Type="http://schemas.openxmlformats.org/officeDocument/2006/relationships/image" Target="../media/image9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s>
</file>

<file path=ppt/slides/_rels/slide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31.xml"/><Relationship Id="rId5" Type="http://schemas.openxmlformats.org/officeDocument/2006/relationships/image" Target="../media/image63.png"/><Relationship Id="rId4" Type="http://schemas.openxmlformats.org/officeDocument/2006/relationships/image" Target="../media/image6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4E2B2-6E8D-4E8E-A0C3-713C16F72CBD}"/>
              </a:ext>
            </a:extLst>
          </p:cNvPr>
          <p:cNvSpPr>
            <a:spLocks noGrp="1"/>
          </p:cNvSpPr>
          <p:nvPr>
            <p:ph type="title"/>
          </p:nvPr>
        </p:nvSpPr>
        <p:spPr>
          <a:xfrm>
            <a:off x="584635" y="3670380"/>
            <a:ext cx="5083629" cy="1107996"/>
          </a:xfrm>
        </p:spPr>
        <p:txBody>
          <a:bodyPr/>
          <a:lstStyle/>
          <a:p>
            <a:r>
              <a:rPr lang="en-US"/>
              <a:t>Microsoft Teams</a:t>
            </a:r>
          </a:p>
        </p:txBody>
      </p:sp>
      <p:sp>
        <p:nvSpPr>
          <p:cNvPr id="9" name="Text Placeholder 7">
            <a:extLst>
              <a:ext uri="{FF2B5EF4-FFF2-40B4-BE49-F238E27FC236}">
                <a16:creationId xmlns:a16="http://schemas.microsoft.com/office/drawing/2014/main" id="{3269DC94-C12C-4ED9-96BD-FC3F57617F99}"/>
              </a:ext>
            </a:extLst>
          </p:cNvPr>
          <p:cNvSpPr>
            <a:spLocks noGrp="1"/>
          </p:cNvSpPr>
          <p:nvPr>
            <p:ph type="body" sz="quarter" idx="12"/>
          </p:nvPr>
        </p:nvSpPr>
        <p:spPr>
          <a:xfrm>
            <a:off x="584200" y="4778376"/>
            <a:ext cx="5084064" cy="1446550"/>
          </a:xfrm>
        </p:spPr>
        <p:txBody>
          <a:bodyPr/>
          <a:lstStyle/>
          <a:p>
            <a:r>
              <a:rPr lang="en-US" sz="2400"/>
              <a:t>Come together to get work done</a:t>
            </a:r>
          </a:p>
          <a:p>
            <a:endParaRPr lang="en-US" sz="1800"/>
          </a:p>
          <a:p>
            <a:r>
              <a:rPr lang="en-US" sz="1800"/>
              <a:t>Name</a:t>
            </a:r>
          </a:p>
          <a:p>
            <a:r>
              <a:rPr lang="en-US" sz="1800"/>
              <a:t>Date</a:t>
            </a:r>
          </a:p>
          <a:p>
            <a:r>
              <a:rPr lang="en-US"/>
              <a:t> </a:t>
            </a:r>
          </a:p>
        </p:txBody>
      </p:sp>
    </p:spTree>
    <p:extLst>
      <p:ext uri="{BB962C8B-B14F-4D97-AF65-F5344CB8AC3E}">
        <p14:creationId xmlns:p14="http://schemas.microsoft.com/office/powerpoint/2010/main" val="365040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2114CA-2E39-48BF-8482-268D47B048B7}"/>
              </a:ext>
            </a:extLst>
          </p:cNvPr>
          <p:cNvSpPr>
            <a:spLocks noGrp="1"/>
          </p:cNvSpPr>
          <p:nvPr>
            <p:ph type="title"/>
          </p:nvPr>
        </p:nvSpPr>
        <p:spPr>
          <a:xfrm>
            <a:off x="0" y="174815"/>
            <a:ext cx="12192000" cy="742300"/>
          </a:xfrm>
        </p:spPr>
        <p:txBody>
          <a:bodyPr/>
          <a:lstStyle/>
          <a:p>
            <a:pPr algn="ctr"/>
            <a:r>
              <a:rPr lang="en-US" sz="4000"/>
              <a:t>Track what matters most with Microsoft Lists</a:t>
            </a:r>
          </a:p>
        </p:txBody>
      </p:sp>
      <p:grpSp>
        <p:nvGrpSpPr>
          <p:cNvPr id="12" name="Group 271">
            <a:extLst>
              <a:ext uri="{FF2B5EF4-FFF2-40B4-BE49-F238E27FC236}">
                <a16:creationId xmlns:a16="http://schemas.microsoft.com/office/drawing/2014/main" id="{EE9EBD71-A76B-C841-A665-ED5621F28CCC}"/>
              </a:ext>
            </a:extLst>
          </p:cNvPr>
          <p:cNvGrpSpPr>
            <a:grpSpLocks noChangeAspect="1"/>
          </p:cNvGrpSpPr>
          <p:nvPr/>
        </p:nvGrpSpPr>
        <p:grpSpPr bwMode="auto">
          <a:xfrm>
            <a:off x="418958" y="1570760"/>
            <a:ext cx="1092171" cy="873735"/>
            <a:chOff x="2449" y="3408"/>
            <a:chExt cx="175" cy="140"/>
          </a:xfrm>
        </p:grpSpPr>
        <p:sp>
          <p:nvSpPr>
            <p:cNvPr id="13" name="Freeform 272">
              <a:extLst>
                <a:ext uri="{FF2B5EF4-FFF2-40B4-BE49-F238E27FC236}">
                  <a16:creationId xmlns:a16="http://schemas.microsoft.com/office/drawing/2014/main" id="{22B1FF82-FB38-7B47-87A7-6C70DE35BC53}"/>
                </a:ext>
              </a:extLst>
            </p:cNvPr>
            <p:cNvSpPr>
              <a:spLocks/>
            </p:cNvSpPr>
            <p:nvPr/>
          </p:nvSpPr>
          <p:spPr bwMode="auto">
            <a:xfrm>
              <a:off x="2519" y="3478"/>
              <a:ext cx="105" cy="70"/>
            </a:xfrm>
            <a:custGeom>
              <a:avLst/>
              <a:gdLst>
                <a:gd name="T0" fmla="*/ 169 w 169"/>
                <a:gd name="T1" fmla="*/ 0 h 113"/>
                <a:gd name="T2" fmla="*/ 169 w 169"/>
                <a:gd name="T3" fmla="*/ 0 h 113"/>
                <a:gd name="T4" fmla="*/ 141 w 169"/>
                <a:gd name="T5" fmla="*/ 0 h 113"/>
                <a:gd name="T6" fmla="*/ 141 w 169"/>
                <a:gd name="T7" fmla="*/ 85 h 113"/>
                <a:gd name="T8" fmla="*/ 0 w 169"/>
                <a:gd name="T9" fmla="*/ 85 h 113"/>
                <a:gd name="T10" fmla="*/ 0 w 169"/>
                <a:gd name="T11" fmla="*/ 113 h 113"/>
                <a:gd name="T12" fmla="*/ 169 w 169"/>
                <a:gd name="T13" fmla="*/ 113 h 113"/>
                <a:gd name="T14" fmla="*/ 169 w 169"/>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13">
                  <a:moveTo>
                    <a:pt x="169" y="0"/>
                  </a:moveTo>
                  <a:lnTo>
                    <a:pt x="169" y="0"/>
                  </a:lnTo>
                  <a:lnTo>
                    <a:pt x="141" y="0"/>
                  </a:lnTo>
                  <a:lnTo>
                    <a:pt x="141" y="85"/>
                  </a:lnTo>
                  <a:lnTo>
                    <a:pt x="0" y="85"/>
                  </a:lnTo>
                  <a:lnTo>
                    <a:pt x="0" y="113"/>
                  </a:lnTo>
                  <a:lnTo>
                    <a:pt x="169" y="113"/>
                  </a:lnTo>
                  <a:lnTo>
                    <a:pt x="169"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73">
              <a:extLst>
                <a:ext uri="{FF2B5EF4-FFF2-40B4-BE49-F238E27FC236}">
                  <a16:creationId xmlns:a16="http://schemas.microsoft.com/office/drawing/2014/main" id="{59CE4134-A783-AD4D-96D8-B13CE14347E3}"/>
                </a:ext>
              </a:extLst>
            </p:cNvPr>
            <p:cNvSpPr>
              <a:spLocks/>
            </p:cNvSpPr>
            <p:nvPr/>
          </p:nvSpPr>
          <p:spPr bwMode="auto">
            <a:xfrm>
              <a:off x="2449" y="3408"/>
              <a:ext cx="105" cy="70"/>
            </a:xfrm>
            <a:custGeom>
              <a:avLst/>
              <a:gdLst>
                <a:gd name="T0" fmla="*/ 169 w 169"/>
                <a:gd name="T1" fmla="*/ 0 h 113"/>
                <a:gd name="T2" fmla="*/ 169 w 169"/>
                <a:gd name="T3" fmla="*/ 0 h 113"/>
                <a:gd name="T4" fmla="*/ 0 w 169"/>
                <a:gd name="T5" fmla="*/ 0 h 113"/>
                <a:gd name="T6" fmla="*/ 0 w 169"/>
                <a:gd name="T7" fmla="*/ 113 h 113"/>
                <a:gd name="T8" fmla="*/ 169 w 169"/>
                <a:gd name="T9" fmla="*/ 113 h 113"/>
                <a:gd name="T10" fmla="*/ 169 w 169"/>
                <a:gd name="T11" fmla="*/ 0 h 113"/>
              </a:gdLst>
              <a:ahLst/>
              <a:cxnLst>
                <a:cxn ang="0">
                  <a:pos x="T0" y="T1"/>
                </a:cxn>
                <a:cxn ang="0">
                  <a:pos x="T2" y="T3"/>
                </a:cxn>
                <a:cxn ang="0">
                  <a:pos x="T4" y="T5"/>
                </a:cxn>
                <a:cxn ang="0">
                  <a:pos x="T6" y="T7"/>
                </a:cxn>
                <a:cxn ang="0">
                  <a:pos x="T8" y="T9"/>
                </a:cxn>
                <a:cxn ang="0">
                  <a:pos x="T10" y="T11"/>
                </a:cxn>
              </a:cxnLst>
              <a:rect l="0" t="0" r="r" b="b"/>
              <a:pathLst>
                <a:path w="169" h="113">
                  <a:moveTo>
                    <a:pt x="169" y="0"/>
                  </a:moveTo>
                  <a:lnTo>
                    <a:pt x="169" y="0"/>
                  </a:lnTo>
                  <a:lnTo>
                    <a:pt x="0" y="0"/>
                  </a:lnTo>
                  <a:lnTo>
                    <a:pt x="0" y="113"/>
                  </a:lnTo>
                  <a:lnTo>
                    <a:pt x="169" y="113"/>
                  </a:lnTo>
                  <a:lnTo>
                    <a:pt x="169"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74">
              <a:extLst>
                <a:ext uri="{FF2B5EF4-FFF2-40B4-BE49-F238E27FC236}">
                  <a16:creationId xmlns:a16="http://schemas.microsoft.com/office/drawing/2014/main" id="{1D3FA36B-468D-8845-BE41-6F41728D1C62}"/>
                </a:ext>
              </a:extLst>
            </p:cNvPr>
            <p:cNvSpPr>
              <a:spLocks/>
            </p:cNvSpPr>
            <p:nvPr/>
          </p:nvSpPr>
          <p:spPr bwMode="auto">
            <a:xfrm>
              <a:off x="2483" y="3443"/>
              <a:ext cx="105" cy="71"/>
            </a:xfrm>
            <a:custGeom>
              <a:avLst/>
              <a:gdLst>
                <a:gd name="T0" fmla="*/ 169 w 169"/>
                <a:gd name="T1" fmla="*/ 0 h 113"/>
                <a:gd name="T2" fmla="*/ 169 w 169"/>
                <a:gd name="T3" fmla="*/ 0 h 113"/>
                <a:gd name="T4" fmla="*/ 141 w 169"/>
                <a:gd name="T5" fmla="*/ 0 h 113"/>
                <a:gd name="T6" fmla="*/ 141 w 169"/>
                <a:gd name="T7" fmla="*/ 84 h 113"/>
                <a:gd name="T8" fmla="*/ 0 w 169"/>
                <a:gd name="T9" fmla="*/ 84 h 113"/>
                <a:gd name="T10" fmla="*/ 0 w 169"/>
                <a:gd name="T11" fmla="*/ 113 h 113"/>
                <a:gd name="T12" fmla="*/ 169 w 169"/>
                <a:gd name="T13" fmla="*/ 113 h 113"/>
                <a:gd name="T14" fmla="*/ 169 w 169"/>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13">
                  <a:moveTo>
                    <a:pt x="169" y="0"/>
                  </a:moveTo>
                  <a:lnTo>
                    <a:pt x="169" y="0"/>
                  </a:lnTo>
                  <a:lnTo>
                    <a:pt x="141" y="0"/>
                  </a:lnTo>
                  <a:lnTo>
                    <a:pt x="141" y="84"/>
                  </a:lnTo>
                  <a:lnTo>
                    <a:pt x="0" y="84"/>
                  </a:lnTo>
                  <a:lnTo>
                    <a:pt x="0" y="113"/>
                  </a:lnTo>
                  <a:lnTo>
                    <a:pt x="169" y="113"/>
                  </a:lnTo>
                  <a:lnTo>
                    <a:pt x="169"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 name="Group 27">
            <a:extLst>
              <a:ext uri="{FF2B5EF4-FFF2-40B4-BE49-F238E27FC236}">
                <a16:creationId xmlns:a16="http://schemas.microsoft.com/office/drawing/2014/main" id="{3B688849-1A27-5B41-99DD-644C2650289F}"/>
              </a:ext>
            </a:extLst>
          </p:cNvPr>
          <p:cNvGrpSpPr>
            <a:grpSpLocks noChangeAspect="1"/>
          </p:cNvGrpSpPr>
          <p:nvPr/>
        </p:nvGrpSpPr>
        <p:grpSpPr bwMode="auto">
          <a:xfrm>
            <a:off x="419661" y="3532763"/>
            <a:ext cx="1090765" cy="578295"/>
            <a:chOff x="2423" y="874"/>
            <a:chExt cx="232" cy="123"/>
          </a:xfrm>
        </p:grpSpPr>
        <p:sp>
          <p:nvSpPr>
            <p:cNvPr id="17" name="Freeform 28">
              <a:extLst>
                <a:ext uri="{FF2B5EF4-FFF2-40B4-BE49-F238E27FC236}">
                  <a16:creationId xmlns:a16="http://schemas.microsoft.com/office/drawing/2014/main" id="{EF74AF65-96A6-8F4D-91DE-3365E4286555}"/>
                </a:ext>
              </a:extLst>
            </p:cNvPr>
            <p:cNvSpPr>
              <a:spLocks/>
            </p:cNvSpPr>
            <p:nvPr/>
          </p:nvSpPr>
          <p:spPr bwMode="auto">
            <a:xfrm>
              <a:off x="2493" y="874"/>
              <a:ext cx="66" cy="66"/>
            </a:xfrm>
            <a:custGeom>
              <a:avLst/>
              <a:gdLst>
                <a:gd name="T0" fmla="*/ 53 w 106"/>
                <a:gd name="T1" fmla="*/ 106 h 106"/>
                <a:gd name="T2" fmla="*/ 53 w 106"/>
                <a:gd name="T3" fmla="*/ 106 h 106"/>
                <a:gd name="T4" fmla="*/ 106 w 106"/>
                <a:gd name="T5" fmla="*/ 53 h 106"/>
                <a:gd name="T6" fmla="*/ 75 w 106"/>
                <a:gd name="T7" fmla="*/ 5 h 106"/>
                <a:gd name="T8" fmla="*/ 53 w 106"/>
                <a:gd name="T9" fmla="*/ 0 h 106"/>
                <a:gd name="T10" fmla="*/ 31 w 106"/>
                <a:gd name="T11" fmla="*/ 5 h 106"/>
                <a:gd name="T12" fmla="*/ 0 w 106"/>
                <a:gd name="T13" fmla="*/ 53 h 106"/>
                <a:gd name="T14" fmla="*/ 53 w 106"/>
                <a:gd name="T15" fmla="*/ 106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06">
                  <a:moveTo>
                    <a:pt x="53" y="106"/>
                  </a:moveTo>
                  <a:lnTo>
                    <a:pt x="53" y="106"/>
                  </a:lnTo>
                  <a:cubicBezTo>
                    <a:pt x="82" y="106"/>
                    <a:pt x="106" y="83"/>
                    <a:pt x="106" y="53"/>
                  </a:cubicBezTo>
                  <a:cubicBezTo>
                    <a:pt x="106" y="31"/>
                    <a:pt x="93" y="13"/>
                    <a:pt x="75" y="5"/>
                  </a:cubicBezTo>
                  <a:cubicBezTo>
                    <a:pt x="68" y="2"/>
                    <a:pt x="61" y="0"/>
                    <a:pt x="53" y="0"/>
                  </a:cubicBezTo>
                  <a:cubicBezTo>
                    <a:pt x="45" y="0"/>
                    <a:pt x="38" y="2"/>
                    <a:pt x="31" y="5"/>
                  </a:cubicBezTo>
                  <a:cubicBezTo>
                    <a:pt x="13" y="13"/>
                    <a:pt x="0" y="31"/>
                    <a:pt x="0" y="53"/>
                  </a:cubicBezTo>
                  <a:cubicBezTo>
                    <a:pt x="0" y="83"/>
                    <a:pt x="24" y="106"/>
                    <a:pt x="53" y="106"/>
                  </a:cubicBez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9">
              <a:extLst>
                <a:ext uri="{FF2B5EF4-FFF2-40B4-BE49-F238E27FC236}">
                  <a16:creationId xmlns:a16="http://schemas.microsoft.com/office/drawing/2014/main" id="{28988293-F69F-114E-BDA5-1B685BF4B3D4}"/>
                </a:ext>
              </a:extLst>
            </p:cNvPr>
            <p:cNvSpPr>
              <a:spLocks/>
            </p:cNvSpPr>
            <p:nvPr/>
          </p:nvSpPr>
          <p:spPr bwMode="auto">
            <a:xfrm>
              <a:off x="2477" y="948"/>
              <a:ext cx="99" cy="49"/>
            </a:xfrm>
            <a:custGeom>
              <a:avLst/>
              <a:gdLst>
                <a:gd name="T0" fmla="*/ 80 w 160"/>
                <a:gd name="T1" fmla="*/ 0 h 80"/>
                <a:gd name="T2" fmla="*/ 80 w 160"/>
                <a:gd name="T3" fmla="*/ 0 h 80"/>
                <a:gd name="T4" fmla="*/ 0 w 160"/>
                <a:gd name="T5" fmla="*/ 80 h 80"/>
                <a:gd name="T6" fmla="*/ 160 w 160"/>
                <a:gd name="T7" fmla="*/ 80 h 80"/>
                <a:gd name="T8" fmla="*/ 80 w 160"/>
                <a:gd name="T9" fmla="*/ 0 h 80"/>
              </a:gdLst>
              <a:ahLst/>
              <a:cxnLst>
                <a:cxn ang="0">
                  <a:pos x="T0" y="T1"/>
                </a:cxn>
                <a:cxn ang="0">
                  <a:pos x="T2" y="T3"/>
                </a:cxn>
                <a:cxn ang="0">
                  <a:pos x="T4" y="T5"/>
                </a:cxn>
                <a:cxn ang="0">
                  <a:pos x="T6" y="T7"/>
                </a:cxn>
                <a:cxn ang="0">
                  <a:pos x="T8" y="T9"/>
                </a:cxn>
              </a:cxnLst>
              <a:rect l="0" t="0" r="r" b="b"/>
              <a:pathLst>
                <a:path w="160" h="80">
                  <a:moveTo>
                    <a:pt x="80" y="0"/>
                  </a:moveTo>
                  <a:lnTo>
                    <a:pt x="80" y="0"/>
                  </a:lnTo>
                  <a:cubicBezTo>
                    <a:pt x="36" y="0"/>
                    <a:pt x="0" y="36"/>
                    <a:pt x="0" y="80"/>
                  </a:cubicBezTo>
                  <a:lnTo>
                    <a:pt x="160" y="80"/>
                  </a:lnTo>
                  <a:cubicBezTo>
                    <a:pt x="160" y="36"/>
                    <a:pt x="124" y="0"/>
                    <a:pt x="80" y="0"/>
                  </a:cubicBez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30">
              <a:extLst>
                <a:ext uri="{FF2B5EF4-FFF2-40B4-BE49-F238E27FC236}">
                  <a16:creationId xmlns:a16="http://schemas.microsoft.com/office/drawing/2014/main" id="{E9E06D88-B670-A44B-85C4-B90DF8E54285}"/>
                </a:ext>
              </a:extLst>
            </p:cNvPr>
            <p:cNvSpPr>
              <a:spLocks/>
            </p:cNvSpPr>
            <p:nvPr/>
          </p:nvSpPr>
          <p:spPr bwMode="auto">
            <a:xfrm>
              <a:off x="2423" y="965"/>
              <a:ext cx="46" cy="32"/>
            </a:xfrm>
            <a:custGeom>
              <a:avLst/>
              <a:gdLst>
                <a:gd name="T0" fmla="*/ 0 w 75"/>
                <a:gd name="T1" fmla="*/ 53 h 53"/>
                <a:gd name="T2" fmla="*/ 0 w 75"/>
                <a:gd name="T3" fmla="*/ 53 h 53"/>
                <a:gd name="T4" fmla="*/ 63 w 75"/>
                <a:gd name="T5" fmla="*/ 53 h 53"/>
                <a:gd name="T6" fmla="*/ 63 w 75"/>
                <a:gd name="T7" fmla="*/ 53 h 53"/>
                <a:gd name="T8" fmla="*/ 75 w 75"/>
                <a:gd name="T9" fmla="*/ 5 h 53"/>
                <a:gd name="T10" fmla="*/ 54 w 75"/>
                <a:gd name="T11" fmla="*/ 0 h 53"/>
                <a:gd name="T12" fmla="*/ 0 w 75"/>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75" h="53">
                  <a:moveTo>
                    <a:pt x="0" y="53"/>
                  </a:moveTo>
                  <a:lnTo>
                    <a:pt x="0" y="53"/>
                  </a:lnTo>
                  <a:lnTo>
                    <a:pt x="63" y="53"/>
                  </a:lnTo>
                  <a:lnTo>
                    <a:pt x="63" y="53"/>
                  </a:lnTo>
                  <a:cubicBezTo>
                    <a:pt x="63" y="36"/>
                    <a:pt x="67" y="19"/>
                    <a:pt x="75" y="5"/>
                  </a:cubicBezTo>
                  <a:cubicBezTo>
                    <a:pt x="68" y="2"/>
                    <a:pt x="61" y="0"/>
                    <a:pt x="54" y="0"/>
                  </a:cubicBezTo>
                  <a:cubicBezTo>
                    <a:pt x="24" y="0"/>
                    <a:pt x="0" y="24"/>
                    <a:pt x="0" y="53"/>
                  </a:cubicBez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31">
              <a:extLst>
                <a:ext uri="{FF2B5EF4-FFF2-40B4-BE49-F238E27FC236}">
                  <a16:creationId xmlns:a16="http://schemas.microsoft.com/office/drawing/2014/main" id="{2EE2EC25-5CC0-2348-AFC9-C0C038D788C3}"/>
                </a:ext>
              </a:extLst>
            </p:cNvPr>
            <p:cNvSpPr>
              <a:spLocks/>
            </p:cNvSpPr>
            <p:nvPr/>
          </p:nvSpPr>
          <p:spPr bwMode="auto">
            <a:xfrm>
              <a:off x="2431" y="907"/>
              <a:ext cx="50" cy="49"/>
            </a:xfrm>
            <a:custGeom>
              <a:avLst/>
              <a:gdLst>
                <a:gd name="T0" fmla="*/ 40 w 80"/>
                <a:gd name="T1" fmla="*/ 0 h 80"/>
                <a:gd name="T2" fmla="*/ 40 w 80"/>
                <a:gd name="T3" fmla="*/ 0 h 80"/>
                <a:gd name="T4" fmla="*/ 0 w 80"/>
                <a:gd name="T5" fmla="*/ 40 h 80"/>
                <a:gd name="T6" fmla="*/ 14 w 80"/>
                <a:gd name="T7" fmla="*/ 71 h 80"/>
                <a:gd name="T8" fmla="*/ 37 w 80"/>
                <a:gd name="T9" fmla="*/ 80 h 80"/>
                <a:gd name="T10" fmla="*/ 40 w 80"/>
                <a:gd name="T11" fmla="*/ 80 h 80"/>
                <a:gd name="T12" fmla="*/ 42 w 80"/>
                <a:gd name="T13" fmla="*/ 80 h 80"/>
                <a:gd name="T14" fmla="*/ 65 w 80"/>
                <a:gd name="T15" fmla="*/ 71 h 80"/>
                <a:gd name="T16" fmla="*/ 80 w 80"/>
                <a:gd name="T17" fmla="*/ 40 h 80"/>
                <a:gd name="T18" fmla="*/ 40 w 80"/>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0"/>
                  </a:moveTo>
                  <a:lnTo>
                    <a:pt x="40" y="0"/>
                  </a:lnTo>
                  <a:cubicBezTo>
                    <a:pt x="17" y="0"/>
                    <a:pt x="0" y="18"/>
                    <a:pt x="0" y="40"/>
                  </a:cubicBezTo>
                  <a:cubicBezTo>
                    <a:pt x="0" y="53"/>
                    <a:pt x="5" y="63"/>
                    <a:pt x="14" y="71"/>
                  </a:cubicBezTo>
                  <a:cubicBezTo>
                    <a:pt x="20" y="76"/>
                    <a:pt x="28" y="80"/>
                    <a:pt x="37" y="80"/>
                  </a:cubicBezTo>
                  <a:cubicBezTo>
                    <a:pt x="38" y="80"/>
                    <a:pt x="39" y="80"/>
                    <a:pt x="40" y="80"/>
                  </a:cubicBezTo>
                  <a:cubicBezTo>
                    <a:pt x="40" y="80"/>
                    <a:pt x="41" y="80"/>
                    <a:pt x="42" y="80"/>
                  </a:cubicBezTo>
                  <a:cubicBezTo>
                    <a:pt x="51" y="80"/>
                    <a:pt x="59" y="76"/>
                    <a:pt x="65" y="71"/>
                  </a:cubicBezTo>
                  <a:cubicBezTo>
                    <a:pt x="74" y="63"/>
                    <a:pt x="80" y="53"/>
                    <a:pt x="80" y="40"/>
                  </a:cubicBezTo>
                  <a:cubicBezTo>
                    <a:pt x="80" y="18"/>
                    <a:pt x="62" y="0"/>
                    <a:pt x="40" y="0"/>
                  </a:cubicBez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32">
              <a:extLst>
                <a:ext uri="{FF2B5EF4-FFF2-40B4-BE49-F238E27FC236}">
                  <a16:creationId xmlns:a16="http://schemas.microsoft.com/office/drawing/2014/main" id="{69682C74-720E-0741-981B-7E0264E379E7}"/>
                </a:ext>
              </a:extLst>
            </p:cNvPr>
            <p:cNvSpPr>
              <a:spLocks/>
            </p:cNvSpPr>
            <p:nvPr/>
          </p:nvSpPr>
          <p:spPr bwMode="auto">
            <a:xfrm>
              <a:off x="2573" y="898"/>
              <a:ext cx="82" cy="83"/>
            </a:xfrm>
            <a:custGeom>
              <a:avLst/>
              <a:gdLst>
                <a:gd name="T0" fmla="*/ 80 w 133"/>
                <a:gd name="T1" fmla="*/ 53 h 133"/>
                <a:gd name="T2" fmla="*/ 80 w 133"/>
                <a:gd name="T3" fmla="*/ 53 h 133"/>
                <a:gd name="T4" fmla="*/ 80 w 133"/>
                <a:gd name="T5" fmla="*/ 0 h 133"/>
                <a:gd name="T6" fmla="*/ 53 w 133"/>
                <a:gd name="T7" fmla="*/ 0 h 133"/>
                <a:gd name="T8" fmla="*/ 53 w 133"/>
                <a:gd name="T9" fmla="*/ 53 h 133"/>
                <a:gd name="T10" fmla="*/ 0 w 133"/>
                <a:gd name="T11" fmla="*/ 53 h 133"/>
                <a:gd name="T12" fmla="*/ 0 w 133"/>
                <a:gd name="T13" fmla="*/ 80 h 133"/>
                <a:gd name="T14" fmla="*/ 53 w 133"/>
                <a:gd name="T15" fmla="*/ 80 h 133"/>
                <a:gd name="T16" fmla="*/ 53 w 133"/>
                <a:gd name="T17" fmla="*/ 80 h 133"/>
                <a:gd name="T18" fmla="*/ 53 w 133"/>
                <a:gd name="T19" fmla="*/ 133 h 133"/>
                <a:gd name="T20" fmla="*/ 80 w 133"/>
                <a:gd name="T21" fmla="*/ 133 h 133"/>
                <a:gd name="T22" fmla="*/ 80 w 133"/>
                <a:gd name="T23" fmla="*/ 80 h 133"/>
                <a:gd name="T24" fmla="*/ 80 w 133"/>
                <a:gd name="T25" fmla="*/ 80 h 133"/>
                <a:gd name="T26" fmla="*/ 133 w 133"/>
                <a:gd name="T27" fmla="*/ 80 h 133"/>
                <a:gd name="T28" fmla="*/ 133 w 133"/>
                <a:gd name="T29" fmla="*/ 53 h 133"/>
                <a:gd name="T30" fmla="*/ 80 w 133"/>
                <a:gd name="T31" fmla="*/ 5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3" h="133">
                  <a:moveTo>
                    <a:pt x="80" y="53"/>
                  </a:moveTo>
                  <a:lnTo>
                    <a:pt x="80" y="53"/>
                  </a:lnTo>
                  <a:lnTo>
                    <a:pt x="80" y="0"/>
                  </a:lnTo>
                  <a:lnTo>
                    <a:pt x="53" y="0"/>
                  </a:lnTo>
                  <a:lnTo>
                    <a:pt x="53" y="53"/>
                  </a:lnTo>
                  <a:lnTo>
                    <a:pt x="0" y="53"/>
                  </a:lnTo>
                  <a:lnTo>
                    <a:pt x="0" y="80"/>
                  </a:lnTo>
                  <a:lnTo>
                    <a:pt x="53" y="80"/>
                  </a:lnTo>
                  <a:lnTo>
                    <a:pt x="53" y="80"/>
                  </a:lnTo>
                  <a:lnTo>
                    <a:pt x="53" y="133"/>
                  </a:lnTo>
                  <a:lnTo>
                    <a:pt x="80" y="133"/>
                  </a:lnTo>
                  <a:lnTo>
                    <a:pt x="80" y="80"/>
                  </a:lnTo>
                  <a:lnTo>
                    <a:pt x="80" y="80"/>
                  </a:lnTo>
                  <a:lnTo>
                    <a:pt x="133" y="80"/>
                  </a:lnTo>
                  <a:lnTo>
                    <a:pt x="133" y="53"/>
                  </a:lnTo>
                  <a:lnTo>
                    <a:pt x="80" y="53"/>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 name="Group 26">
            <a:extLst>
              <a:ext uri="{FF2B5EF4-FFF2-40B4-BE49-F238E27FC236}">
                <a16:creationId xmlns:a16="http://schemas.microsoft.com/office/drawing/2014/main" id="{3C5D4A5B-2F2A-EE4E-910D-40F082315CC0}"/>
              </a:ext>
            </a:extLst>
          </p:cNvPr>
          <p:cNvGrpSpPr>
            <a:grpSpLocks noChangeAspect="1"/>
          </p:cNvGrpSpPr>
          <p:nvPr/>
        </p:nvGrpSpPr>
        <p:grpSpPr bwMode="auto">
          <a:xfrm>
            <a:off x="416404" y="5135572"/>
            <a:ext cx="1097279" cy="963114"/>
            <a:chOff x="3291" y="834"/>
            <a:chExt cx="229" cy="201"/>
          </a:xfrm>
        </p:grpSpPr>
        <p:sp>
          <p:nvSpPr>
            <p:cNvPr id="27" name="Freeform 27">
              <a:extLst>
                <a:ext uri="{FF2B5EF4-FFF2-40B4-BE49-F238E27FC236}">
                  <a16:creationId xmlns:a16="http://schemas.microsoft.com/office/drawing/2014/main" id="{C4EF968D-A10E-6E43-B345-D99C6F14CE95}"/>
                </a:ext>
              </a:extLst>
            </p:cNvPr>
            <p:cNvSpPr>
              <a:spLocks/>
            </p:cNvSpPr>
            <p:nvPr/>
          </p:nvSpPr>
          <p:spPr bwMode="auto">
            <a:xfrm>
              <a:off x="3291" y="846"/>
              <a:ext cx="141" cy="42"/>
            </a:xfrm>
            <a:custGeom>
              <a:avLst/>
              <a:gdLst>
                <a:gd name="T0" fmla="*/ 0 w 226"/>
                <a:gd name="T1" fmla="*/ 67 h 67"/>
                <a:gd name="T2" fmla="*/ 0 w 226"/>
                <a:gd name="T3" fmla="*/ 67 h 67"/>
                <a:gd name="T4" fmla="*/ 226 w 226"/>
                <a:gd name="T5" fmla="*/ 67 h 67"/>
                <a:gd name="T6" fmla="*/ 226 w 226"/>
                <a:gd name="T7" fmla="*/ 0 h 67"/>
                <a:gd name="T8" fmla="*/ 0 w 226"/>
                <a:gd name="T9" fmla="*/ 0 h 67"/>
                <a:gd name="T10" fmla="*/ 0 w 226"/>
                <a:gd name="T11" fmla="*/ 67 h 67"/>
              </a:gdLst>
              <a:ahLst/>
              <a:cxnLst>
                <a:cxn ang="0">
                  <a:pos x="T0" y="T1"/>
                </a:cxn>
                <a:cxn ang="0">
                  <a:pos x="T2" y="T3"/>
                </a:cxn>
                <a:cxn ang="0">
                  <a:pos x="T4" y="T5"/>
                </a:cxn>
                <a:cxn ang="0">
                  <a:pos x="T6" y="T7"/>
                </a:cxn>
                <a:cxn ang="0">
                  <a:pos x="T8" y="T9"/>
                </a:cxn>
                <a:cxn ang="0">
                  <a:pos x="T10" y="T11"/>
                </a:cxn>
              </a:cxnLst>
              <a:rect l="0" t="0" r="r" b="b"/>
              <a:pathLst>
                <a:path w="226" h="67">
                  <a:moveTo>
                    <a:pt x="0" y="67"/>
                  </a:moveTo>
                  <a:lnTo>
                    <a:pt x="0" y="67"/>
                  </a:lnTo>
                  <a:lnTo>
                    <a:pt x="226" y="67"/>
                  </a:lnTo>
                  <a:lnTo>
                    <a:pt x="226" y="0"/>
                  </a:lnTo>
                  <a:lnTo>
                    <a:pt x="0" y="0"/>
                  </a:lnTo>
                  <a:lnTo>
                    <a:pt x="0" y="67"/>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8">
              <a:extLst>
                <a:ext uri="{FF2B5EF4-FFF2-40B4-BE49-F238E27FC236}">
                  <a16:creationId xmlns:a16="http://schemas.microsoft.com/office/drawing/2014/main" id="{3C76266E-31F7-0544-9C5A-DEC8B25C968D}"/>
                </a:ext>
              </a:extLst>
            </p:cNvPr>
            <p:cNvSpPr>
              <a:spLocks/>
            </p:cNvSpPr>
            <p:nvPr/>
          </p:nvSpPr>
          <p:spPr bwMode="auto">
            <a:xfrm>
              <a:off x="3291" y="920"/>
              <a:ext cx="141" cy="41"/>
            </a:xfrm>
            <a:custGeom>
              <a:avLst/>
              <a:gdLst>
                <a:gd name="T0" fmla="*/ 0 w 226"/>
                <a:gd name="T1" fmla="*/ 67 h 67"/>
                <a:gd name="T2" fmla="*/ 0 w 226"/>
                <a:gd name="T3" fmla="*/ 67 h 67"/>
                <a:gd name="T4" fmla="*/ 226 w 226"/>
                <a:gd name="T5" fmla="*/ 67 h 67"/>
                <a:gd name="T6" fmla="*/ 226 w 226"/>
                <a:gd name="T7" fmla="*/ 0 h 67"/>
                <a:gd name="T8" fmla="*/ 0 w 226"/>
                <a:gd name="T9" fmla="*/ 0 h 67"/>
                <a:gd name="T10" fmla="*/ 0 w 226"/>
                <a:gd name="T11" fmla="*/ 67 h 67"/>
              </a:gdLst>
              <a:ahLst/>
              <a:cxnLst>
                <a:cxn ang="0">
                  <a:pos x="T0" y="T1"/>
                </a:cxn>
                <a:cxn ang="0">
                  <a:pos x="T2" y="T3"/>
                </a:cxn>
                <a:cxn ang="0">
                  <a:pos x="T4" y="T5"/>
                </a:cxn>
                <a:cxn ang="0">
                  <a:pos x="T6" y="T7"/>
                </a:cxn>
                <a:cxn ang="0">
                  <a:pos x="T8" y="T9"/>
                </a:cxn>
                <a:cxn ang="0">
                  <a:pos x="T10" y="T11"/>
                </a:cxn>
              </a:cxnLst>
              <a:rect l="0" t="0" r="r" b="b"/>
              <a:pathLst>
                <a:path w="226" h="67">
                  <a:moveTo>
                    <a:pt x="0" y="67"/>
                  </a:moveTo>
                  <a:lnTo>
                    <a:pt x="0" y="67"/>
                  </a:lnTo>
                  <a:lnTo>
                    <a:pt x="226" y="67"/>
                  </a:lnTo>
                  <a:lnTo>
                    <a:pt x="226" y="0"/>
                  </a:lnTo>
                  <a:lnTo>
                    <a:pt x="0" y="0"/>
                  </a:lnTo>
                  <a:lnTo>
                    <a:pt x="0" y="67"/>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9">
              <a:extLst>
                <a:ext uri="{FF2B5EF4-FFF2-40B4-BE49-F238E27FC236}">
                  <a16:creationId xmlns:a16="http://schemas.microsoft.com/office/drawing/2014/main" id="{04A0487A-7FB5-7C47-9CEB-DD70713FD1F2}"/>
                </a:ext>
              </a:extLst>
            </p:cNvPr>
            <p:cNvSpPr>
              <a:spLocks/>
            </p:cNvSpPr>
            <p:nvPr/>
          </p:nvSpPr>
          <p:spPr bwMode="auto">
            <a:xfrm>
              <a:off x="3291" y="994"/>
              <a:ext cx="141" cy="41"/>
            </a:xfrm>
            <a:custGeom>
              <a:avLst/>
              <a:gdLst>
                <a:gd name="T0" fmla="*/ 0 w 226"/>
                <a:gd name="T1" fmla="*/ 67 h 67"/>
                <a:gd name="T2" fmla="*/ 0 w 226"/>
                <a:gd name="T3" fmla="*/ 67 h 67"/>
                <a:gd name="T4" fmla="*/ 226 w 226"/>
                <a:gd name="T5" fmla="*/ 67 h 67"/>
                <a:gd name="T6" fmla="*/ 226 w 226"/>
                <a:gd name="T7" fmla="*/ 0 h 67"/>
                <a:gd name="T8" fmla="*/ 0 w 226"/>
                <a:gd name="T9" fmla="*/ 0 h 67"/>
                <a:gd name="T10" fmla="*/ 0 w 226"/>
                <a:gd name="T11" fmla="*/ 67 h 67"/>
              </a:gdLst>
              <a:ahLst/>
              <a:cxnLst>
                <a:cxn ang="0">
                  <a:pos x="T0" y="T1"/>
                </a:cxn>
                <a:cxn ang="0">
                  <a:pos x="T2" y="T3"/>
                </a:cxn>
                <a:cxn ang="0">
                  <a:pos x="T4" y="T5"/>
                </a:cxn>
                <a:cxn ang="0">
                  <a:pos x="T6" y="T7"/>
                </a:cxn>
                <a:cxn ang="0">
                  <a:pos x="T8" y="T9"/>
                </a:cxn>
                <a:cxn ang="0">
                  <a:pos x="T10" y="T11"/>
                </a:cxn>
              </a:cxnLst>
              <a:rect l="0" t="0" r="r" b="b"/>
              <a:pathLst>
                <a:path w="226" h="67">
                  <a:moveTo>
                    <a:pt x="0" y="67"/>
                  </a:moveTo>
                  <a:lnTo>
                    <a:pt x="0" y="67"/>
                  </a:lnTo>
                  <a:lnTo>
                    <a:pt x="226" y="67"/>
                  </a:lnTo>
                  <a:lnTo>
                    <a:pt x="226" y="0"/>
                  </a:lnTo>
                  <a:lnTo>
                    <a:pt x="0" y="0"/>
                  </a:lnTo>
                  <a:lnTo>
                    <a:pt x="0" y="67"/>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0">
              <a:extLst>
                <a:ext uri="{FF2B5EF4-FFF2-40B4-BE49-F238E27FC236}">
                  <a16:creationId xmlns:a16="http://schemas.microsoft.com/office/drawing/2014/main" id="{AD5BC164-0DB9-B546-B382-5A60529F58A2}"/>
                </a:ext>
              </a:extLst>
            </p:cNvPr>
            <p:cNvSpPr>
              <a:spLocks/>
            </p:cNvSpPr>
            <p:nvPr/>
          </p:nvSpPr>
          <p:spPr bwMode="auto">
            <a:xfrm>
              <a:off x="3452" y="907"/>
              <a:ext cx="68" cy="54"/>
            </a:xfrm>
            <a:custGeom>
              <a:avLst/>
              <a:gdLst>
                <a:gd name="T0" fmla="*/ 96 w 110"/>
                <a:gd name="T1" fmla="*/ 0 h 88"/>
                <a:gd name="T2" fmla="*/ 96 w 110"/>
                <a:gd name="T3" fmla="*/ 0 h 88"/>
                <a:gd name="T4" fmla="*/ 37 w 110"/>
                <a:gd name="T5" fmla="*/ 60 h 88"/>
                <a:gd name="T6" fmla="*/ 14 w 110"/>
                <a:gd name="T7" fmla="*/ 37 h 88"/>
                <a:gd name="T8" fmla="*/ 0 w 110"/>
                <a:gd name="T9" fmla="*/ 51 h 88"/>
                <a:gd name="T10" fmla="*/ 37 w 110"/>
                <a:gd name="T11" fmla="*/ 88 h 88"/>
                <a:gd name="T12" fmla="*/ 110 w 110"/>
                <a:gd name="T13" fmla="*/ 14 h 88"/>
                <a:gd name="T14" fmla="*/ 96 w 110"/>
                <a:gd name="T15" fmla="*/ 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8">
                  <a:moveTo>
                    <a:pt x="96" y="0"/>
                  </a:moveTo>
                  <a:lnTo>
                    <a:pt x="96" y="0"/>
                  </a:lnTo>
                  <a:lnTo>
                    <a:pt x="37" y="60"/>
                  </a:lnTo>
                  <a:lnTo>
                    <a:pt x="14" y="37"/>
                  </a:lnTo>
                  <a:lnTo>
                    <a:pt x="0" y="51"/>
                  </a:lnTo>
                  <a:lnTo>
                    <a:pt x="37" y="88"/>
                  </a:lnTo>
                  <a:lnTo>
                    <a:pt x="110" y="14"/>
                  </a:lnTo>
                  <a:lnTo>
                    <a:pt x="96"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1">
              <a:extLst>
                <a:ext uri="{FF2B5EF4-FFF2-40B4-BE49-F238E27FC236}">
                  <a16:creationId xmlns:a16="http://schemas.microsoft.com/office/drawing/2014/main" id="{F4B8F36E-7966-BA4C-8AA2-1061A311A285}"/>
                </a:ext>
              </a:extLst>
            </p:cNvPr>
            <p:cNvSpPr>
              <a:spLocks/>
            </p:cNvSpPr>
            <p:nvPr/>
          </p:nvSpPr>
          <p:spPr bwMode="auto">
            <a:xfrm>
              <a:off x="3452" y="981"/>
              <a:ext cx="68" cy="54"/>
            </a:xfrm>
            <a:custGeom>
              <a:avLst/>
              <a:gdLst>
                <a:gd name="T0" fmla="*/ 14 w 110"/>
                <a:gd name="T1" fmla="*/ 37 h 88"/>
                <a:gd name="T2" fmla="*/ 14 w 110"/>
                <a:gd name="T3" fmla="*/ 37 h 88"/>
                <a:gd name="T4" fmla="*/ 0 w 110"/>
                <a:gd name="T5" fmla="*/ 51 h 88"/>
                <a:gd name="T6" fmla="*/ 37 w 110"/>
                <a:gd name="T7" fmla="*/ 88 h 88"/>
                <a:gd name="T8" fmla="*/ 110 w 110"/>
                <a:gd name="T9" fmla="*/ 14 h 88"/>
                <a:gd name="T10" fmla="*/ 96 w 110"/>
                <a:gd name="T11" fmla="*/ 0 h 88"/>
                <a:gd name="T12" fmla="*/ 37 w 110"/>
                <a:gd name="T13" fmla="*/ 59 h 88"/>
                <a:gd name="T14" fmla="*/ 14 w 110"/>
                <a:gd name="T15" fmla="*/ 37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8">
                  <a:moveTo>
                    <a:pt x="14" y="37"/>
                  </a:moveTo>
                  <a:lnTo>
                    <a:pt x="14" y="37"/>
                  </a:lnTo>
                  <a:lnTo>
                    <a:pt x="0" y="51"/>
                  </a:lnTo>
                  <a:lnTo>
                    <a:pt x="37" y="88"/>
                  </a:lnTo>
                  <a:lnTo>
                    <a:pt x="110" y="14"/>
                  </a:lnTo>
                  <a:lnTo>
                    <a:pt x="96" y="0"/>
                  </a:lnTo>
                  <a:lnTo>
                    <a:pt x="37" y="59"/>
                  </a:lnTo>
                  <a:lnTo>
                    <a:pt x="14" y="37"/>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2">
              <a:extLst>
                <a:ext uri="{FF2B5EF4-FFF2-40B4-BE49-F238E27FC236}">
                  <a16:creationId xmlns:a16="http://schemas.microsoft.com/office/drawing/2014/main" id="{9FF5F0E9-4F61-F547-B52C-180E8FE88018}"/>
                </a:ext>
              </a:extLst>
            </p:cNvPr>
            <p:cNvSpPr>
              <a:spLocks/>
            </p:cNvSpPr>
            <p:nvPr/>
          </p:nvSpPr>
          <p:spPr bwMode="auto">
            <a:xfrm>
              <a:off x="3452" y="834"/>
              <a:ext cx="68" cy="54"/>
            </a:xfrm>
            <a:custGeom>
              <a:avLst/>
              <a:gdLst>
                <a:gd name="T0" fmla="*/ 96 w 110"/>
                <a:gd name="T1" fmla="*/ 0 h 87"/>
                <a:gd name="T2" fmla="*/ 96 w 110"/>
                <a:gd name="T3" fmla="*/ 0 h 87"/>
                <a:gd name="T4" fmla="*/ 37 w 110"/>
                <a:gd name="T5" fmla="*/ 59 h 87"/>
                <a:gd name="T6" fmla="*/ 14 w 110"/>
                <a:gd name="T7" fmla="*/ 36 h 87"/>
                <a:gd name="T8" fmla="*/ 0 w 110"/>
                <a:gd name="T9" fmla="*/ 50 h 87"/>
                <a:gd name="T10" fmla="*/ 37 w 110"/>
                <a:gd name="T11" fmla="*/ 87 h 87"/>
                <a:gd name="T12" fmla="*/ 110 w 110"/>
                <a:gd name="T13" fmla="*/ 14 h 87"/>
                <a:gd name="T14" fmla="*/ 96 w 110"/>
                <a:gd name="T15" fmla="*/ 0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96" y="0"/>
                  </a:moveTo>
                  <a:lnTo>
                    <a:pt x="96" y="0"/>
                  </a:lnTo>
                  <a:lnTo>
                    <a:pt x="37" y="59"/>
                  </a:lnTo>
                  <a:lnTo>
                    <a:pt x="14" y="36"/>
                  </a:lnTo>
                  <a:lnTo>
                    <a:pt x="0" y="50"/>
                  </a:lnTo>
                  <a:lnTo>
                    <a:pt x="37" y="87"/>
                  </a:lnTo>
                  <a:lnTo>
                    <a:pt x="110" y="14"/>
                  </a:lnTo>
                  <a:lnTo>
                    <a:pt x="96"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18BB5B2B-B386-4FA9-865D-20D93E08F207}"/>
              </a:ext>
            </a:extLst>
          </p:cNvPr>
          <p:cNvGrpSpPr/>
          <p:nvPr/>
        </p:nvGrpSpPr>
        <p:grpSpPr>
          <a:xfrm>
            <a:off x="6788542" y="2353708"/>
            <a:ext cx="4983797" cy="3339260"/>
            <a:chOff x="6788542" y="2353708"/>
            <a:chExt cx="4983797" cy="3339260"/>
          </a:xfrm>
        </p:grpSpPr>
        <p:grpSp>
          <p:nvGrpSpPr>
            <p:cNvPr id="41" name="Group 40">
              <a:extLst>
                <a:ext uri="{FF2B5EF4-FFF2-40B4-BE49-F238E27FC236}">
                  <a16:creationId xmlns:a16="http://schemas.microsoft.com/office/drawing/2014/main" id="{481DC98E-81CC-4364-8196-860544420B9C}"/>
                </a:ext>
              </a:extLst>
            </p:cNvPr>
            <p:cNvGrpSpPr/>
            <p:nvPr/>
          </p:nvGrpSpPr>
          <p:grpSpPr>
            <a:xfrm>
              <a:off x="10856242" y="2774824"/>
              <a:ext cx="916097" cy="1879396"/>
              <a:chOff x="5809993" y="2439944"/>
              <a:chExt cx="1854945" cy="3805464"/>
            </a:xfrm>
          </p:grpSpPr>
          <p:pic>
            <p:nvPicPr>
              <p:cNvPr id="42" name="Picture 41">
                <a:extLst>
                  <a:ext uri="{FF2B5EF4-FFF2-40B4-BE49-F238E27FC236}">
                    <a16:creationId xmlns:a16="http://schemas.microsoft.com/office/drawing/2014/main" id="{AF4D21C1-495E-4610-B9B1-4828855A67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3105" y="2544719"/>
                <a:ext cx="1608722" cy="3483423"/>
              </a:xfrm>
              <a:prstGeom prst="rect">
                <a:avLst/>
              </a:prstGeom>
            </p:spPr>
          </p:pic>
          <p:pic>
            <p:nvPicPr>
              <p:cNvPr id="43" name="Picture 42" descr="A picture containing monitor&#10;&#10;Description automatically generated">
                <a:extLst>
                  <a:ext uri="{FF2B5EF4-FFF2-40B4-BE49-F238E27FC236}">
                    <a16:creationId xmlns:a16="http://schemas.microsoft.com/office/drawing/2014/main" id="{370894FE-FF0A-4A09-99CB-49D76243F5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09993" y="2439944"/>
                <a:ext cx="1854945" cy="3805464"/>
              </a:xfrm>
              <a:prstGeom prst="rect">
                <a:avLst/>
              </a:prstGeom>
            </p:spPr>
          </p:pic>
        </p:grpSp>
        <p:pic>
          <p:nvPicPr>
            <p:cNvPr id="5" name="Picture 4" descr="A screen shot of a computer&#10;&#10;Description automatically generated">
              <a:extLst>
                <a:ext uri="{FF2B5EF4-FFF2-40B4-BE49-F238E27FC236}">
                  <a16:creationId xmlns:a16="http://schemas.microsoft.com/office/drawing/2014/main" id="{710EF78B-435C-1B4C-94EA-53F599CC520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88542" y="2353708"/>
              <a:ext cx="4670294" cy="3339260"/>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21B567C0-7DC3-4599-BE34-CE0A7B75A63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16376" y="2489301"/>
              <a:ext cx="2970498" cy="1978882"/>
            </a:xfrm>
            <a:prstGeom prst="rect">
              <a:avLst/>
            </a:prstGeom>
          </p:spPr>
        </p:pic>
      </p:grpSp>
      <p:grpSp>
        <p:nvGrpSpPr>
          <p:cNvPr id="2" name="Group 1">
            <a:extLst>
              <a:ext uri="{FF2B5EF4-FFF2-40B4-BE49-F238E27FC236}">
                <a16:creationId xmlns:a16="http://schemas.microsoft.com/office/drawing/2014/main" id="{C552E556-0F12-4A40-942E-58905BE626DF}"/>
              </a:ext>
            </a:extLst>
          </p:cNvPr>
          <p:cNvGrpSpPr/>
          <p:nvPr/>
        </p:nvGrpSpPr>
        <p:grpSpPr>
          <a:xfrm>
            <a:off x="2043010" y="1343761"/>
            <a:ext cx="4045398" cy="1327732"/>
            <a:chOff x="2043010" y="1343761"/>
            <a:chExt cx="4045398" cy="1327732"/>
          </a:xfrm>
        </p:grpSpPr>
        <p:grpSp>
          <p:nvGrpSpPr>
            <p:cNvPr id="32" name="Group 31">
              <a:extLst>
                <a:ext uri="{FF2B5EF4-FFF2-40B4-BE49-F238E27FC236}">
                  <a16:creationId xmlns:a16="http://schemas.microsoft.com/office/drawing/2014/main" id="{9D3C4CA4-61CC-7D41-A668-73E14B46F763}"/>
                </a:ext>
              </a:extLst>
            </p:cNvPr>
            <p:cNvGrpSpPr/>
            <p:nvPr/>
          </p:nvGrpSpPr>
          <p:grpSpPr>
            <a:xfrm>
              <a:off x="2043010" y="1343761"/>
              <a:ext cx="4045398" cy="1327732"/>
              <a:chOff x="5613400" y="1308100"/>
              <a:chExt cx="3644900" cy="1519000"/>
            </a:xfrm>
          </p:grpSpPr>
          <p:sp>
            <p:nvSpPr>
              <p:cNvPr id="33" name="Rectangle: Rounded Corners 2">
                <a:extLst>
                  <a:ext uri="{FF2B5EF4-FFF2-40B4-BE49-F238E27FC236}">
                    <a16:creationId xmlns:a16="http://schemas.microsoft.com/office/drawing/2014/main" id="{DFDC5DD7-F8F8-7B44-B65F-DCA8E059A927}"/>
                  </a:ext>
                </a:extLst>
              </p:cNvPr>
              <p:cNvSpPr/>
              <p:nvPr/>
            </p:nvSpPr>
            <p:spPr bwMode="auto">
              <a:xfrm>
                <a:off x="5613400" y="1308100"/>
                <a:ext cx="3644900" cy="1519000"/>
              </a:xfrm>
              <a:prstGeom prst="roundRect">
                <a:avLst>
                  <a:gd name="adj" fmla="val 5828"/>
                </a:avLst>
              </a:prstGeom>
              <a:solidFill>
                <a:srgbClr val="F0880A"/>
              </a:solidFill>
              <a:ln>
                <a:noFill/>
                <a:headEnd type="none" w="med" len="med"/>
                <a:tailEnd type="none" w="med" len="med"/>
              </a:ln>
              <a:effectLst>
                <a:outerShdw blurRad="1016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3152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a:gradFill>
                      <a:gsLst>
                        <a:gs pos="0">
                          <a:srgbClr val="FFFFFF"/>
                        </a:gs>
                        <a:gs pos="100000">
                          <a:srgbClr val="FFFFFF"/>
                        </a:gs>
                      </a:gsLst>
                      <a:lin ang="5400000" scaled="0"/>
                    </a:gradFill>
                    <a:latin typeface="+mj-lt"/>
                    <a:ea typeface="Segoe UI" pitchFamily="34" charset="0"/>
                    <a:cs typeface="Segoe UI" pitchFamily="34" charset="0"/>
                  </a:rPr>
                  <a:t>Simple</a:t>
                </a:r>
                <a:endParaRPr lang="en-US" sz="200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34" name="Rectangle: Top Corners Rounded 5">
                <a:extLst>
                  <a:ext uri="{FF2B5EF4-FFF2-40B4-BE49-F238E27FC236}">
                    <a16:creationId xmlns:a16="http://schemas.microsoft.com/office/drawing/2014/main" id="{371F9048-0811-5D45-B752-B56907DDAE80}"/>
                  </a:ext>
                </a:extLst>
              </p:cNvPr>
              <p:cNvSpPr/>
              <p:nvPr/>
            </p:nvSpPr>
            <p:spPr bwMode="auto">
              <a:xfrm>
                <a:off x="5613400" y="1990200"/>
                <a:ext cx="3644900" cy="836900"/>
              </a:xfrm>
              <a:prstGeom prst="round2SameRect">
                <a:avLst>
                  <a:gd name="adj1" fmla="val 0"/>
                  <a:gd name="adj2" fmla="val 5245"/>
                </a:avLst>
              </a:prstGeom>
              <a:solidFill>
                <a:schemeClr val="bg1">
                  <a:lumMod val="95000"/>
                  <a:alpha val="97000"/>
                </a:schemeClr>
              </a:solidFill>
              <a:ln>
                <a:no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a:solidFill>
                      <a:schemeClr val="tx1"/>
                    </a:solidFill>
                    <a:ea typeface="Segoe UI" pitchFamily="34" charset="0"/>
                    <a:cs typeface="Segoe UI" pitchFamily="34" charset="0"/>
                  </a:rPr>
                  <a:t>Easily create, share, and track lists with anyone, on any device</a:t>
                </a:r>
              </a:p>
            </p:txBody>
          </p:sp>
        </p:grpSp>
        <p:sp>
          <p:nvSpPr>
            <p:cNvPr id="38" name="Rectangle: Rounded Corners 16">
              <a:extLst>
                <a:ext uri="{FF2B5EF4-FFF2-40B4-BE49-F238E27FC236}">
                  <a16:creationId xmlns:a16="http://schemas.microsoft.com/office/drawing/2014/main" id="{9675567B-555A-2742-BD0E-86E3E3552249}"/>
                </a:ext>
              </a:extLst>
            </p:cNvPr>
            <p:cNvSpPr/>
            <p:nvPr/>
          </p:nvSpPr>
          <p:spPr bwMode="auto">
            <a:xfrm>
              <a:off x="2044515" y="1346049"/>
              <a:ext cx="599888" cy="597100"/>
            </a:xfrm>
            <a:custGeom>
              <a:avLst/>
              <a:gdLst>
                <a:gd name="connsiteX0" fmla="*/ 0 w 841248"/>
                <a:gd name="connsiteY0" fmla="*/ 160283 h 1106610"/>
                <a:gd name="connsiteX1" fmla="*/ 160283 w 841248"/>
                <a:gd name="connsiteY1" fmla="*/ 0 h 1106610"/>
                <a:gd name="connsiteX2" fmla="*/ 680965 w 841248"/>
                <a:gd name="connsiteY2" fmla="*/ 0 h 1106610"/>
                <a:gd name="connsiteX3" fmla="*/ 841248 w 841248"/>
                <a:gd name="connsiteY3" fmla="*/ 160283 h 1106610"/>
                <a:gd name="connsiteX4" fmla="*/ 841248 w 841248"/>
                <a:gd name="connsiteY4" fmla="*/ 946327 h 1106610"/>
                <a:gd name="connsiteX5" fmla="*/ 680965 w 841248"/>
                <a:gd name="connsiteY5" fmla="*/ 1106610 h 1106610"/>
                <a:gd name="connsiteX6" fmla="*/ 160283 w 841248"/>
                <a:gd name="connsiteY6" fmla="*/ 1106610 h 1106610"/>
                <a:gd name="connsiteX7" fmla="*/ 0 w 841248"/>
                <a:gd name="connsiteY7" fmla="*/ 946327 h 1106610"/>
                <a:gd name="connsiteX8" fmla="*/ 0 w 841248"/>
                <a:gd name="connsiteY8" fmla="*/ 160283 h 1106610"/>
                <a:gd name="connsiteX0" fmla="*/ 0 w 841248"/>
                <a:gd name="connsiteY0" fmla="*/ 161919 h 1108246"/>
                <a:gd name="connsiteX1" fmla="*/ 160283 w 841248"/>
                <a:gd name="connsiteY1" fmla="*/ 1636 h 1108246"/>
                <a:gd name="connsiteX2" fmla="*/ 680965 w 841248"/>
                <a:gd name="connsiteY2" fmla="*/ 1636 h 1108246"/>
                <a:gd name="connsiteX3" fmla="*/ 841248 w 841248"/>
                <a:gd name="connsiteY3" fmla="*/ 71522 h 1108246"/>
                <a:gd name="connsiteX4" fmla="*/ 841248 w 841248"/>
                <a:gd name="connsiteY4" fmla="*/ 947963 h 1108246"/>
                <a:gd name="connsiteX5" fmla="*/ 680965 w 841248"/>
                <a:gd name="connsiteY5" fmla="*/ 1108246 h 1108246"/>
                <a:gd name="connsiteX6" fmla="*/ 160283 w 841248"/>
                <a:gd name="connsiteY6" fmla="*/ 1108246 h 1108246"/>
                <a:gd name="connsiteX7" fmla="*/ 0 w 841248"/>
                <a:gd name="connsiteY7" fmla="*/ 947963 h 1108246"/>
                <a:gd name="connsiteX8" fmla="*/ 0 w 841248"/>
                <a:gd name="connsiteY8" fmla="*/ 161919 h 1108246"/>
                <a:gd name="connsiteX0" fmla="*/ 0 w 841248"/>
                <a:gd name="connsiteY0" fmla="*/ 160283 h 1106610"/>
                <a:gd name="connsiteX1" fmla="*/ 160283 w 841248"/>
                <a:gd name="connsiteY1" fmla="*/ 0 h 1106610"/>
                <a:gd name="connsiteX2" fmla="*/ 680965 w 841248"/>
                <a:gd name="connsiteY2" fmla="*/ 0 h 1106610"/>
                <a:gd name="connsiteX3" fmla="*/ 841248 w 841248"/>
                <a:gd name="connsiteY3" fmla="*/ 69886 h 1106610"/>
                <a:gd name="connsiteX4" fmla="*/ 841248 w 841248"/>
                <a:gd name="connsiteY4" fmla="*/ 946327 h 1106610"/>
                <a:gd name="connsiteX5" fmla="*/ 680965 w 841248"/>
                <a:gd name="connsiteY5" fmla="*/ 1106610 h 1106610"/>
                <a:gd name="connsiteX6" fmla="*/ 160283 w 841248"/>
                <a:gd name="connsiteY6" fmla="*/ 1106610 h 1106610"/>
                <a:gd name="connsiteX7" fmla="*/ 0 w 841248"/>
                <a:gd name="connsiteY7" fmla="*/ 946327 h 1106610"/>
                <a:gd name="connsiteX8" fmla="*/ 0 w 841248"/>
                <a:gd name="connsiteY8" fmla="*/ 160283 h 1106610"/>
                <a:gd name="connsiteX0" fmla="*/ 0 w 841248"/>
                <a:gd name="connsiteY0" fmla="*/ 169027 h 1115354"/>
                <a:gd name="connsiteX1" fmla="*/ 160283 w 841248"/>
                <a:gd name="connsiteY1" fmla="*/ 8744 h 1115354"/>
                <a:gd name="connsiteX2" fmla="*/ 680965 w 841248"/>
                <a:gd name="connsiteY2" fmla="*/ 8744 h 1115354"/>
                <a:gd name="connsiteX3" fmla="*/ 837771 w 841248"/>
                <a:gd name="connsiteY3" fmla="*/ 19525 h 1115354"/>
                <a:gd name="connsiteX4" fmla="*/ 841248 w 841248"/>
                <a:gd name="connsiteY4" fmla="*/ 955071 h 1115354"/>
                <a:gd name="connsiteX5" fmla="*/ 680965 w 841248"/>
                <a:gd name="connsiteY5" fmla="*/ 1115354 h 1115354"/>
                <a:gd name="connsiteX6" fmla="*/ 160283 w 841248"/>
                <a:gd name="connsiteY6" fmla="*/ 1115354 h 1115354"/>
                <a:gd name="connsiteX7" fmla="*/ 0 w 841248"/>
                <a:gd name="connsiteY7" fmla="*/ 955071 h 1115354"/>
                <a:gd name="connsiteX8" fmla="*/ 0 w 841248"/>
                <a:gd name="connsiteY8" fmla="*/ 169027 h 1115354"/>
                <a:gd name="connsiteX0" fmla="*/ 0 w 841248"/>
                <a:gd name="connsiteY0" fmla="*/ 160321 h 1106648"/>
                <a:gd name="connsiteX1" fmla="*/ 160283 w 841248"/>
                <a:gd name="connsiteY1" fmla="*/ 38 h 1106648"/>
                <a:gd name="connsiteX2" fmla="*/ 680965 w 841248"/>
                <a:gd name="connsiteY2" fmla="*/ 38 h 1106648"/>
                <a:gd name="connsiteX3" fmla="*/ 837771 w 841248"/>
                <a:gd name="connsiteY3" fmla="*/ 10819 h 1106648"/>
                <a:gd name="connsiteX4" fmla="*/ 841248 w 841248"/>
                <a:gd name="connsiteY4" fmla="*/ 946365 h 1106648"/>
                <a:gd name="connsiteX5" fmla="*/ 680965 w 841248"/>
                <a:gd name="connsiteY5" fmla="*/ 1106648 h 1106648"/>
                <a:gd name="connsiteX6" fmla="*/ 160283 w 841248"/>
                <a:gd name="connsiteY6" fmla="*/ 1106648 h 1106648"/>
                <a:gd name="connsiteX7" fmla="*/ 0 w 841248"/>
                <a:gd name="connsiteY7" fmla="*/ 946365 h 1106648"/>
                <a:gd name="connsiteX8" fmla="*/ 0 w 841248"/>
                <a:gd name="connsiteY8" fmla="*/ 160321 h 1106648"/>
                <a:gd name="connsiteX0" fmla="*/ 0 w 844725"/>
                <a:gd name="connsiteY0" fmla="*/ 165373 h 1111700"/>
                <a:gd name="connsiteX1" fmla="*/ 160283 w 844725"/>
                <a:gd name="connsiteY1" fmla="*/ 5090 h 1111700"/>
                <a:gd name="connsiteX2" fmla="*/ 680965 w 844725"/>
                <a:gd name="connsiteY2" fmla="*/ 5090 h 1111700"/>
                <a:gd name="connsiteX3" fmla="*/ 844725 w 844725"/>
                <a:gd name="connsiteY3" fmla="*/ 5440 h 1111700"/>
                <a:gd name="connsiteX4" fmla="*/ 841248 w 844725"/>
                <a:gd name="connsiteY4" fmla="*/ 951417 h 1111700"/>
                <a:gd name="connsiteX5" fmla="*/ 680965 w 844725"/>
                <a:gd name="connsiteY5" fmla="*/ 1111700 h 1111700"/>
                <a:gd name="connsiteX6" fmla="*/ 160283 w 844725"/>
                <a:gd name="connsiteY6" fmla="*/ 1111700 h 1111700"/>
                <a:gd name="connsiteX7" fmla="*/ 0 w 844725"/>
                <a:gd name="connsiteY7" fmla="*/ 951417 h 1111700"/>
                <a:gd name="connsiteX8" fmla="*/ 0 w 844725"/>
                <a:gd name="connsiteY8" fmla="*/ 165373 h 1111700"/>
                <a:gd name="connsiteX0" fmla="*/ 0 w 844725"/>
                <a:gd name="connsiteY0" fmla="*/ 160283 h 1106610"/>
                <a:gd name="connsiteX1" fmla="*/ 160283 w 844725"/>
                <a:gd name="connsiteY1" fmla="*/ 0 h 1106610"/>
                <a:gd name="connsiteX2" fmla="*/ 680965 w 844725"/>
                <a:gd name="connsiteY2" fmla="*/ 0 h 1106610"/>
                <a:gd name="connsiteX3" fmla="*/ 844725 w 844725"/>
                <a:gd name="connsiteY3" fmla="*/ 350 h 1106610"/>
                <a:gd name="connsiteX4" fmla="*/ 841248 w 844725"/>
                <a:gd name="connsiteY4" fmla="*/ 946327 h 1106610"/>
                <a:gd name="connsiteX5" fmla="*/ 680965 w 844725"/>
                <a:gd name="connsiteY5" fmla="*/ 1106610 h 1106610"/>
                <a:gd name="connsiteX6" fmla="*/ 160283 w 844725"/>
                <a:gd name="connsiteY6" fmla="*/ 1106610 h 1106610"/>
                <a:gd name="connsiteX7" fmla="*/ 0 w 844725"/>
                <a:gd name="connsiteY7" fmla="*/ 946327 h 1106610"/>
                <a:gd name="connsiteX8" fmla="*/ 0 w 844725"/>
                <a:gd name="connsiteY8" fmla="*/ 160283 h 1106610"/>
                <a:gd name="connsiteX0" fmla="*/ 0 w 844725"/>
                <a:gd name="connsiteY0" fmla="*/ 160283 h 1153829"/>
                <a:gd name="connsiteX1" fmla="*/ 160283 w 844725"/>
                <a:gd name="connsiteY1" fmla="*/ 0 h 1153829"/>
                <a:gd name="connsiteX2" fmla="*/ 680965 w 844725"/>
                <a:gd name="connsiteY2" fmla="*/ 0 h 1153829"/>
                <a:gd name="connsiteX3" fmla="*/ 844725 w 844725"/>
                <a:gd name="connsiteY3" fmla="*/ 350 h 1153829"/>
                <a:gd name="connsiteX4" fmla="*/ 841248 w 844725"/>
                <a:gd name="connsiteY4" fmla="*/ 946327 h 1153829"/>
                <a:gd name="connsiteX5" fmla="*/ 680965 w 844725"/>
                <a:gd name="connsiteY5" fmla="*/ 1106610 h 1153829"/>
                <a:gd name="connsiteX6" fmla="*/ 160283 w 844725"/>
                <a:gd name="connsiteY6" fmla="*/ 1106610 h 1153829"/>
                <a:gd name="connsiteX7" fmla="*/ 0 w 844725"/>
                <a:gd name="connsiteY7" fmla="*/ 1117014 h 1153829"/>
                <a:gd name="connsiteX8" fmla="*/ 0 w 844725"/>
                <a:gd name="connsiteY8" fmla="*/ 160283 h 1153829"/>
                <a:gd name="connsiteX0" fmla="*/ 0 w 844725"/>
                <a:gd name="connsiteY0" fmla="*/ 160283 h 1117014"/>
                <a:gd name="connsiteX1" fmla="*/ 160283 w 844725"/>
                <a:gd name="connsiteY1" fmla="*/ 0 h 1117014"/>
                <a:gd name="connsiteX2" fmla="*/ 680965 w 844725"/>
                <a:gd name="connsiteY2" fmla="*/ 0 h 1117014"/>
                <a:gd name="connsiteX3" fmla="*/ 844725 w 844725"/>
                <a:gd name="connsiteY3" fmla="*/ 350 h 1117014"/>
                <a:gd name="connsiteX4" fmla="*/ 841248 w 844725"/>
                <a:gd name="connsiteY4" fmla="*/ 946327 h 1117014"/>
                <a:gd name="connsiteX5" fmla="*/ 680965 w 844725"/>
                <a:gd name="connsiteY5" fmla="*/ 1106610 h 1117014"/>
                <a:gd name="connsiteX6" fmla="*/ 160283 w 844725"/>
                <a:gd name="connsiteY6" fmla="*/ 1106610 h 1117014"/>
                <a:gd name="connsiteX7" fmla="*/ 0 w 844725"/>
                <a:gd name="connsiteY7" fmla="*/ 1117014 h 1117014"/>
                <a:gd name="connsiteX8" fmla="*/ 0 w 844725"/>
                <a:gd name="connsiteY8" fmla="*/ 160283 h 1117014"/>
                <a:gd name="connsiteX0" fmla="*/ 3175 w 847900"/>
                <a:gd name="connsiteY0" fmla="*/ 160283 h 1108688"/>
                <a:gd name="connsiteX1" fmla="*/ 163458 w 847900"/>
                <a:gd name="connsiteY1" fmla="*/ 0 h 1108688"/>
                <a:gd name="connsiteX2" fmla="*/ 684140 w 847900"/>
                <a:gd name="connsiteY2" fmla="*/ 0 h 1108688"/>
                <a:gd name="connsiteX3" fmla="*/ 847900 w 847900"/>
                <a:gd name="connsiteY3" fmla="*/ 350 h 1108688"/>
                <a:gd name="connsiteX4" fmla="*/ 844423 w 847900"/>
                <a:gd name="connsiteY4" fmla="*/ 946327 h 1108688"/>
                <a:gd name="connsiteX5" fmla="*/ 684140 w 847900"/>
                <a:gd name="connsiteY5" fmla="*/ 1106610 h 1108688"/>
                <a:gd name="connsiteX6" fmla="*/ 163458 w 847900"/>
                <a:gd name="connsiteY6" fmla="*/ 1106610 h 1108688"/>
                <a:gd name="connsiteX7" fmla="*/ 0 w 847900"/>
                <a:gd name="connsiteY7" fmla="*/ 1108688 h 1108688"/>
                <a:gd name="connsiteX8" fmla="*/ 3175 w 847900"/>
                <a:gd name="connsiteY8" fmla="*/ 160283 h 1108688"/>
                <a:gd name="connsiteX0" fmla="*/ 3175 w 847900"/>
                <a:gd name="connsiteY0" fmla="*/ 160283 h 1108688"/>
                <a:gd name="connsiteX1" fmla="*/ 163458 w 847900"/>
                <a:gd name="connsiteY1" fmla="*/ 0 h 1108688"/>
                <a:gd name="connsiteX2" fmla="*/ 684140 w 847900"/>
                <a:gd name="connsiteY2" fmla="*/ 0 h 1108688"/>
                <a:gd name="connsiteX3" fmla="*/ 847900 w 847900"/>
                <a:gd name="connsiteY3" fmla="*/ 350 h 1108688"/>
                <a:gd name="connsiteX4" fmla="*/ 844423 w 847900"/>
                <a:gd name="connsiteY4" fmla="*/ 946327 h 1108688"/>
                <a:gd name="connsiteX5" fmla="*/ 684140 w 847900"/>
                <a:gd name="connsiteY5" fmla="*/ 1106610 h 1108688"/>
                <a:gd name="connsiteX6" fmla="*/ 163458 w 847900"/>
                <a:gd name="connsiteY6" fmla="*/ 1106610 h 1108688"/>
                <a:gd name="connsiteX7" fmla="*/ 0 w 847900"/>
                <a:gd name="connsiteY7" fmla="*/ 1108688 h 1108688"/>
                <a:gd name="connsiteX8" fmla="*/ 3175 w 847900"/>
                <a:gd name="connsiteY8" fmla="*/ 160283 h 1108688"/>
                <a:gd name="connsiteX0" fmla="*/ 3175 w 880316"/>
                <a:gd name="connsiteY0" fmla="*/ 160283 h 1108688"/>
                <a:gd name="connsiteX1" fmla="*/ 163458 w 880316"/>
                <a:gd name="connsiteY1" fmla="*/ 0 h 1108688"/>
                <a:gd name="connsiteX2" fmla="*/ 684140 w 880316"/>
                <a:gd name="connsiteY2" fmla="*/ 0 h 1108688"/>
                <a:gd name="connsiteX3" fmla="*/ 847900 w 880316"/>
                <a:gd name="connsiteY3" fmla="*/ 350 h 1108688"/>
                <a:gd name="connsiteX4" fmla="*/ 844423 w 880316"/>
                <a:gd name="connsiteY4" fmla="*/ 946327 h 1108688"/>
                <a:gd name="connsiteX5" fmla="*/ 839715 w 880316"/>
                <a:gd name="connsiteY5" fmla="*/ 1106610 h 1108688"/>
                <a:gd name="connsiteX6" fmla="*/ 163458 w 880316"/>
                <a:gd name="connsiteY6" fmla="*/ 1106610 h 1108688"/>
                <a:gd name="connsiteX7" fmla="*/ 0 w 880316"/>
                <a:gd name="connsiteY7" fmla="*/ 1108688 h 1108688"/>
                <a:gd name="connsiteX8" fmla="*/ 3175 w 880316"/>
                <a:gd name="connsiteY8" fmla="*/ 160283 h 1108688"/>
                <a:gd name="connsiteX0" fmla="*/ 3175 w 847900"/>
                <a:gd name="connsiteY0" fmla="*/ 160283 h 1108688"/>
                <a:gd name="connsiteX1" fmla="*/ 163458 w 847900"/>
                <a:gd name="connsiteY1" fmla="*/ 0 h 1108688"/>
                <a:gd name="connsiteX2" fmla="*/ 684140 w 847900"/>
                <a:gd name="connsiteY2" fmla="*/ 0 h 1108688"/>
                <a:gd name="connsiteX3" fmla="*/ 847900 w 847900"/>
                <a:gd name="connsiteY3" fmla="*/ 350 h 1108688"/>
                <a:gd name="connsiteX4" fmla="*/ 844423 w 847900"/>
                <a:gd name="connsiteY4" fmla="*/ 946327 h 1108688"/>
                <a:gd name="connsiteX5" fmla="*/ 839715 w 847900"/>
                <a:gd name="connsiteY5" fmla="*/ 1106610 h 1108688"/>
                <a:gd name="connsiteX6" fmla="*/ 163458 w 847900"/>
                <a:gd name="connsiteY6" fmla="*/ 1106610 h 1108688"/>
                <a:gd name="connsiteX7" fmla="*/ 0 w 847900"/>
                <a:gd name="connsiteY7" fmla="*/ 1108688 h 1108688"/>
                <a:gd name="connsiteX8" fmla="*/ 3175 w 847900"/>
                <a:gd name="connsiteY8" fmla="*/ 160283 h 1108688"/>
                <a:gd name="connsiteX0" fmla="*/ 3175 w 847900"/>
                <a:gd name="connsiteY0" fmla="*/ 160283 h 1108688"/>
                <a:gd name="connsiteX1" fmla="*/ 163458 w 847900"/>
                <a:gd name="connsiteY1" fmla="*/ 0 h 1108688"/>
                <a:gd name="connsiteX2" fmla="*/ 684140 w 847900"/>
                <a:gd name="connsiteY2" fmla="*/ 0 h 1108688"/>
                <a:gd name="connsiteX3" fmla="*/ 847900 w 847900"/>
                <a:gd name="connsiteY3" fmla="*/ 350 h 1108688"/>
                <a:gd name="connsiteX4" fmla="*/ 844423 w 847900"/>
                <a:gd name="connsiteY4" fmla="*/ 946327 h 1108688"/>
                <a:gd name="connsiteX5" fmla="*/ 846065 w 847900"/>
                <a:gd name="connsiteY5" fmla="*/ 1106610 h 1108688"/>
                <a:gd name="connsiteX6" fmla="*/ 163458 w 847900"/>
                <a:gd name="connsiteY6" fmla="*/ 1106610 h 1108688"/>
                <a:gd name="connsiteX7" fmla="*/ 0 w 847900"/>
                <a:gd name="connsiteY7" fmla="*/ 1108688 h 1108688"/>
                <a:gd name="connsiteX8" fmla="*/ 3175 w 847900"/>
                <a:gd name="connsiteY8" fmla="*/ 160283 h 110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900" h="1108688">
                  <a:moveTo>
                    <a:pt x="3175" y="160283"/>
                  </a:moveTo>
                  <a:cubicBezTo>
                    <a:pt x="3175" y="71761"/>
                    <a:pt x="74936" y="0"/>
                    <a:pt x="163458" y="0"/>
                  </a:cubicBezTo>
                  <a:lnTo>
                    <a:pt x="684140" y="0"/>
                  </a:lnTo>
                  <a:cubicBezTo>
                    <a:pt x="772662" y="0"/>
                    <a:pt x="699001" y="1017"/>
                    <a:pt x="847900" y="350"/>
                  </a:cubicBezTo>
                  <a:lnTo>
                    <a:pt x="844423" y="946327"/>
                  </a:lnTo>
                  <a:cubicBezTo>
                    <a:pt x="844423" y="1034849"/>
                    <a:pt x="842512" y="998369"/>
                    <a:pt x="846065" y="1106610"/>
                  </a:cubicBezTo>
                  <a:lnTo>
                    <a:pt x="163458" y="1106610"/>
                  </a:lnTo>
                  <a:cubicBezTo>
                    <a:pt x="74936" y="1106610"/>
                    <a:pt x="104775" y="1105621"/>
                    <a:pt x="0" y="1108688"/>
                  </a:cubicBezTo>
                  <a:cubicBezTo>
                    <a:pt x="1058" y="792553"/>
                    <a:pt x="2117" y="476418"/>
                    <a:pt x="3175" y="160283"/>
                  </a:cubicBezTo>
                  <a:close/>
                </a:path>
              </a:pathLst>
            </a:custGeom>
            <a:solidFill>
              <a:srgbClr val="E158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3600">
                <a:gradFill>
                  <a:gsLst>
                    <a:gs pos="0">
                      <a:srgbClr val="FFFFFF"/>
                    </a:gs>
                    <a:gs pos="100000">
                      <a:srgbClr val="FFFFFF"/>
                    </a:gs>
                  </a:gsLst>
                  <a:lin ang="5400000" scaled="0"/>
                </a:gradFill>
                <a:latin typeface="+mj-lt"/>
                <a:ea typeface="Segoe UI" pitchFamily="34" charset="0"/>
                <a:cs typeface="Segoe UI" pitchFamily="34" charset="0"/>
              </a:endParaRPr>
            </a:p>
          </p:txBody>
        </p:sp>
      </p:grpSp>
      <p:grpSp>
        <p:nvGrpSpPr>
          <p:cNvPr id="6" name="Group 5">
            <a:extLst>
              <a:ext uri="{FF2B5EF4-FFF2-40B4-BE49-F238E27FC236}">
                <a16:creationId xmlns:a16="http://schemas.microsoft.com/office/drawing/2014/main" id="{5F479F5D-4B28-CB4F-8F6A-01402D348DF8}"/>
              </a:ext>
            </a:extLst>
          </p:cNvPr>
          <p:cNvGrpSpPr/>
          <p:nvPr/>
        </p:nvGrpSpPr>
        <p:grpSpPr>
          <a:xfrm>
            <a:off x="2043010" y="3156483"/>
            <a:ext cx="4045399" cy="1329293"/>
            <a:chOff x="2043010" y="3156483"/>
            <a:chExt cx="4045399" cy="1329293"/>
          </a:xfrm>
        </p:grpSpPr>
        <p:sp>
          <p:nvSpPr>
            <p:cNvPr id="30" name="Rectangle: Rounded Corners 25">
              <a:extLst>
                <a:ext uri="{FF2B5EF4-FFF2-40B4-BE49-F238E27FC236}">
                  <a16:creationId xmlns:a16="http://schemas.microsoft.com/office/drawing/2014/main" id="{F021DFEB-43B4-A54F-8955-BD048B0174C1}"/>
                </a:ext>
              </a:extLst>
            </p:cNvPr>
            <p:cNvSpPr/>
            <p:nvPr/>
          </p:nvSpPr>
          <p:spPr bwMode="auto">
            <a:xfrm>
              <a:off x="2043011" y="3158044"/>
              <a:ext cx="4045398" cy="1327732"/>
            </a:xfrm>
            <a:prstGeom prst="roundRect">
              <a:avLst>
                <a:gd name="adj" fmla="val 5828"/>
              </a:avLst>
            </a:prstGeom>
            <a:solidFill>
              <a:srgbClr val="D43401"/>
            </a:solidFill>
            <a:ln>
              <a:noFill/>
              <a:headEnd type="none" w="med" len="med"/>
              <a:tailEnd type="none" w="med" len="med"/>
            </a:ln>
            <a:effectLst>
              <a:outerShdw blurRad="1016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3152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a:gradFill>
                    <a:gsLst>
                      <a:gs pos="0">
                        <a:srgbClr val="FFFFFF"/>
                      </a:gs>
                      <a:gs pos="100000">
                        <a:srgbClr val="FFFFFF"/>
                      </a:gs>
                    </a:gsLst>
                    <a:lin ang="5400000" scaled="0"/>
                  </a:gradFill>
                  <a:latin typeface="+mj-lt"/>
                  <a:ea typeface="Segoe UI" pitchFamily="34" charset="0"/>
                  <a:cs typeface="Segoe UI" pitchFamily="34" charset="0"/>
                </a:rPr>
                <a:t>Smart</a:t>
              </a:r>
              <a:endParaRPr lang="en-US" sz="200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31" name="Rectangle: Top Corners Rounded 26">
              <a:extLst>
                <a:ext uri="{FF2B5EF4-FFF2-40B4-BE49-F238E27FC236}">
                  <a16:creationId xmlns:a16="http://schemas.microsoft.com/office/drawing/2014/main" id="{3568ACAC-7711-5249-B309-16A364177193}"/>
                </a:ext>
              </a:extLst>
            </p:cNvPr>
            <p:cNvSpPr/>
            <p:nvPr/>
          </p:nvSpPr>
          <p:spPr bwMode="auto">
            <a:xfrm>
              <a:off x="2043010" y="3754256"/>
              <a:ext cx="4045398" cy="731520"/>
            </a:xfrm>
            <a:prstGeom prst="round2SameRect">
              <a:avLst>
                <a:gd name="adj1" fmla="val 0"/>
                <a:gd name="adj2" fmla="val 5245"/>
              </a:avLst>
            </a:prstGeom>
            <a:solidFill>
              <a:schemeClr val="bg1">
                <a:lumMod val="95000"/>
                <a:alpha val="97000"/>
              </a:schemeClr>
            </a:solidFill>
            <a:ln>
              <a:no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a:solidFill>
                    <a:schemeClr val="tx1"/>
                  </a:solidFill>
                  <a:ea typeface="Segoe UI" pitchFamily="34" charset="0"/>
                  <a:cs typeface="Segoe UI" pitchFamily="34" charset="0"/>
                </a:rPr>
                <a:t>Keep everyone in sync with rules and quick edits</a:t>
              </a:r>
            </a:p>
          </p:txBody>
        </p:sp>
        <p:sp>
          <p:nvSpPr>
            <p:cNvPr id="44" name="Rectangle: Rounded Corners 16">
              <a:extLst>
                <a:ext uri="{FF2B5EF4-FFF2-40B4-BE49-F238E27FC236}">
                  <a16:creationId xmlns:a16="http://schemas.microsoft.com/office/drawing/2014/main" id="{9AB8476C-F8D3-C64E-A9F3-7FAF163F7319}"/>
                </a:ext>
              </a:extLst>
            </p:cNvPr>
            <p:cNvSpPr/>
            <p:nvPr/>
          </p:nvSpPr>
          <p:spPr bwMode="auto">
            <a:xfrm>
              <a:off x="2043010" y="3156483"/>
              <a:ext cx="599888" cy="597100"/>
            </a:xfrm>
            <a:custGeom>
              <a:avLst/>
              <a:gdLst>
                <a:gd name="connsiteX0" fmla="*/ 0 w 841248"/>
                <a:gd name="connsiteY0" fmla="*/ 160283 h 1106610"/>
                <a:gd name="connsiteX1" fmla="*/ 160283 w 841248"/>
                <a:gd name="connsiteY1" fmla="*/ 0 h 1106610"/>
                <a:gd name="connsiteX2" fmla="*/ 680965 w 841248"/>
                <a:gd name="connsiteY2" fmla="*/ 0 h 1106610"/>
                <a:gd name="connsiteX3" fmla="*/ 841248 w 841248"/>
                <a:gd name="connsiteY3" fmla="*/ 160283 h 1106610"/>
                <a:gd name="connsiteX4" fmla="*/ 841248 w 841248"/>
                <a:gd name="connsiteY4" fmla="*/ 946327 h 1106610"/>
                <a:gd name="connsiteX5" fmla="*/ 680965 w 841248"/>
                <a:gd name="connsiteY5" fmla="*/ 1106610 h 1106610"/>
                <a:gd name="connsiteX6" fmla="*/ 160283 w 841248"/>
                <a:gd name="connsiteY6" fmla="*/ 1106610 h 1106610"/>
                <a:gd name="connsiteX7" fmla="*/ 0 w 841248"/>
                <a:gd name="connsiteY7" fmla="*/ 946327 h 1106610"/>
                <a:gd name="connsiteX8" fmla="*/ 0 w 841248"/>
                <a:gd name="connsiteY8" fmla="*/ 160283 h 1106610"/>
                <a:gd name="connsiteX0" fmla="*/ 0 w 841248"/>
                <a:gd name="connsiteY0" fmla="*/ 161919 h 1108246"/>
                <a:gd name="connsiteX1" fmla="*/ 160283 w 841248"/>
                <a:gd name="connsiteY1" fmla="*/ 1636 h 1108246"/>
                <a:gd name="connsiteX2" fmla="*/ 680965 w 841248"/>
                <a:gd name="connsiteY2" fmla="*/ 1636 h 1108246"/>
                <a:gd name="connsiteX3" fmla="*/ 841248 w 841248"/>
                <a:gd name="connsiteY3" fmla="*/ 71522 h 1108246"/>
                <a:gd name="connsiteX4" fmla="*/ 841248 w 841248"/>
                <a:gd name="connsiteY4" fmla="*/ 947963 h 1108246"/>
                <a:gd name="connsiteX5" fmla="*/ 680965 w 841248"/>
                <a:gd name="connsiteY5" fmla="*/ 1108246 h 1108246"/>
                <a:gd name="connsiteX6" fmla="*/ 160283 w 841248"/>
                <a:gd name="connsiteY6" fmla="*/ 1108246 h 1108246"/>
                <a:gd name="connsiteX7" fmla="*/ 0 w 841248"/>
                <a:gd name="connsiteY7" fmla="*/ 947963 h 1108246"/>
                <a:gd name="connsiteX8" fmla="*/ 0 w 841248"/>
                <a:gd name="connsiteY8" fmla="*/ 161919 h 1108246"/>
                <a:gd name="connsiteX0" fmla="*/ 0 w 841248"/>
                <a:gd name="connsiteY0" fmla="*/ 160283 h 1106610"/>
                <a:gd name="connsiteX1" fmla="*/ 160283 w 841248"/>
                <a:gd name="connsiteY1" fmla="*/ 0 h 1106610"/>
                <a:gd name="connsiteX2" fmla="*/ 680965 w 841248"/>
                <a:gd name="connsiteY2" fmla="*/ 0 h 1106610"/>
                <a:gd name="connsiteX3" fmla="*/ 841248 w 841248"/>
                <a:gd name="connsiteY3" fmla="*/ 69886 h 1106610"/>
                <a:gd name="connsiteX4" fmla="*/ 841248 w 841248"/>
                <a:gd name="connsiteY4" fmla="*/ 946327 h 1106610"/>
                <a:gd name="connsiteX5" fmla="*/ 680965 w 841248"/>
                <a:gd name="connsiteY5" fmla="*/ 1106610 h 1106610"/>
                <a:gd name="connsiteX6" fmla="*/ 160283 w 841248"/>
                <a:gd name="connsiteY6" fmla="*/ 1106610 h 1106610"/>
                <a:gd name="connsiteX7" fmla="*/ 0 w 841248"/>
                <a:gd name="connsiteY7" fmla="*/ 946327 h 1106610"/>
                <a:gd name="connsiteX8" fmla="*/ 0 w 841248"/>
                <a:gd name="connsiteY8" fmla="*/ 160283 h 1106610"/>
                <a:gd name="connsiteX0" fmla="*/ 0 w 841248"/>
                <a:gd name="connsiteY0" fmla="*/ 169027 h 1115354"/>
                <a:gd name="connsiteX1" fmla="*/ 160283 w 841248"/>
                <a:gd name="connsiteY1" fmla="*/ 8744 h 1115354"/>
                <a:gd name="connsiteX2" fmla="*/ 680965 w 841248"/>
                <a:gd name="connsiteY2" fmla="*/ 8744 h 1115354"/>
                <a:gd name="connsiteX3" fmla="*/ 837771 w 841248"/>
                <a:gd name="connsiteY3" fmla="*/ 19525 h 1115354"/>
                <a:gd name="connsiteX4" fmla="*/ 841248 w 841248"/>
                <a:gd name="connsiteY4" fmla="*/ 955071 h 1115354"/>
                <a:gd name="connsiteX5" fmla="*/ 680965 w 841248"/>
                <a:gd name="connsiteY5" fmla="*/ 1115354 h 1115354"/>
                <a:gd name="connsiteX6" fmla="*/ 160283 w 841248"/>
                <a:gd name="connsiteY6" fmla="*/ 1115354 h 1115354"/>
                <a:gd name="connsiteX7" fmla="*/ 0 w 841248"/>
                <a:gd name="connsiteY7" fmla="*/ 955071 h 1115354"/>
                <a:gd name="connsiteX8" fmla="*/ 0 w 841248"/>
                <a:gd name="connsiteY8" fmla="*/ 169027 h 1115354"/>
                <a:gd name="connsiteX0" fmla="*/ 0 w 841248"/>
                <a:gd name="connsiteY0" fmla="*/ 160321 h 1106648"/>
                <a:gd name="connsiteX1" fmla="*/ 160283 w 841248"/>
                <a:gd name="connsiteY1" fmla="*/ 38 h 1106648"/>
                <a:gd name="connsiteX2" fmla="*/ 680965 w 841248"/>
                <a:gd name="connsiteY2" fmla="*/ 38 h 1106648"/>
                <a:gd name="connsiteX3" fmla="*/ 837771 w 841248"/>
                <a:gd name="connsiteY3" fmla="*/ 10819 h 1106648"/>
                <a:gd name="connsiteX4" fmla="*/ 841248 w 841248"/>
                <a:gd name="connsiteY4" fmla="*/ 946365 h 1106648"/>
                <a:gd name="connsiteX5" fmla="*/ 680965 w 841248"/>
                <a:gd name="connsiteY5" fmla="*/ 1106648 h 1106648"/>
                <a:gd name="connsiteX6" fmla="*/ 160283 w 841248"/>
                <a:gd name="connsiteY6" fmla="*/ 1106648 h 1106648"/>
                <a:gd name="connsiteX7" fmla="*/ 0 w 841248"/>
                <a:gd name="connsiteY7" fmla="*/ 946365 h 1106648"/>
                <a:gd name="connsiteX8" fmla="*/ 0 w 841248"/>
                <a:gd name="connsiteY8" fmla="*/ 160321 h 1106648"/>
                <a:gd name="connsiteX0" fmla="*/ 0 w 844725"/>
                <a:gd name="connsiteY0" fmla="*/ 165373 h 1111700"/>
                <a:gd name="connsiteX1" fmla="*/ 160283 w 844725"/>
                <a:gd name="connsiteY1" fmla="*/ 5090 h 1111700"/>
                <a:gd name="connsiteX2" fmla="*/ 680965 w 844725"/>
                <a:gd name="connsiteY2" fmla="*/ 5090 h 1111700"/>
                <a:gd name="connsiteX3" fmla="*/ 844725 w 844725"/>
                <a:gd name="connsiteY3" fmla="*/ 5440 h 1111700"/>
                <a:gd name="connsiteX4" fmla="*/ 841248 w 844725"/>
                <a:gd name="connsiteY4" fmla="*/ 951417 h 1111700"/>
                <a:gd name="connsiteX5" fmla="*/ 680965 w 844725"/>
                <a:gd name="connsiteY5" fmla="*/ 1111700 h 1111700"/>
                <a:gd name="connsiteX6" fmla="*/ 160283 w 844725"/>
                <a:gd name="connsiteY6" fmla="*/ 1111700 h 1111700"/>
                <a:gd name="connsiteX7" fmla="*/ 0 w 844725"/>
                <a:gd name="connsiteY7" fmla="*/ 951417 h 1111700"/>
                <a:gd name="connsiteX8" fmla="*/ 0 w 844725"/>
                <a:gd name="connsiteY8" fmla="*/ 165373 h 1111700"/>
                <a:gd name="connsiteX0" fmla="*/ 0 w 844725"/>
                <a:gd name="connsiteY0" fmla="*/ 160283 h 1106610"/>
                <a:gd name="connsiteX1" fmla="*/ 160283 w 844725"/>
                <a:gd name="connsiteY1" fmla="*/ 0 h 1106610"/>
                <a:gd name="connsiteX2" fmla="*/ 680965 w 844725"/>
                <a:gd name="connsiteY2" fmla="*/ 0 h 1106610"/>
                <a:gd name="connsiteX3" fmla="*/ 844725 w 844725"/>
                <a:gd name="connsiteY3" fmla="*/ 350 h 1106610"/>
                <a:gd name="connsiteX4" fmla="*/ 841248 w 844725"/>
                <a:gd name="connsiteY4" fmla="*/ 946327 h 1106610"/>
                <a:gd name="connsiteX5" fmla="*/ 680965 w 844725"/>
                <a:gd name="connsiteY5" fmla="*/ 1106610 h 1106610"/>
                <a:gd name="connsiteX6" fmla="*/ 160283 w 844725"/>
                <a:gd name="connsiteY6" fmla="*/ 1106610 h 1106610"/>
                <a:gd name="connsiteX7" fmla="*/ 0 w 844725"/>
                <a:gd name="connsiteY7" fmla="*/ 946327 h 1106610"/>
                <a:gd name="connsiteX8" fmla="*/ 0 w 844725"/>
                <a:gd name="connsiteY8" fmla="*/ 160283 h 1106610"/>
                <a:gd name="connsiteX0" fmla="*/ 0 w 844725"/>
                <a:gd name="connsiteY0" fmla="*/ 160283 h 1153829"/>
                <a:gd name="connsiteX1" fmla="*/ 160283 w 844725"/>
                <a:gd name="connsiteY1" fmla="*/ 0 h 1153829"/>
                <a:gd name="connsiteX2" fmla="*/ 680965 w 844725"/>
                <a:gd name="connsiteY2" fmla="*/ 0 h 1153829"/>
                <a:gd name="connsiteX3" fmla="*/ 844725 w 844725"/>
                <a:gd name="connsiteY3" fmla="*/ 350 h 1153829"/>
                <a:gd name="connsiteX4" fmla="*/ 841248 w 844725"/>
                <a:gd name="connsiteY4" fmla="*/ 946327 h 1153829"/>
                <a:gd name="connsiteX5" fmla="*/ 680965 w 844725"/>
                <a:gd name="connsiteY5" fmla="*/ 1106610 h 1153829"/>
                <a:gd name="connsiteX6" fmla="*/ 160283 w 844725"/>
                <a:gd name="connsiteY6" fmla="*/ 1106610 h 1153829"/>
                <a:gd name="connsiteX7" fmla="*/ 0 w 844725"/>
                <a:gd name="connsiteY7" fmla="*/ 1117014 h 1153829"/>
                <a:gd name="connsiteX8" fmla="*/ 0 w 844725"/>
                <a:gd name="connsiteY8" fmla="*/ 160283 h 1153829"/>
                <a:gd name="connsiteX0" fmla="*/ 0 w 844725"/>
                <a:gd name="connsiteY0" fmla="*/ 160283 h 1117014"/>
                <a:gd name="connsiteX1" fmla="*/ 160283 w 844725"/>
                <a:gd name="connsiteY1" fmla="*/ 0 h 1117014"/>
                <a:gd name="connsiteX2" fmla="*/ 680965 w 844725"/>
                <a:gd name="connsiteY2" fmla="*/ 0 h 1117014"/>
                <a:gd name="connsiteX3" fmla="*/ 844725 w 844725"/>
                <a:gd name="connsiteY3" fmla="*/ 350 h 1117014"/>
                <a:gd name="connsiteX4" fmla="*/ 841248 w 844725"/>
                <a:gd name="connsiteY4" fmla="*/ 946327 h 1117014"/>
                <a:gd name="connsiteX5" fmla="*/ 680965 w 844725"/>
                <a:gd name="connsiteY5" fmla="*/ 1106610 h 1117014"/>
                <a:gd name="connsiteX6" fmla="*/ 160283 w 844725"/>
                <a:gd name="connsiteY6" fmla="*/ 1106610 h 1117014"/>
                <a:gd name="connsiteX7" fmla="*/ 0 w 844725"/>
                <a:gd name="connsiteY7" fmla="*/ 1117014 h 1117014"/>
                <a:gd name="connsiteX8" fmla="*/ 0 w 844725"/>
                <a:gd name="connsiteY8" fmla="*/ 160283 h 1117014"/>
                <a:gd name="connsiteX0" fmla="*/ 3175 w 847900"/>
                <a:gd name="connsiteY0" fmla="*/ 160283 h 1108688"/>
                <a:gd name="connsiteX1" fmla="*/ 163458 w 847900"/>
                <a:gd name="connsiteY1" fmla="*/ 0 h 1108688"/>
                <a:gd name="connsiteX2" fmla="*/ 684140 w 847900"/>
                <a:gd name="connsiteY2" fmla="*/ 0 h 1108688"/>
                <a:gd name="connsiteX3" fmla="*/ 847900 w 847900"/>
                <a:gd name="connsiteY3" fmla="*/ 350 h 1108688"/>
                <a:gd name="connsiteX4" fmla="*/ 844423 w 847900"/>
                <a:gd name="connsiteY4" fmla="*/ 946327 h 1108688"/>
                <a:gd name="connsiteX5" fmla="*/ 684140 w 847900"/>
                <a:gd name="connsiteY5" fmla="*/ 1106610 h 1108688"/>
                <a:gd name="connsiteX6" fmla="*/ 163458 w 847900"/>
                <a:gd name="connsiteY6" fmla="*/ 1106610 h 1108688"/>
                <a:gd name="connsiteX7" fmla="*/ 0 w 847900"/>
                <a:gd name="connsiteY7" fmla="*/ 1108688 h 1108688"/>
                <a:gd name="connsiteX8" fmla="*/ 3175 w 847900"/>
                <a:gd name="connsiteY8" fmla="*/ 160283 h 1108688"/>
                <a:gd name="connsiteX0" fmla="*/ 3175 w 847900"/>
                <a:gd name="connsiteY0" fmla="*/ 160283 h 1108688"/>
                <a:gd name="connsiteX1" fmla="*/ 163458 w 847900"/>
                <a:gd name="connsiteY1" fmla="*/ 0 h 1108688"/>
                <a:gd name="connsiteX2" fmla="*/ 684140 w 847900"/>
                <a:gd name="connsiteY2" fmla="*/ 0 h 1108688"/>
                <a:gd name="connsiteX3" fmla="*/ 847900 w 847900"/>
                <a:gd name="connsiteY3" fmla="*/ 350 h 1108688"/>
                <a:gd name="connsiteX4" fmla="*/ 844423 w 847900"/>
                <a:gd name="connsiteY4" fmla="*/ 946327 h 1108688"/>
                <a:gd name="connsiteX5" fmla="*/ 684140 w 847900"/>
                <a:gd name="connsiteY5" fmla="*/ 1106610 h 1108688"/>
                <a:gd name="connsiteX6" fmla="*/ 163458 w 847900"/>
                <a:gd name="connsiteY6" fmla="*/ 1106610 h 1108688"/>
                <a:gd name="connsiteX7" fmla="*/ 0 w 847900"/>
                <a:gd name="connsiteY7" fmla="*/ 1108688 h 1108688"/>
                <a:gd name="connsiteX8" fmla="*/ 3175 w 847900"/>
                <a:gd name="connsiteY8" fmla="*/ 160283 h 1108688"/>
                <a:gd name="connsiteX0" fmla="*/ 3175 w 880316"/>
                <a:gd name="connsiteY0" fmla="*/ 160283 h 1108688"/>
                <a:gd name="connsiteX1" fmla="*/ 163458 w 880316"/>
                <a:gd name="connsiteY1" fmla="*/ 0 h 1108688"/>
                <a:gd name="connsiteX2" fmla="*/ 684140 w 880316"/>
                <a:gd name="connsiteY2" fmla="*/ 0 h 1108688"/>
                <a:gd name="connsiteX3" fmla="*/ 847900 w 880316"/>
                <a:gd name="connsiteY3" fmla="*/ 350 h 1108688"/>
                <a:gd name="connsiteX4" fmla="*/ 844423 w 880316"/>
                <a:gd name="connsiteY4" fmla="*/ 946327 h 1108688"/>
                <a:gd name="connsiteX5" fmla="*/ 839715 w 880316"/>
                <a:gd name="connsiteY5" fmla="*/ 1106610 h 1108688"/>
                <a:gd name="connsiteX6" fmla="*/ 163458 w 880316"/>
                <a:gd name="connsiteY6" fmla="*/ 1106610 h 1108688"/>
                <a:gd name="connsiteX7" fmla="*/ 0 w 880316"/>
                <a:gd name="connsiteY7" fmla="*/ 1108688 h 1108688"/>
                <a:gd name="connsiteX8" fmla="*/ 3175 w 880316"/>
                <a:gd name="connsiteY8" fmla="*/ 160283 h 1108688"/>
                <a:gd name="connsiteX0" fmla="*/ 3175 w 847900"/>
                <a:gd name="connsiteY0" fmla="*/ 160283 h 1108688"/>
                <a:gd name="connsiteX1" fmla="*/ 163458 w 847900"/>
                <a:gd name="connsiteY1" fmla="*/ 0 h 1108688"/>
                <a:gd name="connsiteX2" fmla="*/ 684140 w 847900"/>
                <a:gd name="connsiteY2" fmla="*/ 0 h 1108688"/>
                <a:gd name="connsiteX3" fmla="*/ 847900 w 847900"/>
                <a:gd name="connsiteY3" fmla="*/ 350 h 1108688"/>
                <a:gd name="connsiteX4" fmla="*/ 844423 w 847900"/>
                <a:gd name="connsiteY4" fmla="*/ 946327 h 1108688"/>
                <a:gd name="connsiteX5" fmla="*/ 839715 w 847900"/>
                <a:gd name="connsiteY5" fmla="*/ 1106610 h 1108688"/>
                <a:gd name="connsiteX6" fmla="*/ 163458 w 847900"/>
                <a:gd name="connsiteY6" fmla="*/ 1106610 h 1108688"/>
                <a:gd name="connsiteX7" fmla="*/ 0 w 847900"/>
                <a:gd name="connsiteY7" fmla="*/ 1108688 h 1108688"/>
                <a:gd name="connsiteX8" fmla="*/ 3175 w 847900"/>
                <a:gd name="connsiteY8" fmla="*/ 160283 h 1108688"/>
                <a:gd name="connsiteX0" fmla="*/ 3175 w 847900"/>
                <a:gd name="connsiteY0" fmla="*/ 160283 h 1108688"/>
                <a:gd name="connsiteX1" fmla="*/ 163458 w 847900"/>
                <a:gd name="connsiteY1" fmla="*/ 0 h 1108688"/>
                <a:gd name="connsiteX2" fmla="*/ 684140 w 847900"/>
                <a:gd name="connsiteY2" fmla="*/ 0 h 1108688"/>
                <a:gd name="connsiteX3" fmla="*/ 847900 w 847900"/>
                <a:gd name="connsiteY3" fmla="*/ 350 h 1108688"/>
                <a:gd name="connsiteX4" fmla="*/ 844423 w 847900"/>
                <a:gd name="connsiteY4" fmla="*/ 946327 h 1108688"/>
                <a:gd name="connsiteX5" fmla="*/ 846065 w 847900"/>
                <a:gd name="connsiteY5" fmla="*/ 1106610 h 1108688"/>
                <a:gd name="connsiteX6" fmla="*/ 163458 w 847900"/>
                <a:gd name="connsiteY6" fmla="*/ 1106610 h 1108688"/>
                <a:gd name="connsiteX7" fmla="*/ 0 w 847900"/>
                <a:gd name="connsiteY7" fmla="*/ 1108688 h 1108688"/>
                <a:gd name="connsiteX8" fmla="*/ 3175 w 847900"/>
                <a:gd name="connsiteY8" fmla="*/ 160283 h 110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900" h="1108688">
                  <a:moveTo>
                    <a:pt x="3175" y="160283"/>
                  </a:moveTo>
                  <a:cubicBezTo>
                    <a:pt x="3175" y="71761"/>
                    <a:pt x="74936" y="0"/>
                    <a:pt x="163458" y="0"/>
                  </a:cubicBezTo>
                  <a:lnTo>
                    <a:pt x="684140" y="0"/>
                  </a:lnTo>
                  <a:cubicBezTo>
                    <a:pt x="772662" y="0"/>
                    <a:pt x="699001" y="1017"/>
                    <a:pt x="847900" y="350"/>
                  </a:cubicBezTo>
                  <a:lnTo>
                    <a:pt x="844423" y="946327"/>
                  </a:lnTo>
                  <a:cubicBezTo>
                    <a:pt x="844423" y="1034849"/>
                    <a:pt x="842512" y="998369"/>
                    <a:pt x="846065" y="1106610"/>
                  </a:cubicBezTo>
                  <a:lnTo>
                    <a:pt x="163458" y="1106610"/>
                  </a:lnTo>
                  <a:cubicBezTo>
                    <a:pt x="74936" y="1106610"/>
                    <a:pt x="104775" y="1105621"/>
                    <a:pt x="0" y="1108688"/>
                  </a:cubicBezTo>
                  <a:cubicBezTo>
                    <a:pt x="1058" y="792553"/>
                    <a:pt x="2117" y="476418"/>
                    <a:pt x="3175" y="160283"/>
                  </a:cubicBezTo>
                  <a:close/>
                </a:path>
              </a:pathLst>
            </a:custGeom>
            <a:solidFill>
              <a:srgbClr val="B5300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3600">
                <a:gradFill>
                  <a:gsLst>
                    <a:gs pos="0">
                      <a:srgbClr val="FFFFFF"/>
                    </a:gs>
                    <a:gs pos="100000">
                      <a:srgbClr val="FFFFFF"/>
                    </a:gs>
                  </a:gsLst>
                  <a:lin ang="5400000" scaled="0"/>
                </a:gradFill>
                <a:latin typeface="+mj-lt"/>
                <a:ea typeface="Segoe UI" pitchFamily="34" charset="0"/>
                <a:cs typeface="Segoe UI" pitchFamily="34" charset="0"/>
              </a:endParaRPr>
            </a:p>
          </p:txBody>
        </p:sp>
      </p:grpSp>
      <p:grpSp>
        <p:nvGrpSpPr>
          <p:cNvPr id="8" name="Group 7">
            <a:extLst>
              <a:ext uri="{FF2B5EF4-FFF2-40B4-BE49-F238E27FC236}">
                <a16:creationId xmlns:a16="http://schemas.microsoft.com/office/drawing/2014/main" id="{99FA925A-274B-AA4E-B543-B0992E1A18CA}"/>
              </a:ext>
            </a:extLst>
          </p:cNvPr>
          <p:cNvGrpSpPr/>
          <p:nvPr/>
        </p:nvGrpSpPr>
        <p:grpSpPr>
          <a:xfrm>
            <a:off x="2043010" y="4958039"/>
            <a:ext cx="4045398" cy="1327732"/>
            <a:chOff x="2043010" y="4958039"/>
            <a:chExt cx="4045398" cy="1327732"/>
          </a:xfrm>
        </p:grpSpPr>
        <p:sp>
          <p:nvSpPr>
            <p:cNvPr id="19" name="Rectangle: Rounded Corners 28">
              <a:extLst>
                <a:ext uri="{FF2B5EF4-FFF2-40B4-BE49-F238E27FC236}">
                  <a16:creationId xmlns:a16="http://schemas.microsoft.com/office/drawing/2014/main" id="{0FCDDBC0-A26D-EE40-AA63-46CA86CF41B5}"/>
                </a:ext>
              </a:extLst>
            </p:cNvPr>
            <p:cNvSpPr/>
            <p:nvPr/>
          </p:nvSpPr>
          <p:spPr bwMode="auto">
            <a:xfrm>
              <a:off x="2043010" y="4958039"/>
              <a:ext cx="4045398" cy="1327732"/>
            </a:xfrm>
            <a:prstGeom prst="roundRect">
              <a:avLst>
                <a:gd name="adj" fmla="val 5828"/>
              </a:avLst>
            </a:prstGeom>
            <a:solidFill>
              <a:srgbClr val="83497F"/>
            </a:solidFill>
            <a:ln>
              <a:noFill/>
              <a:headEnd type="none" w="med" len="med"/>
              <a:tailEnd type="none" w="med" len="med"/>
            </a:ln>
            <a:effectLst>
              <a:outerShdw blurRad="1016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3152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a:gradFill>
                    <a:gsLst>
                      <a:gs pos="0">
                        <a:srgbClr val="FFFFFF"/>
                      </a:gs>
                      <a:gs pos="100000">
                        <a:srgbClr val="FFFFFF"/>
                      </a:gs>
                    </a:gsLst>
                    <a:lin ang="5400000" scaled="0"/>
                  </a:gradFill>
                  <a:latin typeface="+mj-lt"/>
                  <a:ea typeface="Segoe UI" pitchFamily="34" charset="0"/>
                  <a:cs typeface="Segoe UI" pitchFamily="34" charset="0"/>
                </a:rPr>
                <a:t>Flexible</a:t>
              </a:r>
              <a:endParaRPr lang="en-US" sz="200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2" name="Rectangle: Top Corners Rounded 29">
              <a:extLst>
                <a:ext uri="{FF2B5EF4-FFF2-40B4-BE49-F238E27FC236}">
                  <a16:creationId xmlns:a16="http://schemas.microsoft.com/office/drawing/2014/main" id="{4F7BC06F-E1E2-5447-8B90-29C84BDF5DA6}"/>
                </a:ext>
              </a:extLst>
            </p:cNvPr>
            <p:cNvSpPr/>
            <p:nvPr/>
          </p:nvSpPr>
          <p:spPr bwMode="auto">
            <a:xfrm>
              <a:off x="2043010" y="5554251"/>
              <a:ext cx="4045398" cy="731520"/>
            </a:xfrm>
            <a:prstGeom prst="round2SameRect">
              <a:avLst>
                <a:gd name="adj1" fmla="val 0"/>
                <a:gd name="adj2" fmla="val 5245"/>
              </a:avLst>
            </a:prstGeom>
            <a:solidFill>
              <a:schemeClr val="bg1">
                <a:lumMod val="95000"/>
                <a:alpha val="97000"/>
              </a:schemeClr>
            </a:solidFill>
            <a:ln>
              <a:no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a:solidFill>
                    <a:schemeClr val="tx1"/>
                  </a:solidFill>
                  <a:ea typeface="Segoe UI" pitchFamily="34" charset="0"/>
                  <a:cs typeface="Segoe UI" pitchFamily="34" charset="0"/>
                </a:rPr>
                <a:t>Customize your lists for whatever your business needs</a:t>
              </a:r>
            </a:p>
          </p:txBody>
        </p:sp>
        <p:sp>
          <p:nvSpPr>
            <p:cNvPr id="45" name="Rectangle: Rounded Corners 16">
              <a:extLst>
                <a:ext uri="{FF2B5EF4-FFF2-40B4-BE49-F238E27FC236}">
                  <a16:creationId xmlns:a16="http://schemas.microsoft.com/office/drawing/2014/main" id="{BC5B99B2-6D0A-7B41-B448-72B3FD1CD2B5}"/>
                </a:ext>
              </a:extLst>
            </p:cNvPr>
            <p:cNvSpPr/>
            <p:nvPr/>
          </p:nvSpPr>
          <p:spPr bwMode="auto">
            <a:xfrm>
              <a:off x="2043010" y="4959739"/>
              <a:ext cx="599888" cy="597100"/>
            </a:xfrm>
            <a:custGeom>
              <a:avLst/>
              <a:gdLst>
                <a:gd name="connsiteX0" fmla="*/ 0 w 841248"/>
                <a:gd name="connsiteY0" fmla="*/ 160283 h 1106610"/>
                <a:gd name="connsiteX1" fmla="*/ 160283 w 841248"/>
                <a:gd name="connsiteY1" fmla="*/ 0 h 1106610"/>
                <a:gd name="connsiteX2" fmla="*/ 680965 w 841248"/>
                <a:gd name="connsiteY2" fmla="*/ 0 h 1106610"/>
                <a:gd name="connsiteX3" fmla="*/ 841248 w 841248"/>
                <a:gd name="connsiteY3" fmla="*/ 160283 h 1106610"/>
                <a:gd name="connsiteX4" fmla="*/ 841248 w 841248"/>
                <a:gd name="connsiteY4" fmla="*/ 946327 h 1106610"/>
                <a:gd name="connsiteX5" fmla="*/ 680965 w 841248"/>
                <a:gd name="connsiteY5" fmla="*/ 1106610 h 1106610"/>
                <a:gd name="connsiteX6" fmla="*/ 160283 w 841248"/>
                <a:gd name="connsiteY6" fmla="*/ 1106610 h 1106610"/>
                <a:gd name="connsiteX7" fmla="*/ 0 w 841248"/>
                <a:gd name="connsiteY7" fmla="*/ 946327 h 1106610"/>
                <a:gd name="connsiteX8" fmla="*/ 0 w 841248"/>
                <a:gd name="connsiteY8" fmla="*/ 160283 h 1106610"/>
                <a:gd name="connsiteX0" fmla="*/ 0 w 841248"/>
                <a:gd name="connsiteY0" fmla="*/ 161919 h 1108246"/>
                <a:gd name="connsiteX1" fmla="*/ 160283 w 841248"/>
                <a:gd name="connsiteY1" fmla="*/ 1636 h 1108246"/>
                <a:gd name="connsiteX2" fmla="*/ 680965 w 841248"/>
                <a:gd name="connsiteY2" fmla="*/ 1636 h 1108246"/>
                <a:gd name="connsiteX3" fmla="*/ 841248 w 841248"/>
                <a:gd name="connsiteY3" fmla="*/ 71522 h 1108246"/>
                <a:gd name="connsiteX4" fmla="*/ 841248 w 841248"/>
                <a:gd name="connsiteY4" fmla="*/ 947963 h 1108246"/>
                <a:gd name="connsiteX5" fmla="*/ 680965 w 841248"/>
                <a:gd name="connsiteY5" fmla="*/ 1108246 h 1108246"/>
                <a:gd name="connsiteX6" fmla="*/ 160283 w 841248"/>
                <a:gd name="connsiteY6" fmla="*/ 1108246 h 1108246"/>
                <a:gd name="connsiteX7" fmla="*/ 0 w 841248"/>
                <a:gd name="connsiteY7" fmla="*/ 947963 h 1108246"/>
                <a:gd name="connsiteX8" fmla="*/ 0 w 841248"/>
                <a:gd name="connsiteY8" fmla="*/ 161919 h 1108246"/>
                <a:gd name="connsiteX0" fmla="*/ 0 w 841248"/>
                <a:gd name="connsiteY0" fmla="*/ 160283 h 1106610"/>
                <a:gd name="connsiteX1" fmla="*/ 160283 w 841248"/>
                <a:gd name="connsiteY1" fmla="*/ 0 h 1106610"/>
                <a:gd name="connsiteX2" fmla="*/ 680965 w 841248"/>
                <a:gd name="connsiteY2" fmla="*/ 0 h 1106610"/>
                <a:gd name="connsiteX3" fmla="*/ 841248 w 841248"/>
                <a:gd name="connsiteY3" fmla="*/ 69886 h 1106610"/>
                <a:gd name="connsiteX4" fmla="*/ 841248 w 841248"/>
                <a:gd name="connsiteY4" fmla="*/ 946327 h 1106610"/>
                <a:gd name="connsiteX5" fmla="*/ 680965 w 841248"/>
                <a:gd name="connsiteY5" fmla="*/ 1106610 h 1106610"/>
                <a:gd name="connsiteX6" fmla="*/ 160283 w 841248"/>
                <a:gd name="connsiteY6" fmla="*/ 1106610 h 1106610"/>
                <a:gd name="connsiteX7" fmla="*/ 0 w 841248"/>
                <a:gd name="connsiteY7" fmla="*/ 946327 h 1106610"/>
                <a:gd name="connsiteX8" fmla="*/ 0 w 841248"/>
                <a:gd name="connsiteY8" fmla="*/ 160283 h 1106610"/>
                <a:gd name="connsiteX0" fmla="*/ 0 w 841248"/>
                <a:gd name="connsiteY0" fmla="*/ 169027 h 1115354"/>
                <a:gd name="connsiteX1" fmla="*/ 160283 w 841248"/>
                <a:gd name="connsiteY1" fmla="*/ 8744 h 1115354"/>
                <a:gd name="connsiteX2" fmla="*/ 680965 w 841248"/>
                <a:gd name="connsiteY2" fmla="*/ 8744 h 1115354"/>
                <a:gd name="connsiteX3" fmla="*/ 837771 w 841248"/>
                <a:gd name="connsiteY3" fmla="*/ 19525 h 1115354"/>
                <a:gd name="connsiteX4" fmla="*/ 841248 w 841248"/>
                <a:gd name="connsiteY4" fmla="*/ 955071 h 1115354"/>
                <a:gd name="connsiteX5" fmla="*/ 680965 w 841248"/>
                <a:gd name="connsiteY5" fmla="*/ 1115354 h 1115354"/>
                <a:gd name="connsiteX6" fmla="*/ 160283 w 841248"/>
                <a:gd name="connsiteY6" fmla="*/ 1115354 h 1115354"/>
                <a:gd name="connsiteX7" fmla="*/ 0 w 841248"/>
                <a:gd name="connsiteY7" fmla="*/ 955071 h 1115354"/>
                <a:gd name="connsiteX8" fmla="*/ 0 w 841248"/>
                <a:gd name="connsiteY8" fmla="*/ 169027 h 1115354"/>
                <a:gd name="connsiteX0" fmla="*/ 0 w 841248"/>
                <a:gd name="connsiteY0" fmla="*/ 160321 h 1106648"/>
                <a:gd name="connsiteX1" fmla="*/ 160283 w 841248"/>
                <a:gd name="connsiteY1" fmla="*/ 38 h 1106648"/>
                <a:gd name="connsiteX2" fmla="*/ 680965 w 841248"/>
                <a:gd name="connsiteY2" fmla="*/ 38 h 1106648"/>
                <a:gd name="connsiteX3" fmla="*/ 837771 w 841248"/>
                <a:gd name="connsiteY3" fmla="*/ 10819 h 1106648"/>
                <a:gd name="connsiteX4" fmla="*/ 841248 w 841248"/>
                <a:gd name="connsiteY4" fmla="*/ 946365 h 1106648"/>
                <a:gd name="connsiteX5" fmla="*/ 680965 w 841248"/>
                <a:gd name="connsiteY5" fmla="*/ 1106648 h 1106648"/>
                <a:gd name="connsiteX6" fmla="*/ 160283 w 841248"/>
                <a:gd name="connsiteY6" fmla="*/ 1106648 h 1106648"/>
                <a:gd name="connsiteX7" fmla="*/ 0 w 841248"/>
                <a:gd name="connsiteY7" fmla="*/ 946365 h 1106648"/>
                <a:gd name="connsiteX8" fmla="*/ 0 w 841248"/>
                <a:gd name="connsiteY8" fmla="*/ 160321 h 1106648"/>
                <a:gd name="connsiteX0" fmla="*/ 0 w 844725"/>
                <a:gd name="connsiteY0" fmla="*/ 165373 h 1111700"/>
                <a:gd name="connsiteX1" fmla="*/ 160283 w 844725"/>
                <a:gd name="connsiteY1" fmla="*/ 5090 h 1111700"/>
                <a:gd name="connsiteX2" fmla="*/ 680965 w 844725"/>
                <a:gd name="connsiteY2" fmla="*/ 5090 h 1111700"/>
                <a:gd name="connsiteX3" fmla="*/ 844725 w 844725"/>
                <a:gd name="connsiteY3" fmla="*/ 5440 h 1111700"/>
                <a:gd name="connsiteX4" fmla="*/ 841248 w 844725"/>
                <a:gd name="connsiteY4" fmla="*/ 951417 h 1111700"/>
                <a:gd name="connsiteX5" fmla="*/ 680965 w 844725"/>
                <a:gd name="connsiteY5" fmla="*/ 1111700 h 1111700"/>
                <a:gd name="connsiteX6" fmla="*/ 160283 w 844725"/>
                <a:gd name="connsiteY6" fmla="*/ 1111700 h 1111700"/>
                <a:gd name="connsiteX7" fmla="*/ 0 w 844725"/>
                <a:gd name="connsiteY7" fmla="*/ 951417 h 1111700"/>
                <a:gd name="connsiteX8" fmla="*/ 0 w 844725"/>
                <a:gd name="connsiteY8" fmla="*/ 165373 h 1111700"/>
                <a:gd name="connsiteX0" fmla="*/ 0 w 844725"/>
                <a:gd name="connsiteY0" fmla="*/ 160283 h 1106610"/>
                <a:gd name="connsiteX1" fmla="*/ 160283 w 844725"/>
                <a:gd name="connsiteY1" fmla="*/ 0 h 1106610"/>
                <a:gd name="connsiteX2" fmla="*/ 680965 w 844725"/>
                <a:gd name="connsiteY2" fmla="*/ 0 h 1106610"/>
                <a:gd name="connsiteX3" fmla="*/ 844725 w 844725"/>
                <a:gd name="connsiteY3" fmla="*/ 350 h 1106610"/>
                <a:gd name="connsiteX4" fmla="*/ 841248 w 844725"/>
                <a:gd name="connsiteY4" fmla="*/ 946327 h 1106610"/>
                <a:gd name="connsiteX5" fmla="*/ 680965 w 844725"/>
                <a:gd name="connsiteY5" fmla="*/ 1106610 h 1106610"/>
                <a:gd name="connsiteX6" fmla="*/ 160283 w 844725"/>
                <a:gd name="connsiteY6" fmla="*/ 1106610 h 1106610"/>
                <a:gd name="connsiteX7" fmla="*/ 0 w 844725"/>
                <a:gd name="connsiteY7" fmla="*/ 946327 h 1106610"/>
                <a:gd name="connsiteX8" fmla="*/ 0 w 844725"/>
                <a:gd name="connsiteY8" fmla="*/ 160283 h 1106610"/>
                <a:gd name="connsiteX0" fmla="*/ 0 w 844725"/>
                <a:gd name="connsiteY0" fmla="*/ 160283 h 1153829"/>
                <a:gd name="connsiteX1" fmla="*/ 160283 w 844725"/>
                <a:gd name="connsiteY1" fmla="*/ 0 h 1153829"/>
                <a:gd name="connsiteX2" fmla="*/ 680965 w 844725"/>
                <a:gd name="connsiteY2" fmla="*/ 0 h 1153829"/>
                <a:gd name="connsiteX3" fmla="*/ 844725 w 844725"/>
                <a:gd name="connsiteY3" fmla="*/ 350 h 1153829"/>
                <a:gd name="connsiteX4" fmla="*/ 841248 w 844725"/>
                <a:gd name="connsiteY4" fmla="*/ 946327 h 1153829"/>
                <a:gd name="connsiteX5" fmla="*/ 680965 w 844725"/>
                <a:gd name="connsiteY5" fmla="*/ 1106610 h 1153829"/>
                <a:gd name="connsiteX6" fmla="*/ 160283 w 844725"/>
                <a:gd name="connsiteY6" fmla="*/ 1106610 h 1153829"/>
                <a:gd name="connsiteX7" fmla="*/ 0 w 844725"/>
                <a:gd name="connsiteY7" fmla="*/ 1117014 h 1153829"/>
                <a:gd name="connsiteX8" fmla="*/ 0 w 844725"/>
                <a:gd name="connsiteY8" fmla="*/ 160283 h 1153829"/>
                <a:gd name="connsiteX0" fmla="*/ 0 w 844725"/>
                <a:gd name="connsiteY0" fmla="*/ 160283 h 1117014"/>
                <a:gd name="connsiteX1" fmla="*/ 160283 w 844725"/>
                <a:gd name="connsiteY1" fmla="*/ 0 h 1117014"/>
                <a:gd name="connsiteX2" fmla="*/ 680965 w 844725"/>
                <a:gd name="connsiteY2" fmla="*/ 0 h 1117014"/>
                <a:gd name="connsiteX3" fmla="*/ 844725 w 844725"/>
                <a:gd name="connsiteY3" fmla="*/ 350 h 1117014"/>
                <a:gd name="connsiteX4" fmla="*/ 841248 w 844725"/>
                <a:gd name="connsiteY4" fmla="*/ 946327 h 1117014"/>
                <a:gd name="connsiteX5" fmla="*/ 680965 w 844725"/>
                <a:gd name="connsiteY5" fmla="*/ 1106610 h 1117014"/>
                <a:gd name="connsiteX6" fmla="*/ 160283 w 844725"/>
                <a:gd name="connsiteY6" fmla="*/ 1106610 h 1117014"/>
                <a:gd name="connsiteX7" fmla="*/ 0 w 844725"/>
                <a:gd name="connsiteY7" fmla="*/ 1117014 h 1117014"/>
                <a:gd name="connsiteX8" fmla="*/ 0 w 844725"/>
                <a:gd name="connsiteY8" fmla="*/ 160283 h 1117014"/>
                <a:gd name="connsiteX0" fmla="*/ 3175 w 847900"/>
                <a:gd name="connsiteY0" fmla="*/ 160283 h 1108688"/>
                <a:gd name="connsiteX1" fmla="*/ 163458 w 847900"/>
                <a:gd name="connsiteY1" fmla="*/ 0 h 1108688"/>
                <a:gd name="connsiteX2" fmla="*/ 684140 w 847900"/>
                <a:gd name="connsiteY2" fmla="*/ 0 h 1108688"/>
                <a:gd name="connsiteX3" fmla="*/ 847900 w 847900"/>
                <a:gd name="connsiteY3" fmla="*/ 350 h 1108688"/>
                <a:gd name="connsiteX4" fmla="*/ 844423 w 847900"/>
                <a:gd name="connsiteY4" fmla="*/ 946327 h 1108688"/>
                <a:gd name="connsiteX5" fmla="*/ 684140 w 847900"/>
                <a:gd name="connsiteY5" fmla="*/ 1106610 h 1108688"/>
                <a:gd name="connsiteX6" fmla="*/ 163458 w 847900"/>
                <a:gd name="connsiteY6" fmla="*/ 1106610 h 1108688"/>
                <a:gd name="connsiteX7" fmla="*/ 0 w 847900"/>
                <a:gd name="connsiteY7" fmla="*/ 1108688 h 1108688"/>
                <a:gd name="connsiteX8" fmla="*/ 3175 w 847900"/>
                <a:gd name="connsiteY8" fmla="*/ 160283 h 1108688"/>
                <a:gd name="connsiteX0" fmla="*/ 3175 w 847900"/>
                <a:gd name="connsiteY0" fmla="*/ 160283 h 1108688"/>
                <a:gd name="connsiteX1" fmla="*/ 163458 w 847900"/>
                <a:gd name="connsiteY1" fmla="*/ 0 h 1108688"/>
                <a:gd name="connsiteX2" fmla="*/ 684140 w 847900"/>
                <a:gd name="connsiteY2" fmla="*/ 0 h 1108688"/>
                <a:gd name="connsiteX3" fmla="*/ 847900 w 847900"/>
                <a:gd name="connsiteY3" fmla="*/ 350 h 1108688"/>
                <a:gd name="connsiteX4" fmla="*/ 844423 w 847900"/>
                <a:gd name="connsiteY4" fmla="*/ 946327 h 1108688"/>
                <a:gd name="connsiteX5" fmla="*/ 684140 w 847900"/>
                <a:gd name="connsiteY5" fmla="*/ 1106610 h 1108688"/>
                <a:gd name="connsiteX6" fmla="*/ 163458 w 847900"/>
                <a:gd name="connsiteY6" fmla="*/ 1106610 h 1108688"/>
                <a:gd name="connsiteX7" fmla="*/ 0 w 847900"/>
                <a:gd name="connsiteY7" fmla="*/ 1108688 h 1108688"/>
                <a:gd name="connsiteX8" fmla="*/ 3175 w 847900"/>
                <a:gd name="connsiteY8" fmla="*/ 160283 h 1108688"/>
                <a:gd name="connsiteX0" fmla="*/ 3175 w 880316"/>
                <a:gd name="connsiteY0" fmla="*/ 160283 h 1108688"/>
                <a:gd name="connsiteX1" fmla="*/ 163458 w 880316"/>
                <a:gd name="connsiteY1" fmla="*/ 0 h 1108688"/>
                <a:gd name="connsiteX2" fmla="*/ 684140 w 880316"/>
                <a:gd name="connsiteY2" fmla="*/ 0 h 1108688"/>
                <a:gd name="connsiteX3" fmla="*/ 847900 w 880316"/>
                <a:gd name="connsiteY3" fmla="*/ 350 h 1108688"/>
                <a:gd name="connsiteX4" fmla="*/ 844423 w 880316"/>
                <a:gd name="connsiteY4" fmla="*/ 946327 h 1108688"/>
                <a:gd name="connsiteX5" fmla="*/ 839715 w 880316"/>
                <a:gd name="connsiteY5" fmla="*/ 1106610 h 1108688"/>
                <a:gd name="connsiteX6" fmla="*/ 163458 w 880316"/>
                <a:gd name="connsiteY6" fmla="*/ 1106610 h 1108688"/>
                <a:gd name="connsiteX7" fmla="*/ 0 w 880316"/>
                <a:gd name="connsiteY7" fmla="*/ 1108688 h 1108688"/>
                <a:gd name="connsiteX8" fmla="*/ 3175 w 880316"/>
                <a:gd name="connsiteY8" fmla="*/ 160283 h 1108688"/>
                <a:gd name="connsiteX0" fmla="*/ 3175 w 847900"/>
                <a:gd name="connsiteY0" fmla="*/ 160283 h 1108688"/>
                <a:gd name="connsiteX1" fmla="*/ 163458 w 847900"/>
                <a:gd name="connsiteY1" fmla="*/ 0 h 1108688"/>
                <a:gd name="connsiteX2" fmla="*/ 684140 w 847900"/>
                <a:gd name="connsiteY2" fmla="*/ 0 h 1108688"/>
                <a:gd name="connsiteX3" fmla="*/ 847900 w 847900"/>
                <a:gd name="connsiteY3" fmla="*/ 350 h 1108688"/>
                <a:gd name="connsiteX4" fmla="*/ 844423 w 847900"/>
                <a:gd name="connsiteY4" fmla="*/ 946327 h 1108688"/>
                <a:gd name="connsiteX5" fmla="*/ 839715 w 847900"/>
                <a:gd name="connsiteY5" fmla="*/ 1106610 h 1108688"/>
                <a:gd name="connsiteX6" fmla="*/ 163458 w 847900"/>
                <a:gd name="connsiteY6" fmla="*/ 1106610 h 1108688"/>
                <a:gd name="connsiteX7" fmla="*/ 0 w 847900"/>
                <a:gd name="connsiteY7" fmla="*/ 1108688 h 1108688"/>
                <a:gd name="connsiteX8" fmla="*/ 3175 w 847900"/>
                <a:gd name="connsiteY8" fmla="*/ 160283 h 1108688"/>
                <a:gd name="connsiteX0" fmla="*/ 3175 w 847900"/>
                <a:gd name="connsiteY0" fmla="*/ 160283 h 1108688"/>
                <a:gd name="connsiteX1" fmla="*/ 163458 w 847900"/>
                <a:gd name="connsiteY1" fmla="*/ 0 h 1108688"/>
                <a:gd name="connsiteX2" fmla="*/ 684140 w 847900"/>
                <a:gd name="connsiteY2" fmla="*/ 0 h 1108688"/>
                <a:gd name="connsiteX3" fmla="*/ 847900 w 847900"/>
                <a:gd name="connsiteY3" fmla="*/ 350 h 1108688"/>
                <a:gd name="connsiteX4" fmla="*/ 844423 w 847900"/>
                <a:gd name="connsiteY4" fmla="*/ 946327 h 1108688"/>
                <a:gd name="connsiteX5" fmla="*/ 846065 w 847900"/>
                <a:gd name="connsiteY5" fmla="*/ 1106610 h 1108688"/>
                <a:gd name="connsiteX6" fmla="*/ 163458 w 847900"/>
                <a:gd name="connsiteY6" fmla="*/ 1106610 h 1108688"/>
                <a:gd name="connsiteX7" fmla="*/ 0 w 847900"/>
                <a:gd name="connsiteY7" fmla="*/ 1108688 h 1108688"/>
                <a:gd name="connsiteX8" fmla="*/ 3175 w 847900"/>
                <a:gd name="connsiteY8" fmla="*/ 160283 h 110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900" h="1108688">
                  <a:moveTo>
                    <a:pt x="3175" y="160283"/>
                  </a:moveTo>
                  <a:cubicBezTo>
                    <a:pt x="3175" y="71761"/>
                    <a:pt x="74936" y="0"/>
                    <a:pt x="163458" y="0"/>
                  </a:cubicBezTo>
                  <a:lnTo>
                    <a:pt x="684140" y="0"/>
                  </a:lnTo>
                  <a:cubicBezTo>
                    <a:pt x="772662" y="0"/>
                    <a:pt x="699001" y="1017"/>
                    <a:pt x="847900" y="350"/>
                  </a:cubicBezTo>
                  <a:lnTo>
                    <a:pt x="844423" y="946327"/>
                  </a:lnTo>
                  <a:cubicBezTo>
                    <a:pt x="844423" y="1034849"/>
                    <a:pt x="842512" y="998369"/>
                    <a:pt x="846065" y="1106610"/>
                  </a:cubicBezTo>
                  <a:lnTo>
                    <a:pt x="163458" y="1106610"/>
                  </a:lnTo>
                  <a:cubicBezTo>
                    <a:pt x="74936" y="1106610"/>
                    <a:pt x="104775" y="1105621"/>
                    <a:pt x="0" y="1108688"/>
                  </a:cubicBezTo>
                  <a:cubicBezTo>
                    <a:pt x="1058" y="792553"/>
                    <a:pt x="2117" y="476418"/>
                    <a:pt x="3175" y="160283"/>
                  </a:cubicBezTo>
                  <a:close/>
                </a:path>
              </a:pathLst>
            </a:custGeom>
            <a:solidFill>
              <a:srgbClr val="6D3B6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3600">
                <a:gradFill>
                  <a:gsLst>
                    <a:gs pos="0">
                      <a:srgbClr val="FFFFFF"/>
                    </a:gs>
                    <a:gs pos="100000">
                      <a:srgbClr val="FFFFFF"/>
                    </a:gs>
                  </a:gsLst>
                  <a:lin ang="5400000" scaled="0"/>
                </a:gradFill>
                <a:latin typeface="+mj-lt"/>
                <a:ea typeface="Segoe UI" pitchFamily="34" charset="0"/>
                <a:cs typeface="Segoe UI" pitchFamily="34" charset="0"/>
              </a:endParaRPr>
            </a:p>
          </p:txBody>
        </p:sp>
      </p:grpSp>
      <p:pic>
        <p:nvPicPr>
          <p:cNvPr id="9" name="Graphic 8">
            <a:extLst>
              <a:ext uri="{FF2B5EF4-FFF2-40B4-BE49-F238E27FC236}">
                <a16:creationId xmlns:a16="http://schemas.microsoft.com/office/drawing/2014/main" id="{E4F6ECC0-66D7-48C8-888C-763407D1D93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716242" y="1343761"/>
            <a:ext cx="1188720" cy="1188720"/>
          </a:xfrm>
          <a:prstGeom prst="rect">
            <a:avLst/>
          </a:prstGeom>
        </p:spPr>
      </p:pic>
    </p:spTree>
    <p:extLst>
      <p:ext uri="{BB962C8B-B14F-4D97-AF65-F5344CB8AC3E}">
        <p14:creationId xmlns:p14="http://schemas.microsoft.com/office/powerpoint/2010/main" val="22738147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10" presetClass="entr" presetSubtype="0" fill="hold" nodeType="afterEffect">
                                  <p:stCondLst>
                                    <p:cond delay="50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nodeType="withEffect">
                                  <p:stCondLst>
                                    <p:cond delay="50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2B99EE62-570A-436D-936E-2863566B1A2F}"/>
              </a:ext>
            </a:extLst>
          </p:cNvPr>
          <p:cNvSpPr/>
          <p:nvPr/>
        </p:nvSpPr>
        <p:spPr bwMode="auto">
          <a:xfrm>
            <a:off x="225982" y="1875977"/>
            <a:ext cx="628320" cy="628320"/>
          </a:xfrm>
          <a:prstGeom prst="ellipse">
            <a:avLst/>
          </a:prstGeom>
          <a:solidFill>
            <a:schemeClr val="tx1"/>
          </a:solidFill>
          <a:ln>
            <a:noFill/>
            <a:headEnd type="none" w="med" len="med"/>
            <a:tailEnd type="none" w="med" len="med"/>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 name="Oval 7">
            <a:extLst>
              <a:ext uri="{FF2B5EF4-FFF2-40B4-BE49-F238E27FC236}">
                <a16:creationId xmlns:a16="http://schemas.microsoft.com/office/drawing/2014/main" id="{7DD248D6-EA42-4E13-854E-748F6BD33707}"/>
              </a:ext>
            </a:extLst>
          </p:cNvPr>
          <p:cNvSpPr/>
          <p:nvPr/>
        </p:nvSpPr>
        <p:spPr bwMode="auto">
          <a:xfrm>
            <a:off x="225982" y="2800680"/>
            <a:ext cx="628320" cy="628320"/>
          </a:xfrm>
          <a:prstGeom prst="ellipse">
            <a:avLst/>
          </a:prstGeom>
          <a:solidFill>
            <a:schemeClr val="tx1"/>
          </a:solidFill>
          <a:ln>
            <a:noFill/>
            <a:headEnd type="none" w="med" len="med"/>
            <a:tailEnd type="none" w="med" len="med"/>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 name="Oval 8">
            <a:extLst>
              <a:ext uri="{FF2B5EF4-FFF2-40B4-BE49-F238E27FC236}">
                <a16:creationId xmlns:a16="http://schemas.microsoft.com/office/drawing/2014/main" id="{75AFDEAE-6C1E-457A-8EFA-C3B793BCBEEA}"/>
              </a:ext>
            </a:extLst>
          </p:cNvPr>
          <p:cNvSpPr/>
          <p:nvPr/>
        </p:nvSpPr>
        <p:spPr bwMode="auto">
          <a:xfrm>
            <a:off x="225982" y="3970344"/>
            <a:ext cx="628320" cy="628320"/>
          </a:xfrm>
          <a:prstGeom prst="ellipse">
            <a:avLst/>
          </a:prstGeom>
          <a:solidFill>
            <a:schemeClr val="tx1"/>
          </a:solidFill>
          <a:ln>
            <a:noFill/>
            <a:headEnd type="none" w="med" len="med"/>
            <a:tailEnd type="none" w="med" len="med"/>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 name="Oval 10">
            <a:extLst>
              <a:ext uri="{FF2B5EF4-FFF2-40B4-BE49-F238E27FC236}">
                <a16:creationId xmlns:a16="http://schemas.microsoft.com/office/drawing/2014/main" id="{AE5467C4-C573-465F-8219-985EEEA36511}"/>
              </a:ext>
            </a:extLst>
          </p:cNvPr>
          <p:cNvSpPr/>
          <p:nvPr/>
        </p:nvSpPr>
        <p:spPr bwMode="auto">
          <a:xfrm>
            <a:off x="218058" y="4949213"/>
            <a:ext cx="628320" cy="628320"/>
          </a:xfrm>
          <a:prstGeom prst="ellipse">
            <a:avLst/>
          </a:prstGeom>
          <a:solidFill>
            <a:schemeClr val="tx1"/>
          </a:solidFill>
          <a:ln>
            <a:noFill/>
            <a:headEnd type="none" w="med" len="med"/>
            <a:tailEnd type="none" w="med" len="med"/>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a:extLst>
              <a:ext uri="{FF2B5EF4-FFF2-40B4-BE49-F238E27FC236}">
                <a16:creationId xmlns:a16="http://schemas.microsoft.com/office/drawing/2014/main" id="{7BC000AD-0439-4B30-9730-8FD7EC47D83A}"/>
              </a:ext>
            </a:extLst>
          </p:cNvPr>
          <p:cNvSpPr>
            <a:spLocks noGrp="1"/>
          </p:cNvSpPr>
          <p:nvPr>
            <p:ph type="title"/>
          </p:nvPr>
        </p:nvSpPr>
        <p:spPr>
          <a:xfrm>
            <a:off x="426424" y="440495"/>
            <a:ext cx="11336039" cy="758022"/>
          </a:xfrm>
        </p:spPr>
        <p:txBody>
          <a:bodyPr/>
          <a:lstStyle/>
          <a:p>
            <a:r>
              <a:rPr lang="en-US"/>
              <a:t>Introducing Microsoft Dataverse for Teams</a:t>
            </a:r>
          </a:p>
        </p:txBody>
      </p:sp>
      <p:sp>
        <p:nvSpPr>
          <p:cNvPr id="7" name="Title 1">
            <a:extLst>
              <a:ext uri="{FF2B5EF4-FFF2-40B4-BE49-F238E27FC236}">
                <a16:creationId xmlns:a16="http://schemas.microsoft.com/office/drawing/2014/main" id="{647CA5EC-06D1-44EB-B45A-8C3902DDA481}"/>
              </a:ext>
            </a:extLst>
          </p:cNvPr>
          <p:cNvSpPr txBox="1">
            <a:spLocks/>
          </p:cNvSpPr>
          <p:nvPr/>
        </p:nvSpPr>
        <p:spPr>
          <a:xfrm>
            <a:off x="947425" y="1922370"/>
            <a:ext cx="2858609" cy="5355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2400"/>
              </a:spcAft>
              <a:buClrTx/>
              <a:buSzTx/>
              <a:buFontTx/>
              <a:buNone/>
              <a:tabLst/>
              <a:defRPr/>
            </a:pPr>
            <a:r>
              <a:rPr kumimoji="0" lang="en-US" sz="1600" b="0" i="0" u="none" strike="noStrike" kern="1200" cap="none" spc="0" normalizeH="0" baseline="0" noProof="0">
                <a:ln>
                  <a:noFill/>
                </a:ln>
                <a:solidFill>
                  <a:srgbClr val="282828"/>
                </a:solidFill>
                <a:effectLst/>
                <a:uLnTx/>
                <a:uFillTx/>
                <a:latin typeface="Segoe UI"/>
                <a:ea typeface="+mj-ea"/>
                <a:cs typeface="Segoe UI Semibold" panose="020B0702040204020203" pitchFamily="34" charset="0"/>
              </a:rPr>
              <a:t>A built-in low code data platform for Microsoft Teams.</a:t>
            </a:r>
          </a:p>
        </p:txBody>
      </p:sp>
      <p:pic>
        <p:nvPicPr>
          <p:cNvPr id="5" name="Picture 1" descr="A screenshot of a computer&#10;&#10;Description automatically generated">
            <a:extLst>
              <a:ext uri="{FF2B5EF4-FFF2-40B4-BE49-F238E27FC236}">
                <a16:creationId xmlns:a16="http://schemas.microsoft.com/office/drawing/2014/main" id="{0D0B4431-533C-4D82-9D5D-E9DBAAC325F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60715" y="1472776"/>
            <a:ext cx="7899606" cy="4443528"/>
          </a:xfrm>
          <a:prstGeom prst="rect">
            <a:avLst/>
          </a:prstGeom>
          <a:noFill/>
          <a:ln>
            <a:noFill/>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aphic 19" descr="Network">
            <a:extLst>
              <a:ext uri="{FF2B5EF4-FFF2-40B4-BE49-F238E27FC236}">
                <a16:creationId xmlns:a16="http://schemas.microsoft.com/office/drawing/2014/main" id="{A30F7626-DD17-45D0-ADFD-F67962D7B9F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5455" y="4035180"/>
            <a:ext cx="452835" cy="452835"/>
          </a:xfrm>
          <a:prstGeom prst="rect">
            <a:avLst/>
          </a:prstGeom>
        </p:spPr>
      </p:pic>
      <p:pic>
        <p:nvPicPr>
          <p:cNvPr id="22" name="Graphic 21" descr="Shield Tick">
            <a:extLst>
              <a:ext uri="{FF2B5EF4-FFF2-40B4-BE49-F238E27FC236}">
                <a16:creationId xmlns:a16="http://schemas.microsoft.com/office/drawing/2014/main" id="{4DB14D48-4F89-42D8-BE6B-35E26483EAD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93711" y="5026083"/>
            <a:ext cx="474579" cy="474579"/>
          </a:xfrm>
          <a:prstGeom prst="rect">
            <a:avLst/>
          </a:prstGeom>
        </p:spPr>
      </p:pic>
      <p:pic>
        <p:nvPicPr>
          <p:cNvPr id="24" name="Graphic 23" descr="Cmd Terminal">
            <a:extLst>
              <a:ext uri="{FF2B5EF4-FFF2-40B4-BE49-F238E27FC236}">
                <a16:creationId xmlns:a16="http://schemas.microsoft.com/office/drawing/2014/main" id="{F71E2EBE-F698-4F8D-825A-ACC8B9FEBA8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06018" y="1957113"/>
            <a:ext cx="466047" cy="466047"/>
          </a:xfrm>
          <a:prstGeom prst="rect">
            <a:avLst/>
          </a:prstGeom>
        </p:spPr>
      </p:pic>
      <p:pic>
        <p:nvPicPr>
          <p:cNvPr id="26" name="Graphic 25" descr="Monitor">
            <a:extLst>
              <a:ext uri="{FF2B5EF4-FFF2-40B4-BE49-F238E27FC236}">
                <a16:creationId xmlns:a16="http://schemas.microsoft.com/office/drawing/2014/main" id="{EB0202F6-835F-4D36-9E1B-0C3FC5CB5A36}"/>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06018" y="2907820"/>
            <a:ext cx="452399" cy="452399"/>
          </a:xfrm>
          <a:prstGeom prst="rect">
            <a:avLst/>
          </a:prstGeom>
        </p:spPr>
      </p:pic>
      <p:sp>
        <p:nvSpPr>
          <p:cNvPr id="28" name="Title 1">
            <a:extLst>
              <a:ext uri="{FF2B5EF4-FFF2-40B4-BE49-F238E27FC236}">
                <a16:creationId xmlns:a16="http://schemas.microsoft.com/office/drawing/2014/main" id="{6BD0AF7F-F442-469A-9FEF-9D8D53E22D9D}"/>
              </a:ext>
            </a:extLst>
          </p:cNvPr>
          <p:cNvSpPr txBox="1">
            <a:spLocks/>
          </p:cNvSpPr>
          <p:nvPr/>
        </p:nvSpPr>
        <p:spPr>
          <a:xfrm>
            <a:off x="930766" y="2692389"/>
            <a:ext cx="2858609" cy="978729"/>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2400"/>
              </a:spcAft>
              <a:buClrTx/>
              <a:buSzTx/>
              <a:buFontTx/>
              <a:buNone/>
              <a:tabLst/>
              <a:defRPr/>
            </a:pPr>
            <a:r>
              <a:rPr kumimoji="0" lang="en-IN" sz="1600" b="0" i="0" u="none" strike="noStrike" kern="1200" cap="none" spc="0" normalizeH="0" baseline="0" noProof="0">
                <a:ln>
                  <a:noFill/>
                </a:ln>
                <a:solidFill>
                  <a:srgbClr val="282828"/>
                </a:solidFill>
                <a:effectLst/>
                <a:uLnTx/>
                <a:uFillTx/>
                <a:latin typeface="Segoe UI"/>
                <a:ea typeface="+mj-ea"/>
                <a:cs typeface="Segoe UI Semibold" panose="020B0702040204020203" pitchFamily="34" charset="0"/>
              </a:rPr>
              <a:t>A subset of the capabilities of the data platform behind Dynamics 365 and Power Platform.</a:t>
            </a:r>
          </a:p>
        </p:txBody>
      </p:sp>
      <p:sp>
        <p:nvSpPr>
          <p:cNvPr id="30" name="Title 1">
            <a:extLst>
              <a:ext uri="{FF2B5EF4-FFF2-40B4-BE49-F238E27FC236}">
                <a16:creationId xmlns:a16="http://schemas.microsoft.com/office/drawing/2014/main" id="{A7C18F82-F1B4-4CF0-9E5E-FE8730D22EE7}"/>
              </a:ext>
            </a:extLst>
          </p:cNvPr>
          <p:cNvSpPr txBox="1">
            <a:spLocks/>
          </p:cNvSpPr>
          <p:nvPr/>
        </p:nvSpPr>
        <p:spPr>
          <a:xfrm>
            <a:off x="930766" y="3832772"/>
            <a:ext cx="2858609" cy="978729"/>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2400"/>
              </a:spcAft>
              <a:buClrTx/>
              <a:buSzTx/>
              <a:buFontTx/>
              <a:buNone/>
              <a:tabLst/>
              <a:defRPr/>
            </a:pPr>
            <a:r>
              <a:rPr kumimoji="0" lang="en-IN" sz="1600" b="0" i="0" u="none" strike="noStrike" kern="1200" cap="none" spc="0" normalizeH="0" baseline="0" noProof="0">
                <a:ln>
                  <a:noFill/>
                </a:ln>
                <a:solidFill>
                  <a:srgbClr val="282828"/>
                </a:solidFill>
                <a:effectLst/>
                <a:uLnTx/>
                <a:uFillTx/>
                <a:latin typeface="Segoe UI"/>
                <a:ea typeface="+mj-ea"/>
                <a:cs typeface="Segoe UI Semibold" panose="020B0702040204020203" pitchFamily="34" charset="0"/>
              </a:rPr>
              <a:t>Provides storage, rich data types with enterprise capabilities, and one-click solution deployment. </a:t>
            </a:r>
          </a:p>
        </p:txBody>
      </p:sp>
      <p:sp>
        <p:nvSpPr>
          <p:cNvPr id="32" name="Title 1">
            <a:extLst>
              <a:ext uri="{FF2B5EF4-FFF2-40B4-BE49-F238E27FC236}">
                <a16:creationId xmlns:a16="http://schemas.microsoft.com/office/drawing/2014/main" id="{C7725D0C-7BF3-48D4-894C-D49C4A42DBBE}"/>
              </a:ext>
            </a:extLst>
          </p:cNvPr>
          <p:cNvSpPr txBox="1">
            <a:spLocks/>
          </p:cNvSpPr>
          <p:nvPr/>
        </p:nvSpPr>
        <p:spPr>
          <a:xfrm>
            <a:off x="922031" y="4995606"/>
            <a:ext cx="2858609" cy="5355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125730" lvl="0" indent="0" algn="l" defTabSz="914400" rtl="0" eaLnBrk="1" fontAlgn="auto" latinLnBrk="0" hangingPunct="1">
              <a:lnSpc>
                <a:spcPct val="90000"/>
              </a:lnSpc>
              <a:spcBef>
                <a:spcPts val="0"/>
              </a:spcBef>
              <a:spcAft>
                <a:spcPts val="2400"/>
              </a:spcAft>
              <a:buClr>
                <a:srgbClr val="282828">
                  <a:lumMod val="50000"/>
                </a:srgbClr>
              </a:buClr>
              <a:buSzTx/>
              <a:buFontTx/>
              <a:buNone/>
              <a:tabLst>
                <a:tab pos="457200" algn="l"/>
              </a:tabLst>
              <a:defRPr/>
            </a:pPr>
            <a:r>
              <a:rPr kumimoji="0" lang="en-US" sz="1600" b="0" i="0" u="none" strike="noStrike" kern="1200" cap="none" spc="0" normalizeH="0" baseline="0" noProof="0">
                <a:ln>
                  <a:noFill/>
                </a:ln>
                <a:solidFill>
                  <a:srgbClr val="282828"/>
                </a:solidFill>
                <a:effectLst/>
                <a:uLnTx/>
                <a:uFillTx/>
                <a:latin typeface="Segoe UI"/>
                <a:ea typeface="+mj-ea"/>
                <a:cs typeface="Segoe UI Semibold" panose="020B0702040204020203" pitchFamily="34" charset="0"/>
              </a:rPr>
              <a:t>Included for every Teams customer, governable by IT.</a:t>
            </a:r>
          </a:p>
        </p:txBody>
      </p:sp>
    </p:spTree>
    <p:extLst>
      <p:ext uri="{BB962C8B-B14F-4D97-AF65-F5344CB8AC3E}">
        <p14:creationId xmlns:p14="http://schemas.microsoft.com/office/powerpoint/2010/main" val="72068049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ctangle 143">
            <a:extLst>
              <a:ext uri="{FF2B5EF4-FFF2-40B4-BE49-F238E27FC236}">
                <a16:creationId xmlns:a16="http://schemas.microsoft.com/office/drawing/2014/main" id="{BBCC73EF-EE47-432E-B291-417A05327EF2}"/>
              </a:ext>
              <a:ext uri="{C183D7F6-B498-43B3-948B-1728B52AA6E4}">
                <adec:decorative xmlns:adec="http://schemas.microsoft.com/office/drawing/2017/decorative" val="1"/>
              </a:ext>
            </a:extLst>
          </p:cNvPr>
          <p:cNvSpPr/>
          <p:nvPr/>
        </p:nvSpPr>
        <p:spPr bwMode="auto">
          <a:xfrm>
            <a:off x="0" y="1"/>
            <a:ext cx="3808675" cy="6858000"/>
          </a:xfrm>
          <a:prstGeom prst="rect">
            <a:avLst/>
          </a:prstGeom>
          <a:solidFill>
            <a:srgbClr val="6264A7"/>
          </a:solidFill>
          <a:ln>
            <a:noFill/>
            <a:headEnd type="none" w="med" len="med"/>
            <a:tailEnd type="none" w="med" len="med"/>
          </a:ln>
          <a:effectLst>
            <a:outerShdw blurRad="254000" dist="38100" dir="16200000"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60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F54767E3-95FD-495D-8519-7D24A1BB3D9B}"/>
              </a:ext>
            </a:extLst>
          </p:cNvPr>
          <p:cNvSpPr>
            <a:spLocks noGrp="1"/>
          </p:cNvSpPr>
          <p:nvPr>
            <p:ph type="title"/>
          </p:nvPr>
        </p:nvSpPr>
        <p:spPr>
          <a:xfrm>
            <a:off x="164113" y="2431805"/>
            <a:ext cx="3480449" cy="1661993"/>
          </a:xfrm>
        </p:spPr>
        <p:txBody>
          <a:bodyPr wrap="square" tIns="0" anchor="b">
            <a:spAutoFit/>
          </a:bodyPr>
          <a:lstStyle/>
          <a:p>
            <a:pPr algn="ctr"/>
            <a:r>
              <a:rPr lang="en-US">
                <a:solidFill>
                  <a:schemeClr val="bg1"/>
                </a:solidFill>
              </a:rPr>
              <a:t>What’s GA </a:t>
            </a:r>
            <a:br>
              <a:rPr lang="en-US">
                <a:solidFill>
                  <a:schemeClr val="bg1"/>
                </a:solidFill>
              </a:rPr>
            </a:br>
            <a:r>
              <a:rPr lang="en-US">
                <a:solidFill>
                  <a:schemeClr val="bg1"/>
                </a:solidFill>
              </a:rPr>
              <a:t>in Teams + Power Platform</a:t>
            </a:r>
          </a:p>
        </p:txBody>
      </p:sp>
      <p:grpSp>
        <p:nvGrpSpPr>
          <p:cNvPr id="23" name="Group 22">
            <a:extLst>
              <a:ext uri="{FF2B5EF4-FFF2-40B4-BE49-F238E27FC236}">
                <a16:creationId xmlns:a16="http://schemas.microsoft.com/office/drawing/2014/main" id="{2AFEA985-9D62-46D9-9540-8A487937B676}"/>
              </a:ext>
              <a:ext uri="{C183D7F6-B498-43B3-948B-1728B52AA6E4}">
                <adec:decorative xmlns:adec="http://schemas.microsoft.com/office/drawing/2017/decorative" val="1"/>
              </a:ext>
            </a:extLst>
          </p:cNvPr>
          <p:cNvGrpSpPr/>
          <p:nvPr/>
        </p:nvGrpSpPr>
        <p:grpSpPr>
          <a:xfrm>
            <a:off x="5326216" y="992975"/>
            <a:ext cx="6629401" cy="1541081"/>
            <a:chOff x="5535985" y="315938"/>
            <a:chExt cx="6629401" cy="1541081"/>
          </a:xfrm>
        </p:grpSpPr>
        <p:sp>
          <p:nvSpPr>
            <p:cNvPr id="131" name="Rectangle 130">
              <a:extLst>
                <a:ext uri="{FF2B5EF4-FFF2-40B4-BE49-F238E27FC236}">
                  <a16:creationId xmlns:a16="http://schemas.microsoft.com/office/drawing/2014/main" id="{0CAC6168-3BE2-46A4-B240-E86A2F9BCB2A}"/>
                </a:ext>
              </a:extLst>
            </p:cNvPr>
            <p:cNvSpPr/>
            <p:nvPr/>
          </p:nvSpPr>
          <p:spPr>
            <a:xfrm>
              <a:off x="5535986" y="315938"/>
              <a:ext cx="6629400" cy="336759"/>
            </a:xfrm>
            <a:prstGeom prst="rect">
              <a:avLst/>
            </a:prstGeom>
          </p:spPr>
          <p:txBody>
            <a:bodyPr wrap="square" lIns="0">
              <a:spAutoFit/>
            </a:bodyPr>
            <a:lstStyle/>
            <a:p>
              <a:pPr defTabSz="931847">
                <a:lnSpc>
                  <a:spcPct val="90000"/>
                </a:lnSpc>
                <a:spcAft>
                  <a:spcPts val="588"/>
                </a:spcAft>
                <a:buSzPct val="90000"/>
                <a:defRPr/>
              </a:pPr>
              <a:r>
                <a:rPr lang="en-US" sz="1765" b="1">
                  <a:solidFill>
                    <a:srgbClr val="2F2F2F"/>
                  </a:solidFill>
                  <a:latin typeface="Segoe UI Semibold" charset="0"/>
                  <a:cs typeface="Segoe UI Semibold" charset="0"/>
                </a:rPr>
                <a:t>Teams + Power Apps</a:t>
              </a:r>
            </a:p>
          </p:txBody>
        </p:sp>
        <p:sp>
          <p:nvSpPr>
            <p:cNvPr id="132" name="Rectangle 131">
              <a:extLst>
                <a:ext uri="{FF2B5EF4-FFF2-40B4-BE49-F238E27FC236}">
                  <a16:creationId xmlns:a16="http://schemas.microsoft.com/office/drawing/2014/main" id="{AC8B3684-9ABB-4377-A226-D39A362F425B}"/>
                </a:ext>
              </a:extLst>
            </p:cNvPr>
            <p:cNvSpPr/>
            <p:nvPr/>
          </p:nvSpPr>
          <p:spPr>
            <a:xfrm>
              <a:off x="5535985" y="660538"/>
              <a:ext cx="6629400" cy="1196481"/>
            </a:xfrm>
            <a:prstGeom prst="rect">
              <a:avLst/>
            </a:prstGeom>
          </p:spPr>
          <p:txBody>
            <a:bodyPr wrap="square" lIns="0">
              <a:spAutoFit/>
            </a:bodyPr>
            <a:lstStyle/>
            <a:p>
              <a:pPr marL="182880" indent="-182880" defTabSz="931847">
                <a:lnSpc>
                  <a:spcPct val="90000"/>
                </a:lnSpc>
                <a:spcAft>
                  <a:spcPts val="300"/>
                </a:spcAft>
                <a:buSzPct val="90000"/>
                <a:buFont typeface="Arial" panose="020B0604020202020204" pitchFamily="34" charset="0"/>
                <a:buChar char="•"/>
                <a:defRPr/>
              </a:pPr>
              <a:r>
                <a:rPr lang="en-US" sz="1372">
                  <a:solidFill>
                    <a:srgbClr val="2F2F2F"/>
                  </a:solidFill>
                  <a:cs typeface="Segoe UI Semibold" charset="0"/>
                </a:rPr>
                <a:t>Embedded Power Apps studio in Teams</a:t>
              </a:r>
              <a:endParaRPr lang="en-US" sz="1372">
                <a:solidFill>
                  <a:srgbClr val="2F2F2F"/>
                </a:solidFill>
                <a:highlight>
                  <a:srgbClr val="FFFF00"/>
                </a:highlight>
                <a:cs typeface="Segoe UI Semibold" charset="0"/>
              </a:endParaRPr>
            </a:p>
            <a:p>
              <a:pPr marL="182880" indent="-182880" defTabSz="931847">
                <a:lnSpc>
                  <a:spcPct val="90000"/>
                </a:lnSpc>
                <a:spcAft>
                  <a:spcPts val="300"/>
                </a:spcAft>
                <a:buSzPct val="90000"/>
                <a:buFont typeface="Arial" panose="020B0604020202020204" pitchFamily="34" charset="0"/>
                <a:buChar char="•"/>
                <a:defRPr/>
              </a:pPr>
              <a:r>
                <a:rPr lang="en-US" sz="1372">
                  <a:solidFill>
                    <a:srgbClr val="2F2F2F"/>
                  </a:solidFill>
                  <a:cs typeface="Segoe UI Semibold" charset="0"/>
                </a:rPr>
                <a:t>Ready-made solutions in the Teams app store</a:t>
              </a:r>
            </a:p>
            <a:p>
              <a:pPr marL="182880" indent="-182880" defTabSz="931847">
                <a:lnSpc>
                  <a:spcPct val="90000"/>
                </a:lnSpc>
                <a:spcAft>
                  <a:spcPts val="300"/>
                </a:spcAft>
                <a:buSzPct val="90000"/>
                <a:buFont typeface="Arial" panose="020B0604020202020204" pitchFamily="34" charset="0"/>
                <a:buChar char="•"/>
                <a:defRPr/>
              </a:pPr>
              <a:r>
                <a:rPr lang="en-US" sz="1372">
                  <a:solidFill>
                    <a:srgbClr val="2F2F2F"/>
                  </a:solidFill>
                  <a:cs typeface="Segoe UI Semibold" charset="0"/>
                </a:rPr>
                <a:t>Dataverse for Teams - database with rich data types available for use in Teams</a:t>
              </a:r>
            </a:p>
            <a:p>
              <a:pPr marL="182880" indent="-182880" defTabSz="931847">
                <a:lnSpc>
                  <a:spcPct val="90000"/>
                </a:lnSpc>
                <a:spcAft>
                  <a:spcPts val="300"/>
                </a:spcAft>
                <a:buSzPct val="90000"/>
                <a:buFont typeface="Arial" panose="020B0604020202020204" pitchFamily="34" charset="0"/>
                <a:buChar char="•"/>
                <a:defRPr/>
              </a:pPr>
              <a:r>
                <a:rPr lang="en-US" sz="1372">
                  <a:solidFill>
                    <a:srgbClr val="2F2F2F"/>
                  </a:solidFill>
                  <a:cs typeface="Segoe UI Semibold" charset="0"/>
                </a:rPr>
                <a:t>Power Apps-in-Teams usage data in Teams Admin Center</a:t>
              </a:r>
            </a:p>
            <a:p>
              <a:pPr marL="182880" indent="-182880" defTabSz="931847">
                <a:lnSpc>
                  <a:spcPct val="90000"/>
                </a:lnSpc>
                <a:spcAft>
                  <a:spcPts val="300"/>
                </a:spcAft>
                <a:buSzPct val="90000"/>
                <a:buFont typeface="Arial" panose="020B0604020202020204" pitchFamily="34" charset="0"/>
                <a:buChar char="•"/>
                <a:defRPr/>
              </a:pPr>
              <a:r>
                <a:rPr lang="en-US" sz="1372">
                  <a:solidFill>
                    <a:srgbClr val="2F2F2F"/>
                  </a:solidFill>
                  <a:cs typeface="Segoe UI Semibold" charset="0"/>
                </a:rPr>
                <a:t>Responsive app containers</a:t>
              </a:r>
            </a:p>
          </p:txBody>
        </p:sp>
      </p:grpSp>
      <p:pic>
        <p:nvPicPr>
          <p:cNvPr id="139" name="Picture 2">
            <a:extLst>
              <a:ext uri="{FF2B5EF4-FFF2-40B4-BE49-F238E27FC236}">
                <a16:creationId xmlns:a16="http://schemas.microsoft.com/office/drawing/2014/main" id="{5B3726C5-EECC-4EAF-9E4D-1E78EE8C9868}"/>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85537" y="992975"/>
            <a:ext cx="822960" cy="82296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0BF193B9-B172-4780-ACED-CD240FD5E7B7}"/>
              </a:ext>
              <a:ext uri="{C183D7F6-B498-43B3-948B-1728B52AA6E4}">
                <adec:decorative xmlns:adec="http://schemas.microsoft.com/office/drawing/2017/decorative" val="1"/>
              </a:ext>
            </a:extLst>
          </p:cNvPr>
          <p:cNvGrpSpPr/>
          <p:nvPr/>
        </p:nvGrpSpPr>
        <p:grpSpPr>
          <a:xfrm>
            <a:off x="5334478" y="2753688"/>
            <a:ext cx="6629401" cy="1312556"/>
            <a:chOff x="5544247" y="2076651"/>
            <a:chExt cx="6629401" cy="1312556"/>
          </a:xfrm>
        </p:grpSpPr>
        <p:sp>
          <p:nvSpPr>
            <p:cNvPr id="134" name="Rectangle 133">
              <a:extLst>
                <a:ext uri="{FF2B5EF4-FFF2-40B4-BE49-F238E27FC236}">
                  <a16:creationId xmlns:a16="http://schemas.microsoft.com/office/drawing/2014/main" id="{591B574A-398F-45C3-858A-7104D6100B53}"/>
                </a:ext>
              </a:extLst>
            </p:cNvPr>
            <p:cNvSpPr/>
            <p:nvPr/>
          </p:nvSpPr>
          <p:spPr>
            <a:xfrm>
              <a:off x="5544248" y="2076651"/>
              <a:ext cx="6629400" cy="336759"/>
            </a:xfrm>
            <a:prstGeom prst="rect">
              <a:avLst/>
            </a:prstGeom>
          </p:spPr>
          <p:txBody>
            <a:bodyPr wrap="square" lIns="0">
              <a:spAutoFit/>
            </a:bodyPr>
            <a:lstStyle/>
            <a:p>
              <a:pPr defTabSz="931847">
                <a:lnSpc>
                  <a:spcPct val="90000"/>
                </a:lnSpc>
                <a:spcAft>
                  <a:spcPts val="588"/>
                </a:spcAft>
                <a:buSzPct val="90000"/>
                <a:defRPr/>
              </a:pPr>
              <a:r>
                <a:rPr lang="en-US" sz="1765" b="1">
                  <a:solidFill>
                    <a:srgbClr val="2F2F2F"/>
                  </a:solidFill>
                  <a:latin typeface="Segoe UI Semibold" charset="0"/>
                  <a:cs typeface="Segoe UI Semibold" charset="0"/>
                </a:rPr>
                <a:t>Teams + Power Automate</a:t>
              </a:r>
            </a:p>
          </p:txBody>
        </p:sp>
        <p:sp>
          <p:nvSpPr>
            <p:cNvPr id="135" name="Rectangle 134">
              <a:extLst>
                <a:ext uri="{FF2B5EF4-FFF2-40B4-BE49-F238E27FC236}">
                  <a16:creationId xmlns:a16="http://schemas.microsoft.com/office/drawing/2014/main" id="{E3BF3877-67A6-4DC6-B07C-91F0D51C4491}"/>
                </a:ext>
              </a:extLst>
            </p:cNvPr>
            <p:cNvSpPr/>
            <p:nvPr/>
          </p:nvSpPr>
          <p:spPr>
            <a:xfrm>
              <a:off x="5544247" y="2421250"/>
              <a:ext cx="6629400" cy="967957"/>
            </a:xfrm>
            <a:prstGeom prst="rect">
              <a:avLst/>
            </a:prstGeom>
          </p:spPr>
          <p:txBody>
            <a:bodyPr wrap="square" lIns="0">
              <a:spAutoFit/>
            </a:bodyPr>
            <a:lstStyle/>
            <a:p>
              <a:pPr marL="182880" indent="-182880" defTabSz="931847">
                <a:lnSpc>
                  <a:spcPct val="90000"/>
                </a:lnSpc>
                <a:spcAft>
                  <a:spcPts val="300"/>
                </a:spcAft>
                <a:buSzPct val="90000"/>
                <a:buFont typeface="Arial" panose="020B0604020202020204" pitchFamily="34" charset="0"/>
                <a:buChar char="•"/>
                <a:defRPr/>
              </a:pPr>
              <a:r>
                <a:rPr lang="en-US" sz="1372">
                  <a:solidFill>
                    <a:srgbClr val="2F2F2F"/>
                  </a:solidFill>
                  <a:cs typeface="Segoe UI Semibold" charset="0"/>
                </a:rPr>
                <a:t>New Power Automate app for Teams with easy-to-use templates + diet designer</a:t>
              </a:r>
            </a:p>
            <a:p>
              <a:pPr marL="182880" indent="-182880" defTabSz="931847">
                <a:lnSpc>
                  <a:spcPct val="90000"/>
                </a:lnSpc>
                <a:spcAft>
                  <a:spcPts val="300"/>
                </a:spcAft>
                <a:buSzPct val="90000"/>
                <a:buFont typeface="Arial" panose="020B0604020202020204" pitchFamily="34" charset="0"/>
                <a:buChar char="•"/>
                <a:defRPr/>
              </a:pPr>
              <a:r>
                <a:rPr lang="en-US" sz="1372">
                  <a:solidFill>
                    <a:srgbClr val="2F2F2F"/>
                  </a:solidFill>
                  <a:cs typeface="Segoe UI Semibold" charset="0"/>
                </a:rPr>
                <a:t>Integrated Approvals, including e-sign integrations</a:t>
              </a:r>
            </a:p>
            <a:p>
              <a:pPr marL="182880" indent="-182880" defTabSz="931847">
                <a:lnSpc>
                  <a:spcPct val="90000"/>
                </a:lnSpc>
                <a:spcAft>
                  <a:spcPts val="300"/>
                </a:spcAft>
                <a:buSzPct val="90000"/>
                <a:buFont typeface="Arial" panose="020B0604020202020204" pitchFamily="34" charset="0"/>
                <a:buChar char="•"/>
                <a:defRPr/>
              </a:pPr>
              <a:r>
                <a:rPr lang="en-US" sz="1372">
                  <a:solidFill>
                    <a:srgbClr val="2F2F2F"/>
                  </a:solidFill>
                  <a:cs typeface="Segoe UI Semibold" charset="0"/>
                </a:rPr>
                <a:t>Improved automation for teams, channels, chats, and meetings</a:t>
              </a:r>
            </a:p>
            <a:p>
              <a:pPr marL="182880" indent="-182880" defTabSz="931847">
                <a:lnSpc>
                  <a:spcPct val="90000"/>
                </a:lnSpc>
                <a:spcAft>
                  <a:spcPts val="300"/>
                </a:spcAft>
                <a:buSzPct val="90000"/>
                <a:buFont typeface="Arial" panose="020B0604020202020204" pitchFamily="34" charset="0"/>
                <a:buChar char="•"/>
                <a:defRPr/>
              </a:pPr>
              <a:r>
                <a:rPr lang="en-US" sz="1372">
                  <a:solidFill>
                    <a:srgbClr val="2F2F2F"/>
                  </a:solidFill>
                  <a:cs typeface="Segoe UI Semibold" charset="0"/>
                </a:rPr>
                <a:t>New automation entry points</a:t>
              </a:r>
            </a:p>
          </p:txBody>
        </p:sp>
      </p:grpSp>
      <p:pic>
        <p:nvPicPr>
          <p:cNvPr id="141" name="Picture 2">
            <a:extLst>
              <a:ext uri="{FF2B5EF4-FFF2-40B4-BE49-F238E27FC236}">
                <a16:creationId xmlns:a16="http://schemas.microsoft.com/office/drawing/2014/main" id="{3CA08961-DDA2-4089-A9AC-CE316A873A19}"/>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85537" y="2753688"/>
            <a:ext cx="822960" cy="82296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73D8FF0C-CB17-475F-BC96-DFCFA053EFFC}"/>
              </a:ext>
              <a:ext uri="{C183D7F6-B498-43B3-948B-1728B52AA6E4}">
                <adec:decorative xmlns:adec="http://schemas.microsoft.com/office/drawing/2017/decorative" val="1"/>
              </a:ext>
            </a:extLst>
          </p:cNvPr>
          <p:cNvGrpSpPr/>
          <p:nvPr/>
        </p:nvGrpSpPr>
        <p:grpSpPr>
          <a:xfrm>
            <a:off x="5334478" y="4514400"/>
            <a:ext cx="6629401" cy="1525691"/>
            <a:chOff x="5544247" y="3837363"/>
            <a:chExt cx="6629401" cy="1525691"/>
          </a:xfrm>
        </p:grpSpPr>
        <p:sp>
          <p:nvSpPr>
            <p:cNvPr id="137" name="Rectangle 136">
              <a:extLst>
                <a:ext uri="{FF2B5EF4-FFF2-40B4-BE49-F238E27FC236}">
                  <a16:creationId xmlns:a16="http://schemas.microsoft.com/office/drawing/2014/main" id="{FC9ECD8B-BA2C-4209-B2B2-83109C62660B}"/>
                </a:ext>
              </a:extLst>
            </p:cNvPr>
            <p:cNvSpPr/>
            <p:nvPr/>
          </p:nvSpPr>
          <p:spPr>
            <a:xfrm>
              <a:off x="5544248" y="3837363"/>
              <a:ext cx="6629400" cy="336759"/>
            </a:xfrm>
            <a:prstGeom prst="rect">
              <a:avLst/>
            </a:prstGeom>
          </p:spPr>
          <p:txBody>
            <a:bodyPr wrap="square" lIns="0">
              <a:spAutoFit/>
            </a:bodyPr>
            <a:lstStyle/>
            <a:p>
              <a:pPr defTabSz="931847">
                <a:lnSpc>
                  <a:spcPct val="90000"/>
                </a:lnSpc>
                <a:spcAft>
                  <a:spcPts val="588"/>
                </a:spcAft>
                <a:buSzPct val="90000"/>
                <a:defRPr/>
              </a:pPr>
              <a:r>
                <a:rPr lang="en-US" sz="1765" b="1">
                  <a:solidFill>
                    <a:srgbClr val="2F2F2F"/>
                  </a:solidFill>
                  <a:latin typeface="Segoe UI Semibold" charset="0"/>
                  <a:cs typeface="Segoe UI Semibold" charset="0"/>
                </a:rPr>
                <a:t>Teams + Power Virtual Agents</a:t>
              </a:r>
            </a:p>
          </p:txBody>
        </p:sp>
        <p:sp>
          <p:nvSpPr>
            <p:cNvPr id="138" name="Rectangle 137">
              <a:extLst>
                <a:ext uri="{FF2B5EF4-FFF2-40B4-BE49-F238E27FC236}">
                  <a16:creationId xmlns:a16="http://schemas.microsoft.com/office/drawing/2014/main" id="{8928223D-EA82-4051-9FF1-4EF568F1F25A}"/>
                </a:ext>
              </a:extLst>
            </p:cNvPr>
            <p:cNvSpPr/>
            <p:nvPr/>
          </p:nvSpPr>
          <p:spPr>
            <a:xfrm>
              <a:off x="5544247" y="4181961"/>
              <a:ext cx="6629400" cy="1181093"/>
            </a:xfrm>
            <a:prstGeom prst="rect">
              <a:avLst/>
            </a:prstGeom>
          </p:spPr>
          <p:txBody>
            <a:bodyPr wrap="square" lIns="0" tIns="45720" rIns="91440" bIns="45720" anchor="t">
              <a:spAutoFit/>
            </a:bodyPr>
            <a:lstStyle/>
            <a:p>
              <a:pPr marL="182880" indent="-182880" defTabSz="931847">
                <a:lnSpc>
                  <a:spcPct val="90000"/>
                </a:lnSpc>
                <a:spcAft>
                  <a:spcPts val="300"/>
                </a:spcAft>
                <a:buSzPct val="90000"/>
                <a:buFont typeface="Arial" panose="020B0604020202020204" pitchFamily="34" charset="0"/>
                <a:buChar char="•"/>
                <a:defRPr/>
              </a:pPr>
              <a:r>
                <a:rPr lang="en-US" sz="1350">
                  <a:solidFill>
                    <a:srgbClr val="2F2F2F"/>
                  </a:solidFill>
                  <a:cs typeface="Segoe UI Semibold"/>
                </a:rPr>
                <a:t>Embedded Power Virtual Agents studio in Teams</a:t>
              </a:r>
            </a:p>
            <a:p>
              <a:pPr marL="182880" indent="-182880" defTabSz="931847">
                <a:lnSpc>
                  <a:spcPct val="90000"/>
                </a:lnSpc>
                <a:spcAft>
                  <a:spcPts val="300"/>
                </a:spcAft>
                <a:buSzPct val="90000"/>
                <a:buFont typeface="Arial" panose="020B0604020202020204" pitchFamily="34" charset="0"/>
                <a:buChar char="•"/>
                <a:defRPr/>
              </a:pPr>
              <a:r>
                <a:rPr lang="en-US" sz="1350">
                  <a:solidFill>
                    <a:srgbClr val="2F2F2F"/>
                  </a:solidFill>
                  <a:cs typeface="Segoe UI Semibold"/>
                </a:rPr>
                <a:t>Seamless bot publishing to Teams app store</a:t>
              </a:r>
            </a:p>
            <a:p>
              <a:pPr marL="182880" indent="-182880" defTabSz="931847">
                <a:lnSpc>
                  <a:spcPct val="90000"/>
                </a:lnSpc>
                <a:spcAft>
                  <a:spcPts val="300"/>
                </a:spcAft>
                <a:buSzPct val="90000"/>
                <a:buFont typeface="Arial" panose="020B0604020202020204" pitchFamily="34" charset="0"/>
                <a:buChar char="•"/>
                <a:defRPr/>
              </a:pPr>
              <a:r>
                <a:rPr lang="en-US" sz="1350">
                  <a:solidFill>
                    <a:srgbClr val="2F2F2F"/>
                  </a:solidFill>
                  <a:cs typeface="Segoe UI Semibold"/>
                </a:rPr>
                <a:t>Personalized bot responses specific to the end user</a:t>
              </a:r>
            </a:p>
            <a:p>
              <a:pPr marL="182880" indent="-182880" defTabSz="931847">
                <a:lnSpc>
                  <a:spcPct val="90000"/>
                </a:lnSpc>
                <a:spcAft>
                  <a:spcPts val="300"/>
                </a:spcAft>
                <a:buSzPct val="90000"/>
                <a:buFont typeface="Arial" panose="020B0604020202020204" pitchFamily="34" charset="0"/>
                <a:buChar char="•"/>
                <a:defRPr/>
              </a:pPr>
              <a:r>
                <a:rPr lang="en-US" sz="1350">
                  <a:solidFill>
                    <a:srgbClr val="2F2F2F"/>
                  </a:solidFill>
                  <a:cs typeface="Segoe UI Semibold"/>
                </a:rPr>
                <a:t>Seeded Power Virtual Agents capabilities in Office 365/Microsoft 365</a:t>
              </a:r>
            </a:p>
            <a:p>
              <a:pPr marL="182880" indent="-182880" defTabSz="931847">
                <a:lnSpc>
                  <a:spcPct val="90000"/>
                </a:lnSpc>
                <a:spcAft>
                  <a:spcPts val="300"/>
                </a:spcAft>
                <a:buSzPct val="90000"/>
                <a:buFont typeface="Arial" panose="020B0604020202020204" pitchFamily="34" charset="0"/>
                <a:buChar char="•"/>
                <a:defRPr/>
              </a:pPr>
              <a:r>
                <a:rPr lang="en-US" sz="1350">
                  <a:solidFill>
                    <a:srgbClr val="2F2F2F"/>
                  </a:solidFill>
                  <a:cs typeface="Segoe UI Semibold"/>
                </a:rPr>
                <a:t>Dataverse for Teams - database with rich data types available for use in Teams</a:t>
              </a:r>
            </a:p>
          </p:txBody>
        </p:sp>
      </p:grpSp>
      <p:pic>
        <p:nvPicPr>
          <p:cNvPr id="153" name="Picture 2">
            <a:extLst>
              <a:ext uri="{FF2B5EF4-FFF2-40B4-BE49-F238E27FC236}">
                <a16:creationId xmlns:a16="http://schemas.microsoft.com/office/drawing/2014/main" id="{6289100E-BF59-4684-9045-DD9BEC5DDC13}"/>
              </a:ex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85537" y="4514400"/>
            <a:ext cx="822960"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05488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owerAutomate" descr="PowerAutomate screenshot">
            <a:extLst>
              <a:ext uri="{FF2B5EF4-FFF2-40B4-BE49-F238E27FC236}">
                <a16:creationId xmlns:a16="http://schemas.microsoft.com/office/drawing/2014/main" id="{51ADB5FF-4F6B-45DF-AB33-B844594575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05514" y="1687004"/>
            <a:ext cx="5485622" cy="3949647"/>
          </a:xfrm>
          <a:prstGeom prst="rect">
            <a:avLst/>
          </a:prstGeom>
        </p:spPr>
      </p:pic>
      <p:pic>
        <p:nvPicPr>
          <p:cNvPr id="30" name="PowerApps" descr="PowerApps screenshot">
            <a:extLst>
              <a:ext uri="{FF2B5EF4-FFF2-40B4-BE49-F238E27FC236}">
                <a16:creationId xmlns:a16="http://schemas.microsoft.com/office/drawing/2014/main" id="{6AE6120A-A30A-4DDE-BD52-7011EFE664B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05514" y="1687004"/>
            <a:ext cx="5485622" cy="3949647"/>
          </a:xfrm>
          <a:prstGeom prst="rect">
            <a:avLst/>
          </a:prstGeom>
        </p:spPr>
      </p:pic>
      <p:pic>
        <p:nvPicPr>
          <p:cNvPr id="29" name="PowerBI" descr="PowerBI screenshot">
            <a:extLst>
              <a:ext uri="{FF2B5EF4-FFF2-40B4-BE49-F238E27FC236}">
                <a16:creationId xmlns:a16="http://schemas.microsoft.com/office/drawing/2014/main" id="{BD6F2B32-8B31-466A-8C2F-6B47E16FF7E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705514" y="1687004"/>
            <a:ext cx="5485622" cy="3949647"/>
          </a:xfrm>
          <a:prstGeom prst="rect">
            <a:avLst/>
          </a:prstGeom>
        </p:spPr>
      </p:pic>
      <p:grpSp>
        <p:nvGrpSpPr>
          <p:cNvPr id="7" name="Group 6">
            <a:extLst>
              <a:ext uri="{FF2B5EF4-FFF2-40B4-BE49-F238E27FC236}">
                <a16:creationId xmlns:a16="http://schemas.microsoft.com/office/drawing/2014/main" id="{1C737140-7A25-4CF2-B6EA-3986B3BBB3C6}"/>
              </a:ext>
            </a:extLst>
          </p:cNvPr>
          <p:cNvGrpSpPr/>
          <p:nvPr/>
        </p:nvGrpSpPr>
        <p:grpSpPr>
          <a:xfrm>
            <a:off x="584983" y="1481251"/>
            <a:ext cx="5727297" cy="888324"/>
            <a:chOff x="584200" y="1480974"/>
            <a:chExt cx="5728109" cy="888450"/>
          </a:xfrm>
        </p:grpSpPr>
        <p:grpSp>
          <p:nvGrpSpPr>
            <p:cNvPr id="24" name="Group 23" descr="PowerBI logo">
              <a:extLst>
                <a:ext uri="{FF2B5EF4-FFF2-40B4-BE49-F238E27FC236}">
                  <a16:creationId xmlns:a16="http://schemas.microsoft.com/office/drawing/2014/main" id="{496C94AB-D6BD-4B5F-850F-C36622D6F66E}"/>
                </a:ext>
              </a:extLst>
            </p:cNvPr>
            <p:cNvGrpSpPr/>
            <p:nvPr/>
          </p:nvGrpSpPr>
          <p:grpSpPr>
            <a:xfrm>
              <a:off x="584200" y="1480974"/>
              <a:ext cx="888450" cy="888450"/>
              <a:chOff x="3940634" y="2568714"/>
              <a:chExt cx="1633487" cy="1633487"/>
            </a:xfrm>
          </p:grpSpPr>
          <p:sp>
            <p:nvSpPr>
              <p:cNvPr id="49" name="Oval 48">
                <a:extLst>
                  <a:ext uri="{FF2B5EF4-FFF2-40B4-BE49-F238E27FC236}">
                    <a16:creationId xmlns:a16="http://schemas.microsoft.com/office/drawing/2014/main" id="{AF742CA1-391B-42A4-AD8E-C10B6EA575FF}"/>
                  </a:ext>
                </a:extLst>
              </p:cNvPr>
              <p:cNvSpPr/>
              <p:nvPr/>
            </p:nvSpPr>
            <p:spPr bwMode="auto">
              <a:xfrm>
                <a:off x="3940634" y="2568714"/>
                <a:ext cx="1633487" cy="1633487"/>
              </a:xfrm>
              <a:prstGeom prst="ellipse">
                <a:avLst/>
              </a:prstGeom>
              <a:solidFill>
                <a:schemeClr val="bg1"/>
              </a:solidFill>
              <a:ln w="25400" cap="flat" cmpd="sng" algn="ctr">
                <a:solidFill>
                  <a:srgbClr val="FFC000"/>
                </a:solidFill>
                <a:prstDash val="solid"/>
              </a:ln>
              <a:effectLst>
                <a:outerShdw blurRad="190500" dist="38100" dir="2700000" algn="tl" rotWithShape="0">
                  <a:prstClr val="black">
                    <a:alpha val="25000"/>
                  </a:prstClr>
                </a:outerShdw>
              </a:effectLst>
            </p:spPr>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a:gradFill>
                    <a:gsLst>
                      <a:gs pos="0">
                        <a:srgbClr val="FFFFFF"/>
                      </a:gs>
                      <a:gs pos="100000">
                        <a:srgbClr val="FFFFFF"/>
                      </a:gs>
                    </a:gsLst>
                    <a:lin ang="5400000" scaled="0"/>
                  </a:gradFill>
                  <a:latin typeface="Segoe UI Semilight"/>
                </a:endParaRPr>
              </a:p>
            </p:txBody>
          </p:sp>
          <p:sp>
            <p:nvSpPr>
              <p:cNvPr id="64" name="Graphic 3">
                <a:extLst>
                  <a:ext uri="{FF2B5EF4-FFF2-40B4-BE49-F238E27FC236}">
                    <a16:creationId xmlns:a16="http://schemas.microsoft.com/office/drawing/2014/main" id="{33C04CE9-8AA2-4DFD-B6EF-C6B11FD649C8}"/>
                  </a:ext>
                </a:extLst>
              </p:cNvPr>
              <p:cNvSpPr/>
              <p:nvPr/>
            </p:nvSpPr>
            <p:spPr>
              <a:xfrm>
                <a:off x="4415860" y="3148562"/>
                <a:ext cx="683035" cy="473791"/>
              </a:xfrm>
              <a:custGeom>
                <a:avLst/>
                <a:gdLst>
                  <a:gd name="connsiteX0" fmla="*/ 400269 w 683035"/>
                  <a:gd name="connsiteY0" fmla="*/ 252166 h 473791"/>
                  <a:gd name="connsiteX1" fmla="*/ 362881 w 683035"/>
                  <a:gd name="connsiteY1" fmla="*/ 286816 h 473791"/>
                  <a:gd name="connsiteX2" fmla="*/ 362904 w 683035"/>
                  <a:gd name="connsiteY2" fmla="*/ 439149 h 473791"/>
                  <a:gd name="connsiteX3" fmla="*/ 400294 w 683035"/>
                  <a:gd name="connsiteY3" fmla="*/ 473792 h 473791"/>
                  <a:gd name="connsiteX4" fmla="*/ 437683 w 683035"/>
                  <a:gd name="connsiteY4" fmla="*/ 439142 h 473791"/>
                  <a:gd name="connsiteX5" fmla="*/ 437659 w 683035"/>
                  <a:gd name="connsiteY5" fmla="*/ 286816 h 473791"/>
                  <a:gd name="connsiteX6" fmla="*/ 400269 w 683035"/>
                  <a:gd name="connsiteY6" fmla="*/ 252166 h 473791"/>
                  <a:gd name="connsiteX7" fmla="*/ 517844 w 683035"/>
                  <a:gd name="connsiteY7" fmla="*/ 113069 h 473791"/>
                  <a:gd name="connsiteX8" fmla="*/ 480454 w 683035"/>
                  <a:gd name="connsiteY8" fmla="*/ 147727 h 473791"/>
                  <a:gd name="connsiteX9" fmla="*/ 480479 w 683035"/>
                  <a:gd name="connsiteY9" fmla="*/ 438140 h 473791"/>
                  <a:gd name="connsiteX10" fmla="*/ 517868 w 683035"/>
                  <a:gd name="connsiteY10" fmla="*/ 472782 h 473791"/>
                  <a:gd name="connsiteX11" fmla="*/ 555257 w 683035"/>
                  <a:gd name="connsiteY11" fmla="*/ 438132 h 473791"/>
                  <a:gd name="connsiteX12" fmla="*/ 555241 w 683035"/>
                  <a:gd name="connsiteY12" fmla="*/ 147719 h 473791"/>
                  <a:gd name="connsiteX13" fmla="*/ 517844 w 683035"/>
                  <a:gd name="connsiteY13" fmla="*/ 113069 h 473791"/>
                  <a:gd name="connsiteX14" fmla="*/ 282733 w 683035"/>
                  <a:gd name="connsiteY14" fmla="*/ 199439 h 473791"/>
                  <a:gd name="connsiteX15" fmla="*/ 245343 w 683035"/>
                  <a:gd name="connsiteY15" fmla="*/ 234096 h 473791"/>
                  <a:gd name="connsiteX16" fmla="*/ 245368 w 683035"/>
                  <a:gd name="connsiteY16" fmla="*/ 439149 h 473791"/>
                  <a:gd name="connsiteX17" fmla="*/ 282765 w 683035"/>
                  <a:gd name="connsiteY17" fmla="*/ 473792 h 473791"/>
                  <a:gd name="connsiteX18" fmla="*/ 320146 w 683035"/>
                  <a:gd name="connsiteY18" fmla="*/ 439142 h 473791"/>
                  <a:gd name="connsiteX19" fmla="*/ 320130 w 683035"/>
                  <a:gd name="connsiteY19" fmla="*/ 234081 h 473791"/>
                  <a:gd name="connsiteX20" fmla="*/ 282733 w 683035"/>
                  <a:gd name="connsiteY20" fmla="*/ 199439 h 473791"/>
                  <a:gd name="connsiteX21" fmla="*/ 165158 w 683035"/>
                  <a:gd name="connsiteY21" fmla="*/ 324619 h 473791"/>
                  <a:gd name="connsiteX22" fmla="*/ 165149 w 683035"/>
                  <a:gd name="connsiteY22" fmla="*/ 324619 h 473791"/>
                  <a:gd name="connsiteX23" fmla="*/ 127768 w 683035"/>
                  <a:gd name="connsiteY23" fmla="*/ 359283 h 473791"/>
                  <a:gd name="connsiteX24" fmla="*/ 127792 w 683035"/>
                  <a:gd name="connsiteY24" fmla="*/ 439157 h 473791"/>
                  <a:gd name="connsiteX25" fmla="*/ 165174 w 683035"/>
                  <a:gd name="connsiteY25" fmla="*/ 473791 h 473791"/>
                  <a:gd name="connsiteX26" fmla="*/ 165182 w 683035"/>
                  <a:gd name="connsiteY26" fmla="*/ 473791 h 473791"/>
                  <a:gd name="connsiteX27" fmla="*/ 202562 w 683035"/>
                  <a:gd name="connsiteY27" fmla="*/ 439134 h 473791"/>
                  <a:gd name="connsiteX28" fmla="*/ 202539 w 683035"/>
                  <a:gd name="connsiteY28" fmla="*/ 359260 h 473791"/>
                  <a:gd name="connsiteX29" fmla="*/ 165158 w 683035"/>
                  <a:gd name="connsiteY29" fmla="*/ 324619 h 473791"/>
                  <a:gd name="connsiteX30" fmla="*/ 683036 w 683035"/>
                  <a:gd name="connsiteY30" fmla="*/ 74658 h 473791"/>
                  <a:gd name="connsiteX31" fmla="*/ 683036 w 683035"/>
                  <a:gd name="connsiteY31" fmla="*/ 335433 h 473791"/>
                  <a:gd name="connsiteX32" fmla="*/ 602467 w 683035"/>
                  <a:gd name="connsiteY32" fmla="*/ 410091 h 473791"/>
                  <a:gd name="connsiteX33" fmla="*/ 588694 w 683035"/>
                  <a:gd name="connsiteY33" fmla="*/ 410091 h 473791"/>
                  <a:gd name="connsiteX34" fmla="*/ 588694 w 683035"/>
                  <a:gd name="connsiteY34" fmla="*/ 384563 h 473791"/>
                  <a:gd name="connsiteX35" fmla="*/ 602467 w 683035"/>
                  <a:gd name="connsiteY35" fmla="*/ 384563 h 473791"/>
                  <a:gd name="connsiteX36" fmla="*/ 655481 w 683035"/>
                  <a:gd name="connsiteY36" fmla="*/ 335433 h 473791"/>
                  <a:gd name="connsiteX37" fmla="*/ 655481 w 683035"/>
                  <a:gd name="connsiteY37" fmla="*/ 74658 h 473791"/>
                  <a:gd name="connsiteX38" fmla="*/ 602467 w 683035"/>
                  <a:gd name="connsiteY38" fmla="*/ 25521 h 473791"/>
                  <a:gd name="connsiteX39" fmla="*/ 80561 w 683035"/>
                  <a:gd name="connsiteY39" fmla="*/ 25521 h 473791"/>
                  <a:gd name="connsiteX40" fmla="*/ 27555 w 683035"/>
                  <a:gd name="connsiteY40" fmla="*/ 74658 h 473791"/>
                  <a:gd name="connsiteX41" fmla="*/ 27555 w 683035"/>
                  <a:gd name="connsiteY41" fmla="*/ 335433 h 473791"/>
                  <a:gd name="connsiteX42" fmla="*/ 80561 w 683035"/>
                  <a:gd name="connsiteY42" fmla="*/ 384563 h 473791"/>
                  <a:gd name="connsiteX43" fmla="*/ 94342 w 683035"/>
                  <a:gd name="connsiteY43" fmla="*/ 384563 h 473791"/>
                  <a:gd name="connsiteX44" fmla="*/ 94342 w 683035"/>
                  <a:gd name="connsiteY44" fmla="*/ 410091 h 473791"/>
                  <a:gd name="connsiteX45" fmla="*/ 80561 w 683035"/>
                  <a:gd name="connsiteY45" fmla="*/ 410091 h 473791"/>
                  <a:gd name="connsiteX46" fmla="*/ 0 w 683035"/>
                  <a:gd name="connsiteY46" fmla="*/ 335433 h 473791"/>
                  <a:gd name="connsiteX47" fmla="*/ 0 w 683035"/>
                  <a:gd name="connsiteY47" fmla="*/ 74658 h 473791"/>
                  <a:gd name="connsiteX48" fmla="*/ 80561 w 683035"/>
                  <a:gd name="connsiteY48" fmla="*/ 0 h 473791"/>
                  <a:gd name="connsiteX49" fmla="*/ 602467 w 683035"/>
                  <a:gd name="connsiteY49" fmla="*/ 0 h 473791"/>
                  <a:gd name="connsiteX50" fmla="*/ 683036 w 683035"/>
                  <a:gd name="connsiteY50" fmla="*/ 74658 h 47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83035" h="473791">
                    <a:moveTo>
                      <a:pt x="400269" y="252166"/>
                    </a:moveTo>
                    <a:cubicBezTo>
                      <a:pt x="379618" y="252166"/>
                      <a:pt x="362881" y="267685"/>
                      <a:pt x="362881" y="286816"/>
                    </a:cubicBezTo>
                    <a:lnTo>
                      <a:pt x="362904" y="439149"/>
                    </a:lnTo>
                    <a:cubicBezTo>
                      <a:pt x="362904" y="458280"/>
                      <a:pt x="379650" y="473792"/>
                      <a:pt x="400294" y="473792"/>
                    </a:cubicBezTo>
                    <a:cubicBezTo>
                      <a:pt x="420946" y="473792"/>
                      <a:pt x="437683" y="458280"/>
                      <a:pt x="437683" y="439142"/>
                    </a:cubicBezTo>
                    <a:lnTo>
                      <a:pt x="437659" y="286816"/>
                    </a:lnTo>
                    <a:cubicBezTo>
                      <a:pt x="437659" y="267677"/>
                      <a:pt x="420921" y="252166"/>
                      <a:pt x="400269" y="252166"/>
                    </a:cubicBezTo>
                    <a:close/>
                    <a:moveTo>
                      <a:pt x="517844" y="113069"/>
                    </a:moveTo>
                    <a:cubicBezTo>
                      <a:pt x="497192" y="113077"/>
                      <a:pt x="480454" y="128588"/>
                      <a:pt x="480454" y="147727"/>
                    </a:cubicBezTo>
                    <a:lnTo>
                      <a:pt x="480479" y="438140"/>
                    </a:lnTo>
                    <a:cubicBezTo>
                      <a:pt x="480479" y="457271"/>
                      <a:pt x="497224" y="472782"/>
                      <a:pt x="517868" y="472782"/>
                    </a:cubicBezTo>
                    <a:cubicBezTo>
                      <a:pt x="538520" y="472782"/>
                      <a:pt x="555257" y="457263"/>
                      <a:pt x="555257" y="438132"/>
                    </a:cubicBezTo>
                    <a:lnTo>
                      <a:pt x="555241" y="147719"/>
                    </a:lnTo>
                    <a:cubicBezTo>
                      <a:pt x="555241" y="128581"/>
                      <a:pt x="538504" y="113069"/>
                      <a:pt x="517844" y="113069"/>
                    </a:cubicBezTo>
                    <a:close/>
                    <a:moveTo>
                      <a:pt x="282733" y="199439"/>
                    </a:moveTo>
                    <a:cubicBezTo>
                      <a:pt x="262080" y="199439"/>
                      <a:pt x="245343" y="214950"/>
                      <a:pt x="245343" y="234096"/>
                    </a:cubicBezTo>
                    <a:lnTo>
                      <a:pt x="245368" y="439149"/>
                    </a:lnTo>
                    <a:cubicBezTo>
                      <a:pt x="245368" y="458280"/>
                      <a:pt x="262113" y="473792"/>
                      <a:pt x="282765" y="473792"/>
                    </a:cubicBezTo>
                    <a:cubicBezTo>
                      <a:pt x="303408" y="473792"/>
                      <a:pt x="320146" y="458280"/>
                      <a:pt x="320146" y="439142"/>
                    </a:cubicBezTo>
                    <a:lnTo>
                      <a:pt x="320130" y="234081"/>
                    </a:lnTo>
                    <a:cubicBezTo>
                      <a:pt x="320130" y="214942"/>
                      <a:pt x="303385" y="199432"/>
                      <a:pt x="282733" y="199439"/>
                    </a:cubicBezTo>
                    <a:close/>
                    <a:moveTo>
                      <a:pt x="165158" y="324619"/>
                    </a:moveTo>
                    <a:lnTo>
                      <a:pt x="165149" y="324619"/>
                    </a:lnTo>
                    <a:cubicBezTo>
                      <a:pt x="144497" y="324626"/>
                      <a:pt x="127760" y="340137"/>
                      <a:pt x="127768" y="359283"/>
                    </a:cubicBezTo>
                    <a:lnTo>
                      <a:pt x="127792" y="439157"/>
                    </a:lnTo>
                    <a:cubicBezTo>
                      <a:pt x="127792" y="458288"/>
                      <a:pt x="144530" y="473791"/>
                      <a:pt x="165174" y="473791"/>
                    </a:cubicBezTo>
                    <a:lnTo>
                      <a:pt x="165182" y="473791"/>
                    </a:lnTo>
                    <a:cubicBezTo>
                      <a:pt x="185834" y="473791"/>
                      <a:pt x="202571" y="458280"/>
                      <a:pt x="202562" y="439134"/>
                    </a:cubicBezTo>
                    <a:lnTo>
                      <a:pt x="202539" y="359260"/>
                    </a:lnTo>
                    <a:cubicBezTo>
                      <a:pt x="202539" y="340129"/>
                      <a:pt x="185801" y="324619"/>
                      <a:pt x="165158" y="324619"/>
                    </a:cubicBezTo>
                    <a:close/>
                    <a:moveTo>
                      <a:pt x="683036" y="74658"/>
                    </a:moveTo>
                    <a:lnTo>
                      <a:pt x="683036" y="335433"/>
                    </a:lnTo>
                    <a:cubicBezTo>
                      <a:pt x="683036" y="376608"/>
                      <a:pt x="646897" y="410091"/>
                      <a:pt x="602467" y="410091"/>
                    </a:cubicBezTo>
                    <a:lnTo>
                      <a:pt x="588694" y="410091"/>
                    </a:lnTo>
                    <a:lnTo>
                      <a:pt x="588694" y="384563"/>
                    </a:lnTo>
                    <a:lnTo>
                      <a:pt x="602467" y="384563"/>
                    </a:lnTo>
                    <a:cubicBezTo>
                      <a:pt x="631703" y="384563"/>
                      <a:pt x="655481" y="362526"/>
                      <a:pt x="655481" y="335433"/>
                    </a:cubicBezTo>
                    <a:lnTo>
                      <a:pt x="655481" y="74658"/>
                    </a:lnTo>
                    <a:cubicBezTo>
                      <a:pt x="655481" y="47564"/>
                      <a:pt x="631703" y="25521"/>
                      <a:pt x="602467" y="25521"/>
                    </a:cubicBezTo>
                    <a:lnTo>
                      <a:pt x="80561" y="25521"/>
                    </a:lnTo>
                    <a:cubicBezTo>
                      <a:pt x="51333" y="25521"/>
                      <a:pt x="27555" y="47564"/>
                      <a:pt x="27555" y="74658"/>
                    </a:cubicBezTo>
                    <a:lnTo>
                      <a:pt x="27555" y="335433"/>
                    </a:lnTo>
                    <a:cubicBezTo>
                      <a:pt x="27555" y="362526"/>
                      <a:pt x="51333" y="384563"/>
                      <a:pt x="80561" y="384563"/>
                    </a:cubicBezTo>
                    <a:lnTo>
                      <a:pt x="94342" y="384563"/>
                    </a:lnTo>
                    <a:lnTo>
                      <a:pt x="94342" y="410091"/>
                    </a:lnTo>
                    <a:lnTo>
                      <a:pt x="80561" y="410091"/>
                    </a:lnTo>
                    <a:cubicBezTo>
                      <a:pt x="36139" y="410091"/>
                      <a:pt x="0" y="376608"/>
                      <a:pt x="0" y="335433"/>
                    </a:cubicBezTo>
                    <a:lnTo>
                      <a:pt x="0" y="74658"/>
                    </a:lnTo>
                    <a:cubicBezTo>
                      <a:pt x="0" y="33483"/>
                      <a:pt x="36139" y="0"/>
                      <a:pt x="80561" y="0"/>
                    </a:cubicBezTo>
                    <a:lnTo>
                      <a:pt x="602467" y="0"/>
                    </a:lnTo>
                    <a:cubicBezTo>
                      <a:pt x="646897" y="0"/>
                      <a:pt x="683036" y="33483"/>
                      <a:pt x="683036" y="74658"/>
                    </a:cubicBezTo>
                    <a:close/>
                  </a:path>
                </a:pathLst>
              </a:custGeom>
              <a:solidFill>
                <a:srgbClr val="EDBD11"/>
              </a:solidFill>
              <a:ln w="9525" cap="flat">
                <a:noFill/>
                <a:prstDash val="solid"/>
                <a:miter/>
              </a:ln>
            </p:spPr>
            <p:txBody>
              <a:bodyPr rtlCol="0" anchor="ctr"/>
              <a:lstStyle/>
              <a:p>
                <a:pPr defTabSz="914314"/>
                <a:endParaRPr lang="en-US" sz="1836">
                  <a:solidFill>
                    <a:srgbClr val="282828"/>
                  </a:solidFill>
                  <a:latin typeface="Segoe UI"/>
                </a:endParaRPr>
              </a:p>
            </p:txBody>
          </p:sp>
        </p:grpSp>
        <p:grpSp>
          <p:nvGrpSpPr>
            <p:cNvPr id="2" name="Group 1">
              <a:extLst>
                <a:ext uri="{FF2B5EF4-FFF2-40B4-BE49-F238E27FC236}">
                  <a16:creationId xmlns:a16="http://schemas.microsoft.com/office/drawing/2014/main" id="{F9D16675-19CB-4698-82B2-2870598F5D9D}"/>
                </a:ext>
              </a:extLst>
            </p:cNvPr>
            <p:cNvGrpSpPr/>
            <p:nvPr/>
          </p:nvGrpSpPr>
          <p:grpSpPr>
            <a:xfrm>
              <a:off x="1671523" y="1540509"/>
              <a:ext cx="4640786" cy="776048"/>
              <a:chOff x="1671523" y="1469192"/>
              <a:chExt cx="4640786" cy="776048"/>
            </a:xfrm>
          </p:grpSpPr>
          <p:sp>
            <p:nvSpPr>
              <p:cNvPr id="87" name="Rectangle 86">
                <a:extLst>
                  <a:ext uri="{FF2B5EF4-FFF2-40B4-BE49-F238E27FC236}">
                    <a16:creationId xmlns:a16="http://schemas.microsoft.com/office/drawing/2014/main" id="{3FA6A2C1-ED24-4EC3-A17A-84B10A07F7F4}"/>
                  </a:ext>
                </a:extLst>
              </p:cNvPr>
              <p:cNvSpPr/>
              <p:nvPr/>
            </p:nvSpPr>
            <p:spPr>
              <a:xfrm>
                <a:off x="1671523" y="1469192"/>
                <a:ext cx="3657600" cy="346570"/>
              </a:xfrm>
              <a:prstGeom prst="rect">
                <a:avLst/>
              </a:prstGeom>
            </p:spPr>
            <p:txBody>
              <a:bodyPr wrap="square" lIns="0">
                <a:spAutoFit/>
              </a:bodyPr>
              <a:lstStyle/>
              <a:p>
                <a:pPr defTabSz="931847">
                  <a:lnSpc>
                    <a:spcPct val="90000"/>
                  </a:lnSpc>
                  <a:spcAft>
                    <a:spcPts val="588"/>
                  </a:spcAft>
                  <a:buSzPct val="90000"/>
                  <a:defRPr/>
                </a:pPr>
                <a:r>
                  <a:rPr lang="en-US" b="1">
                    <a:solidFill>
                      <a:srgbClr val="2F2F2F"/>
                    </a:solidFill>
                    <a:latin typeface="Segoe UI Semibold" charset="0"/>
                    <a:cs typeface="Segoe UI Semibold" charset="0"/>
                  </a:rPr>
                  <a:t>Power BI</a:t>
                </a:r>
              </a:p>
            </p:txBody>
          </p:sp>
          <p:sp>
            <p:nvSpPr>
              <p:cNvPr id="88" name="Rectangle 87">
                <a:extLst>
                  <a:ext uri="{FF2B5EF4-FFF2-40B4-BE49-F238E27FC236}">
                    <a16:creationId xmlns:a16="http://schemas.microsoft.com/office/drawing/2014/main" id="{31CBC69E-0C02-4FDF-8764-10059D3583ED}"/>
                  </a:ext>
                </a:extLst>
              </p:cNvPr>
              <p:cNvSpPr/>
              <p:nvPr/>
            </p:nvSpPr>
            <p:spPr>
              <a:xfrm>
                <a:off x="1671523" y="1813840"/>
                <a:ext cx="4640786" cy="431400"/>
              </a:xfrm>
              <a:prstGeom prst="rect">
                <a:avLst/>
              </a:prstGeom>
            </p:spPr>
            <p:txBody>
              <a:bodyPr wrap="square" lIns="0">
                <a:spAutoFit/>
              </a:bodyPr>
              <a:lstStyle/>
              <a:p>
                <a:pPr defTabSz="931847">
                  <a:lnSpc>
                    <a:spcPct val="90000"/>
                  </a:lnSpc>
                  <a:spcAft>
                    <a:spcPts val="588"/>
                  </a:spcAft>
                  <a:buSzPct val="90000"/>
                  <a:defRPr/>
                </a:pPr>
                <a:r>
                  <a:rPr lang="en-US" sz="1200">
                    <a:solidFill>
                      <a:srgbClr val="2F2F2F"/>
                    </a:solidFill>
                    <a:latin typeface="Segoe UI"/>
                    <a:cs typeface="Segoe UI Semibold" charset="0"/>
                  </a:rPr>
                  <a:t>Seamlessly connect and transform data into accessible visualizations, to make decisions quickly and confidently</a:t>
                </a:r>
              </a:p>
            </p:txBody>
          </p:sp>
        </p:grpSp>
      </p:grpSp>
      <p:grpSp>
        <p:nvGrpSpPr>
          <p:cNvPr id="6" name="Group 5">
            <a:extLst>
              <a:ext uri="{FF2B5EF4-FFF2-40B4-BE49-F238E27FC236}">
                <a16:creationId xmlns:a16="http://schemas.microsoft.com/office/drawing/2014/main" id="{54B40A96-EC78-4563-ADF0-882FB49A1A72}"/>
              </a:ext>
            </a:extLst>
          </p:cNvPr>
          <p:cNvGrpSpPr/>
          <p:nvPr/>
        </p:nvGrpSpPr>
        <p:grpSpPr>
          <a:xfrm>
            <a:off x="584980" y="3192341"/>
            <a:ext cx="5727298" cy="888324"/>
            <a:chOff x="584199" y="3212598"/>
            <a:chExt cx="5728110" cy="888450"/>
          </a:xfrm>
        </p:grpSpPr>
        <p:grpSp>
          <p:nvGrpSpPr>
            <p:cNvPr id="25" name="Group 24" descr="PowerApps logo">
              <a:extLst>
                <a:ext uri="{FF2B5EF4-FFF2-40B4-BE49-F238E27FC236}">
                  <a16:creationId xmlns:a16="http://schemas.microsoft.com/office/drawing/2014/main" id="{CB4C61E2-F6CA-4464-B26A-295D837F95FA}"/>
                </a:ext>
              </a:extLst>
            </p:cNvPr>
            <p:cNvGrpSpPr/>
            <p:nvPr/>
          </p:nvGrpSpPr>
          <p:grpSpPr>
            <a:xfrm>
              <a:off x="584199" y="3212598"/>
              <a:ext cx="888450" cy="888450"/>
              <a:chOff x="6641656" y="2568714"/>
              <a:chExt cx="1633487" cy="1633487"/>
            </a:xfrm>
          </p:grpSpPr>
          <p:sp>
            <p:nvSpPr>
              <p:cNvPr id="58" name="Oval 57">
                <a:extLst>
                  <a:ext uri="{FF2B5EF4-FFF2-40B4-BE49-F238E27FC236}">
                    <a16:creationId xmlns:a16="http://schemas.microsoft.com/office/drawing/2014/main" id="{985C160A-9FAA-40F4-AFAD-8FE304C44DF1}"/>
                  </a:ext>
                </a:extLst>
              </p:cNvPr>
              <p:cNvSpPr/>
              <p:nvPr/>
            </p:nvSpPr>
            <p:spPr bwMode="auto">
              <a:xfrm>
                <a:off x="6641656" y="2568714"/>
                <a:ext cx="1633487" cy="1633487"/>
              </a:xfrm>
              <a:prstGeom prst="ellipse">
                <a:avLst/>
              </a:prstGeom>
              <a:solidFill>
                <a:schemeClr val="bg1"/>
              </a:solidFill>
              <a:ln w="25400" cap="flat" cmpd="sng" algn="ctr">
                <a:solidFill>
                  <a:srgbClr val="732773"/>
                </a:solidFill>
                <a:prstDash val="solid"/>
              </a:ln>
              <a:effectLst>
                <a:outerShdw blurRad="190500" dist="38100" dir="2700000" algn="tl" rotWithShape="0">
                  <a:prstClr val="black">
                    <a:alpha val="25000"/>
                  </a:prstClr>
                </a:outerShdw>
              </a:effectLst>
            </p:spPr>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a:gradFill>
                    <a:gsLst>
                      <a:gs pos="0">
                        <a:srgbClr val="FFFFFF"/>
                      </a:gs>
                      <a:gs pos="100000">
                        <a:srgbClr val="FFFFFF"/>
                      </a:gs>
                    </a:gsLst>
                    <a:lin ang="5400000" scaled="0"/>
                  </a:gradFill>
                  <a:latin typeface="Segoe UI Semilight"/>
                </a:endParaRPr>
              </a:p>
            </p:txBody>
          </p:sp>
          <p:sp>
            <p:nvSpPr>
              <p:cNvPr id="65" name="Graphic 5">
                <a:extLst>
                  <a:ext uri="{FF2B5EF4-FFF2-40B4-BE49-F238E27FC236}">
                    <a16:creationId xmlns:a16="http://schemas.microsoft.com/office/drawing/2014/main" id="{27A8C00A-7FA1-4F77-B1EA-F8405BEA0EE0}"/>
                  </a:ext>
                </a:extLst>
              </p:cNvPr>
              <p:cNvSpPr/>
              <p:nvPr/>
            </p:nvSpPr>
            <p:spPr>
              <a:xfrm>
                <a:off x="7124548" y="3133164"/>
                <a:ext cx="667702" cy="504586"/>
              </a:xfrm>
              <a:custGeom>
                <a:avLst/>
                <a:gdLst>
                  <a:gd name="connsiteX0" fmla="*/ 443865 w 667702"/>
                  <a:gd name="connsiteY0" fmla="*/ 376238 h 504586"/>
                  <a:gd name="connsiteX1" fmla="*/ 413385 w 667702"/>
                  <a:gd name="connsiteY1" fmla="*/ 376238 h 504586"/>
                  <a:gd name="connsiteX2" fmla="*/ 367665 w 667702"/>
                  <a:gd name="connsiteY2" fmla="*/ 421958 h 504586"/>
                  <a:gd name="connsiteX3" fmla="*/ 367665 w 667702"/>
                  <a:gd name="connsiteY3" fmla="*/ 452438 h 504586"/>
                  <a:gd name="connsiteX4" fmla="*/ 413385 w 667702"/>
                  <a:gd name="connsiteY4" fmla="*/ 498158 h 504586"/>
                  <a:gd name="connsiteX5" fmla="*/ 443865 w 667702"/>
                  <a:gd name="connsiteY5" fmla="*/ 498158 h 504586"/>
                  <a:gd name="connsiteX6" fmla="*/ 489585 w 667702"/>
                  <a:gd name="connsiteY6" fmla="*/ 452438 h 504586"/>
                  <a:gd name="connsiteX7" fmla="*/ 489585 w 667702"/>
                  <a:gd name="connsiteY7" fmla="*/ 421958 h 504586"/>
                  <a:gd name="connsiteX8" fmla="*/ 443865 w 667702"/>
                  <a:gd name="connsiteY8" fmla="*/ 376238 h 504586"/>
                  <a:gd name="connsiteX9" fmla="*/ 584835 w 667702"/>
                  <a:gd name="connsiteY9" fmla="*/ 336233 h 504586"/>
                  <a:gd name="connsiteX10" fmla="*/ 539115 w 667702"/>
                  <a:gd name="connsiteY10" fmla="*/ 290513 h 504586"/>
                  <a:gd name="connsiteX11" fmla="*/ 508635 w 667702"/>
                  <a:gd name="connsiteY11" fmla="*/ 290513 h 504586"/>
                  <a:gd name="connsiteX12" fmla="*/ 462915 w 667702"/>
                  <a:gd name="connsiteY12" fmla="*/ 336233 h 504586"/>
                  <a:gd name="connsiteX13" fmla="*/ 462915 w 667702"/>
                  <a:gd name="connsiteY13" fmla="*/ 366713 h 504586"/>
                  <a:gd name="connsiteX14" fmla="*/ 508635 w 667702"/>
                  <a:gd name="connsiteY14" fmla="*/ 412433 h 504586"/>
                  <a:gd name="connsiteX15" fmla="*/ 539115 w 667702"/>
                  <a:gd name="connsiteY15" fmla="*/ 412433 h 504586"/>
                  <a:gd name="connsiteX16" fmla="*/ 584835 w 667702"/>
                  <a:gd name="connsiteY16" fmla="*/ 366713 h 504586"/>
                  <a:gd name="connsiteX17" fmla="*/ 584835 w 667702"/>
                  <a:gd name="connsiteY17" fmla="*/ 336233 h 504586"/>
                  <a:gd name="connsiteX18" fmla="*/ 394335 w 667702"/>
                  <a:gd name="connsiteY18" fmla="*/ 360998 h 504586"/>
                  <a:gd name="connsiteX19" fmla="*/ 394335 w 667702"/>
                  <a:gd name="connsiteY19" fmla="*/ 331470 h 504586"/>
                  <a:gd name="connsiteX20" fmla="*/ 380048 w 667702"/>
                  <a:gd name="connsiteY20" fmla="*/ 317183 h 504586"/>
                  <a:gd name="connsiteX21" fmla="*/ 257175 w 667702"/>
                  <a:gd name="connsiteY21" fmla="*/ 194310 h 504586"/>
                  <a:gd name="connsiteX22" fmla="*/ 227648 w 667702"/>
                  <a:gd name="connsiteY22" fmla="*/ 194310 h 504586"/>
                  <a:gd name="connsiteX23" fmla="*/ 105728 w 667702"/>
                  <a:gd name="connsiteY23" fmla="*/ 316230 h 504586"/>
                  <a:gd name="connsiteX24" fmla="*/ 91440 w 667702"/>
                  <a:gd name="connsiteY24" fmla="*/ 331470 h 504586"/>
                  <a:gd name="connsiteX25" fmla="*/ 91440 w 667702"/>
                  <a:gd name="connsiteY25" fmla="*/ 360998 h 504586"/>
                  <a:gd name="connsiteX26" fmla="*/ 105728 w 667702"/>
                  <a:gd name="connsiteY26" fmla="*/ 375285 h 504586"/>
                  <a:gd name="connsiteX27" fmla="*/ 228600 w 667702"/>
                  <a:gd name="connsiteY27" fmla="*/ 497205 h 504586"/>
                  <a:gd name="connsiteX28" fmla="*/ 258128 w 667702"/>
                  <a:gd name="connsiteY28" fmla="*/ 497205 h 504586"/>
                  <a:gd name="connsiteX29" fmla="*/ 380048 w 667702"/>
                  <a:gd name="connsiteY29" fmla="*/ 375285 h 504586"/>
                  <a:gd name="connsiteX30" fmla="*/ 394335 w 667702"/>
                  <a:gd name="connsiteY30" fmla="*/ 360998 h 504586"/>
                  <a:gd name="connsiteX31" fmla="*/ 300990 w 667702"/>
                  <a:gd name="connsiteY31" fmla="*/ 360045 h 504586"/>
                  <a:gd name="connsiteX32" fmla="*/ 289560 w 667702"/>
                  <a:gd name="connsiteY32" fmla="*/ 371475 h 504586"/>
                  <a:gd name="connsiteX33" fmla="*/ 257175 w 667702"/>
                  <a:gd name="connsiteY33" fmla="*/ 404813 h 504586"/>
                  <a:gd name="connsiteX34" fmla="*/ 228600 w 667702"/>
                  <a:gd name="connsiteY34" fmla="*/ 404813 h 504586"/>
                  <a:gd name="connsiteX35" fmla="*/ 195263 w 667702"/>
                  <a:gd name="connsiteY35" fmla="*/ 371475 h 504586"/>
                  <a:gd name="connsiteX36" fmla="*/ 183833 w 667702"/>
                  <a:gd name="connsiteY36" fmla="*/ 360045 h 504586"/>
                  <a:gd name="connsiteX37" fmla="*/ 183833 w 667702"/>
                  <a:gd name="connsiteY37" fmla="*/ 330518 h 504586"/>
                  <a:gd name="connsiteX38" fmla="*/ 227648 w 667702"/>
                  <a:gd name="connsiteY38" fmla="*/ 286703 h 504586"/>
                  <a:gd name="connsiteX39" fmla="*/ 257175 w 667702"/>
                  <a:gd name="connsiteY39" fmla="*/ 286703 h 504586"/>
                  <a:gd name="connsiteX40" fmla="*/ 300990 w 667702"/>
                  <a:gd name="connsiteY40" fmla="*/ 330518 h 504586"/>
                  <a:gd name="connsiteX41" fmla="*/ 300990 w 667702"/>
                  <a:gd name="connsiteY41" fmla="*/ 360045 h 504586"/>
                  <a:gd name="connsiteX42" fmla="*/ 443865 w 667702"/>
                  <a:gd name="connsiteY42" fmla="*/ 315278 h 504586"/>
                  <a:gd name="connsiteX43" fmla="*/ 489585 w 667702"/>
                  <a:gd name="connsiteY43" fmla="*/ 269558 h 504586"/>
                  <a:gd name="connsiteX44" fmla="*/ 489585 w 667702"/>
                  <a:gd name="connsiteY44" fmla="*/ 239078 h 504586"/>
                  <a:gd name="connsiteX45" fmla="*/ 443865 w 667702"/>
                  <a:gd name="connsiteY45" fmla="*/ 193358 h 504586"/>
                  <a:gd name="connsiteX46" fmla="*/ 413385 w 667702"/>
                  <a:gd name="connsiteY46" fmla="*/ 193358 h 504586"/>
                  <a:gd name="connsiteX47" fmla="*/ 367665 w 667702"/>
                  <a:gd name="connsiteY47" fmla="*/ 239078 h 504586"/>
                  <a:gd name="connsiteX48" fmla="*/ 367665 w 667702"/>
                  <a:gd name="connsiteY48" fmla="*/ 269558 h 504586"/>
                  <a:gd name="connsiteX49" fmla="*/ 413385 w 667702"/>
                  <a:gd name="connsiteY49" fmla="*/ 315278 h 504586"/>
                  <a:gd name="connsiteX50" fmla="*/ 443865 w 667702"/>
                  <a:gd name="connsiteY50" fmla="*/ 315278 h 504586"/>
                  <a:gd name="connsiteX51" fmla="*/ 588645 w 667702"/>
                  <a:gd name="connsiteY51" fmla="*/ 0 h 504586"/>
                  <a:gd name="connsiteX52" fmla="*/ 79058 w 667702"/>
                  <a:gd name="connsiteY52" fmla="*/ 0 h 504586"/>
                  <a:gd name="connsiteX53" fmla="*/ 0 w 667702"/>
                  <a:gd name="connsiteY53" fmla="*/ 79058 h 504586"/>
                  <a:gd name="connsiteX54" fmla="*/ 0 w 667702"/>
                  <a:gd name="connsiteY54" fmla="*/ 356235 h 504586"/>
                  <a:gd name="connsiteX55" fmla="*/ 79058 w 667702"/>
                  <a:gd name="connsiteY55" fmla="*/ 436245 h 504586"/>
                  <a:gd name="connsiteX56" fmla="*/ 92393 w 667702"/>
                  <a:gd name="connsiteY56" fmla="*/ 436245 h 504586"/>
                  <a:gd name="connsiteX57" fmla="*/ 92393 w 667702"/>
                  <a:gd name="connsiteY57" fmla="*/ 409575 h 504586"/>
                  <a:gd name="connsiteX58" fmla="*/ 79058 w 667702"/>
                  <a:gd name="connsiteY58" fmla="*/ 409575 h 504586"/>
                  <a:gd name="connsiteX59" fmla="*/ 27623 w 667702"/>
                  <a:gd name="connsiteY59" fmla="*/ 357188 h 504586"/>
                  <a:gd name="connsiteX60" fmla="*/ 27623 w 667702"/>
                  <a:gd name="connsiteY60" fmla="*/ 79058 h 504586"/>
                  <a:gd name="connsiteX61" fmla="*/ 79058 w 667702"/>
                  <a:gd name="connsiteY61" fmla="*/ 26670 h 504586"/>
                  <a:gd name="connsiteX62" fmla="*/ 587693 w 667702"/>
                  <a:gd name="connsiteY62" fmla="*/ 26670 h 504586"/>
                  <a:gd name="connsiteX63" fmla="*/ 639128 w 667702"/>
                  <a:gd name="connsiteY63" fmla="*/ 79058 h 504586"/>
                  <a:gd name="connsiteX64" fmla="*/ 639128 w 667702"/>
                  <a:gd name="connsiteY64" fmla="*/ 356235 h 504586"/>
                  <a:gd name="connsiteX65" fmla="*/ 587693 w 667702"/>
                  <a:gd name="connsiteY65" fmla="*/ 408623 h 504586"/>
                  <a:gd name="connsiteX66" fmla="*/ 574358 w 667702"/>
                  <a:gd name="connsiteY66" fmla="*/ 408623 h 504586"/>
                  <a:gd name="connsiteX67" fmla="*/ 574358 w 667702"/>
                  <a:gd name="connsiteY67" fmla="*/ 436245 h 504586"/>
                  <a:gd name="connsiteX68" fmla="*/ 587693 w 667702"/>
                  <a:gd name="connsiteY68" fmla="*/ 436245 h 504586"/>
                  <a:gd name="connsiteX69" fmla="*/ 667703 w 667702"/>
                  <a:gd name="connsiteY69" fmla="*/ 357188 h 504586"/>
                  <a:gd name="connsiteX70" fmla="*/ 667703 w 667702"/>
                  <a:gd name="connsiteY70" fmla="*/ 79058 h 504586"/>
                  <a:gd name="connsiteX71" fmla="*/ 588645 w 667702"/>
                  <a:gd name="connsiteY71" fmla="*/ 0 h 504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67702" h="504586">
                    <a:moveTo>
                      <a:pt x="443865" y="376238"/>
                    </a:moveTo>
                    <a:cubicBezTo>
                      <a:pt x="435293" y="367665"/>
                      <a:pt x="421958" y="367665"/>
                      <a:pt x="413385" y="376238"/>
                    </a:cubicBezTo>
                    <a:lnTo>
                      <a:pt x="367665" y="421958"/>
                    </a:lnTo>
                    <a:cubicBezTo>
                      <a:pt x="359093" y="430530"/>
                      <a:pt x="359093" y="443865"/>
                      <a:pt x="367665" y="452438"/>
                    </a:cubicBezTo>
                    <a:lnTo>
                      <a:pt x="413385" y="498158"/>
                    </a:lnTo>
                    <a:cubicBezTo>
                      <a:pt x="421958" y="506730"/>
                      <a:pt x="435293" y="506730"/>
                      <a:pt x="443865" y="498158"/>
                    </a:cubicBezTo>
                    <a:lnTo>
                      <a:pt x="489585" y="452438"/>
                    </a:lnTo>
                    <a:cubicBezTo>
                      <a:pt x="498158" y="443865"/>
                      <a:pt x="498158" y="430530"/>
                      <a:pt x="489585" y="421958"/>
                    </a:cubicBezTo>
                    <a:lnTo>
                      <a:pt x="443865" y="376238"/>
                    </a:lnTo>
                    <a:close/>
                    <a:moveTo>
                      <a:pt x="584835" y="336233"/>
                    </a:moveTo>
                    <a:lnTo>
                      <a:pt x="539115" y="290513"/>
                    </a:lnTo>
                    <a:cubicBezTo>
                      <a:pt x="530543" y="281940"/>
                      <a:pt x="517208" y="281940"/>
                      <a:pt x="508635" y="290513"/>
                    </a:cubicBezTo>
                    <a:lnTo>
                      <a:pt x="462915" y="336233"/>
                    </a:lnTo>
                    <a:cubicBezTo>
                      <a:pt x="454343" y="344805"/>
                      <a:pt x="454343" y="358140"/>
                      <a:pt x="462915" y="366713"/>
                    </a:cubicBezTo>
                    <a:lnTo>
                      <a:pt x="508635" y="412433"/>
                    </a:lnTo>
                    <a:cubicBezTo>
                      <a:pt x="517208" y="421005"/>
                      <a:pt x="530543" y="421005"/>
                      <a:pt x="539115" y="412433"/>
                    </a:cubicBezTo>
                    <a:lnTo>
                      <a:pt x="584835" y="366713"/>
                    </a:lnTo>
                    <a:cubicBezTo>
                      <a:pt x="593408" y="358140"/>
                      <a:pt x="593408" y="344805"/>
                      <a:pt x="584835" y="336233"/>
                    </a:cubicBezTo>
                    <a:close/>
                    <a:moveTo>
                      <a:pt x="394335" y="360998"/>
                    </a:moveTo>
                    <a:cubicBezTo>
                      <a:pt x="401955" y="352425"/>
                      <a:pt x="401955" y="339090"/>
                      <a:pt x="394335" y="331470"/>
                    </a:cubicBezTo>
                    <a:lnTo>
                      <a:pt x="380048" y="317183"/>
                    </a:lnTo>
                    <a:lnTo>
                      <a:pt x="257175" y="194310"/>
                    </a:lnTo>
                    <a:cubicBezTo>
                      <a:pt x="248603" y="185738"/>
                      <a:pt x="236220" y="185738"/>
                      <a:pt x="227648" y="194310"/>
                    </a:cubicBezTo>
                    <a:lnTo>
                      <a:pt x="105728" y="316230"/>
                    </a:lnTo>
                    <a:lnTo>
                      <a:pt x="91440" y="331470"/>
                    </a:lnTo>
                    <a:cubicBezTo>
                      <a:pt x="82868" y="340043"/>
                      <a:pt x="82868" y="352425"/>
                      <a:pt x="91440" y="360998"/>
                    </a:cubicBezTo>
                    <a:lnTo>
                      <a:pt x="105728" y="375285"/>
                    </a:lnTo>
                    <a:lnTo>
                      <a:pt x="228600" y="497205"/>
                    </a:lnTo>
                    <a:cubicBezTo>
                      <a:pt x="237173" y="505778"/>
                      <a:pt x="249555" y="505778"/>
                      <a:pt x="258128" y="497205"/>
                    </a:cubicBezTo>
                    <a:lnTo>
                      <a:pt x="380048" y="375285"/>
                    </a:lnTo>
                    <a:lnTo>
                      <a:pt x="394335" y="360998"/>
                    </a:lnTo>
                    <a:close/>
                    <a:moveTo>
                      <a:pt x="300990" y="360045"/>
                    </a:moveTo>
                    <a:lnTo>
                      <a:pt x="289560" y="371475"/>
                    </a:lnTo>
                    <a:lnTo>
                      <a:pt x="257175" y="404813"/>
                    </a:lnTo>
                    <a:cubicBezTo>
                      <a:pt x="249555" y="412433"/>
                      <a:pt x="236220" y="412433"/>
                      <a:pt x="228600" y="404813"/>
                    </a:cubicBezTo>
                    <a:lnTo>
                      <a:pt x="195263" y="371475"/>
                    </a:lnTo>
                    <a:lnTo>
                      <a:pt x="183833" y="360045"/>
                    </a:lnTo>
                    <a:cubicBezTo>
                      <a:pt x="175260" y="351473"/>
                      <a:pt x="175260" y="339090"/>
                      <a:pt x="183833" y="330518"/>
                    </a:cubicBezTo>
                    <a:lnTo>
                      <a:pt x="227648" y="286703"/>
                    </a:lnTo>
                    <a:cubicBezTo>
                      <a:pt x="236220" y="278130"/>
                      <a:pt x="248603" y="278130"/>
                      <a:pt x="257175" y="286703"/>
                    </a:cubicBezTo>
                    <a:lnTo>
                      <a:pt x="300990" y="330518"/>
                    </a:lnTo>
                    <a:cubicBezTo>
                      <a:pt x="309563" y="339090"/>
                      <a:pt x="309563" y="351473"/>
                      <a:pt x="300990" y="360045"/>
                    </a:cubicBezTo>
                    <a:close/>
                    <a:moveTo>
                      <a:pt x="443865" y="315278"/>
                    </a:moveTo>
                    <a:lnTo>
                      <a:pt x="489585" y="269558"/>
                    </a:lnTo>
                    <a:cubicBezTo>
                      <a:pt x="498158" y="260985"/>
                      <a:pt x="498158" y="247650"/>
                      <a:pt x="489585" y="239078"/>
                    </a:cubicBezTo>
                    <a:lnTo>
                      <a:pt x="443865" y="193358"/>
                    </a:lnTo>
                    <a:cubicBezTo>
                      <a:pt x="435293" y="184785"/>
                      <a:pt x="421958" y="184785"/>
                      <a:pt x="413385" y="193358"/>
                    </a:cubicBezTo>
                    <a:lnTo>
                      <a:pt x="367665" y="239078"/>
                    </a:lnTo>
                    <a:cubicBezTo>
                      <a:pt x="359093" y="247650"/>
                      <a:pt x="359093" y="260985"/>
                      <a:pt x="367665" y="269558"/>
                    </a:cubicBezTo>
                    <a:lnTo>
                      <a:pt x="413385" y="315278"/>
                    </a:lnTo>
                    <a:cubicBezTo>
                      <a:pt x="421958" y="323850"/>
                      <a:pt x="435293" y="323850"/>
                      <a:pt x="443865" y="315278"/>
                    </a:cubicBezTo>
                    <a:close/>
                    <a:moveTo>
                      <a:pt x="588645" y="0"/>
                    </a:moveTo>
                    <a:lnTo>
                      <a:pt x="79058" y="0"/>
                    </a:lnTo>
                    <a:cubicBezTo>
                      <a:pt x="35243" y="0"/>
                      <a:pt x="0" y="35243"/>
                      <a:pt x="0" y="79058"/>
                    </a:cubicBezTo>
                    <a:lnTo>
                      <a:pt x="0" y="356235"/>
                    </a:lnTo>
                    <a:cubicBezTo>
                      <a:pt x="0" y="400050"/>
                      <a:pt x="35243" y="436245"/>
                      <a:pt x="79058" y="436245"/>
                    </a:cubicBezTo>
                    <a:lnTo>
                      <a:pt x="92393" y="436245"/>
                    </a:lnTo>
                    <a:lnTo>
                      <a:pt x="92393" y="409575"/>
                    </a:lnTo>
                    <a:lnTo>
                      <a:pt x="79058" y="409575"/>
                    </a:lnTo>
                    <a:cubicBezTo>
                      <a:pt x="50483" y="409575"/>
                      <a:pt x="27623" y="385763"/>
                      <a:pt x="27623" y="357188"/>
                    </a:cubicBezTo>
                    <a:lnTo>
                      <a:pt x="27623" y="79058"/>
                    </a:lnTo>
                    <a:cubicBezTo>
                      <a:pt x="27623" y="50483"/>
                      <a:pt x="50483" y="26670"/>
                      <a:pt x="79058" y="26670"/>
                    </a:cubicBezTo>
                    <a:lnTo>
                      <a:pt x="587693" y="26670"/>
                    </a:lnTo>
                    <a:cubicBezTo>
                      <a:pt x="616268" y="26670"/>
                      <a:pt x="639128" y="50483"/>
                      <a:pt x="639128" y="79058"/>
                    </a:cubicBezTo>
                    <a:lnTo>
                      <a:pt x="639128" y="356235"/>
                    </a:lnTo>
                    <a:cubicBezTo>
                      <a:pt x="639128" y="384810"/>
                      <a:pt x="616268" y="408623"/>
                      <a:pt x="587693" y="408623"/>
                    </a:cubicBezTo>
                    <a:lnTo>
                      <a:pt x="574358" y="408623"/>
                    </a:lnTo>
                    <a:lnTo>
                      <a:pt x="574358" y="436245"/>
                    </a:lnTo>
                    <a:lnTo>
                      <a:pt x="587693" y="436245"/>
                    </a:lnTo>
                    <a:cubicBezTo>
                      <a:pt x="631508" y="436245"/>
                      <a:pt x="666750" y="400050"/>
                      <a:pt x="667703" y="357188"/>
                    </a:cubicBezTo>
                    <a:lnTo>
                      <a:pt x="667703" y="79058"/>
                    </a:lnTo>
                    <a:cubicBezTo>
                      <a:pt x="667703" y="35243"/>
                      <a:pt x="632460" y="0"/>
                      <a:pt x="588645" y="0"/>
                    </a:cubicBezTo>
                    <a:close/>
                  </a:path>
                </a:pathLst>
              </a:custGeom>
              <a:solidFill>
                <a:srgbClr val="732773"/>
              </a:solidFill>
              <a:ln w="9525" cap="flat">
                <a:noFill/>
                <a:prstDash val="solid"/>
                <a:miter/>
              </a:ln>
            </p:spPr>
            <p:txBody>
              <a:bodyPr rtlCol="0" anchor="ctr"/>
              <a:lstStyle/>
              <a:p>
                <a:pPr defTabSz="914314"/>
                <a:endParaRPr lang="en-US" sz="1836">
                  <a:solidFill>
                    <a:srgbClr val="282828"/>
                  </a:solidFill>
                  <a:latin typeface="Segoe UI"/>
                </a:endParaRPr>
              </a:p>
            </p:txBody>
          </p:sp>
        </p:grpSp>
        <p:grpSp>
          <p:nvGrpSpPr>
            <p:cNvPr id="4" name="Group 3">
              <a:extLst>
                <a:ext uri="{FF2B5EF4-FFF2-40B4-BE49-F238E27FC236}">
                  <a16:creationId xmlns:a16="http://schemas.microsoft.com/office/drawing/2014/main" id="{B55FA70E-71FA-43D5-8129-C668FA255619}"/>
                </a:ext>
              </a:extLst>
            </p:cNvPr>
            <p:cNvGrpSpPr/>
            <p:nvPr/>
          </p:nvGrpSpPr>
          <p:grpSpPr>
            <a:xfrm>
              <a:off x="1671522" y="3272133"/>
              <a:ext cx="4640787" cy="776048"/>
              <a:chOff x="1671522" y="3200816"/>
              <a:chExt cx="4640787" cy="776048"/>
            </a:xfrm>
          </p:grpSpPr>
          <p:sp>
            <p:nvSpPr>
              <p:cNvPr id="90" name="Rectangle 89">
                <a:extLst>
                  <a:ext uri="{FF2B5EF4-FFF2-40B4-BE49-F238E27FC236}">
                    <a16:creationId xmlns:a16="http://schemas.microsoft.com/office/drawing/2014/main" id="{11D18129-5392-4FC2-85DA-0A3598E61C1F}"/>
                  </a:ext>
                </a:extLst>
              </p:cNvPr>
              <p:cNvSpPr/>
              <p:nvPr/>
            </p:nvSpPr>
            <p:spPr>
              <a:xfrm>
                <a:off x="1671523" y="3200816"/>
                <a:ext cx="3657600" cy="346570"/>
              </a:xfrm>
              <a:prstGeom prst="rect">
                <a:avLst/>
              </a:prstGeom>
            </p:spPr>
            <p:txBody>
              <a:bodyPr wrap="square" lIns="0">
                <a:spAutoFit/>
              </a:bodyPr>
              <a:lstStyle/>
              <a:p>
                <a:pPr defTabSz="931847">
                  <a:lnSpc>
                    <a:spcPct val="90000"/>
                  </a:lnSpc>
                  <a:spcAft>
                    <a:spcPts val="588"/>
                  </a:spcAft>
                  <a:buSzPct val="90000"/>
                  <a:defRPr/>
                </a:pPr>
                <a:r>
                  <a:rPr lang="en-US" b="1">
                    <a:solidFill>
                      <a:srgbClr val="2F2F2F"/>
                    </a:solidFill>
                    <a:latin typeface="Segoe UI Semibold" charset="0"/>
                    <a:cs typeface="Segoe UI Semibold" charset="0"/>
                  </a:rPr>
                  <a:t>Power Apps</a:t>
                </a:r>
              </a:p>
            </p:txBody>
          </p:sp>
          <p:sp>
            <p:nvSpPr>
              <p:cNvPr id="91" name="Rectangle 90">
                <a:extLst>
                  <a:ext uri="{FF2B5EF4-FFF2-40B4-BE49-F238E27FC236}">
                    <a16:creationId xmlns:a16="http://schemas.microsoft.com/office/drawing/2014/main" id="{6BEE15B9-1913-4838-8B1A-7CB436B98305}"/>
                  </a:ext>
                </a:extLst>
              </p:cNvPr>
              <p:cNvSpPr/>
              <p:nvPr/>
            </p:nvSpPr>
            <p:spPr>
              <a:xfrm>
                <a:off x="1671522" y="3545464"/>
                <a:ext cx="4640787" cy="431400"/>
              </a:xfrm>
              <a:prstGeom prst="rect">
                <a:avLst/>
              </a:prstGeom>
            </p:spPr>
            <p:txBody>
              <a:bodyPr wrap="square" lIns="0">
                <a:spAutoFit/>
              </a:bodyPr>
              <a:lstStyle/>
              <a:p>
                <a:pPr defTabSz="931847">
                  <a:lnSpc>
                    <a:spcPct val="90000"/>
                  </a:lnSpc>
                  <a:spcAft>
                    <a:spcPts val="588"/>
                  </a:spcAft>
                  <a:buSzPct val="90000"/>
                  <a:defRPr/>
                </a:pPr>
                <a:r>
                  <a:rPr lang="en-US" sz="1200">
                    <a:solidFill>
                      <a:srgbClr val="2F2F2F"/>
                    </a:solidFill>
                    <a:latin typeface="Segoe UI"/>
                    <a:cs typeface="Segoe UI Semibold" charset="0"/>
                  </a:rPr>
                  <a:t>Easily create custom apps to modernize processes to meet your needs with your data, enhancing efficiency and collaboration</a:t>
                </a:r>
              </a:p>
            </p:txBody>
          </p:sp>
        </p:grpSp>
      </p:grpSp>
      <p:grpSp>
        <p:nvGrpSpPr>
          <p:cNvPr id="8" name="Group 7">
            <a:extLst>
              <a:ext uri="{FF2B5EF4-FFF2-40B4-BE49-F238E27FC236}">
                <a16:creationId xmlns:a16="http://schemas.microsoft.com/office/drawing/2014/main" id="{895093F0-0701-4CD8-BC89-A54099881860}"/>
              </a:ext>
            </a:extLst>
          </p:cNvPr>
          <p:cNvGrpSpPr/>
          <p:nvPr/>
        </p:nvGrpSpPr>
        <p:grpSpPr>
          <a:xfrm>
            <a:off x="576719" y="4903429"/>
            <a:ext cx="5735560" cy="888323"/>
            <a:chOff x="575936" y="4903640"/>
            <a:chExt cx="5736374" cy="888450"/>
          </a:xfrm>
        </p:grpSpPr>
        <p:grpSp>
          <p:nvGrpSpPr>
            <p:cNvPr id="26" name="Group 25" descr="Power Automate logo">
              <a:extLst>
                <a:ext uri="{FF2B5EF4-FFF2-40B4-BE49-F238E27FC236}">
                  <a16:creationId xmlns:a16="http://schemas.microsoft.com/office/drawing/2014/main" id="{558C62C3-DFFC-4420-8E5D-BC340BFC5752}"/>
                </a:ext>
              </a:extLst>
            </p:cNvPr>
            <p:cNvGrpSpPr/>
            <p:nvPr/>
          </p:nvGrpSpPr>
          <p:grpSpPr>
            <a:xfrm>
              <a:off x="575936" y="4903640"/>
              <a:ext cx="888450" cy="888450"/>
              <a:chOff x="9342677" y="2568714"/>
              <a:chExt cx="1633487" cy="1633487"/>
            </a:xfrm>
          </p:grpSpPr>
          <p:sp>
            <p:nvSpPr>
              <p:cNvPr id="59" name="Oval 58">
                <a:extLst>
                  <a:ext uri="{FF2B5EF4-FFF2-40B4-BE49-F238E27FC236}">
                    <a16:creationId xmlns:a16="http://schemas.microsoft.com/office/drawing/2014/main" id="{E200EE7D-9207-43B6-87FA-AE44E05E3987}"/>
                  </a:ext>
                </a:extLst>
              </p:cNvPr>
              <p:cNvSpPr/>
              <p:nvPr/>
            </p:nvSpPr>
            <p:spPr bwMode="auto">
              <a:xfrm>
                <a:off x="9342677" y="2568714"/>
                <a:ext cx="1633487" cy="1633487"/>
              </a:xfrm>
              <a:prstGeom prst="ellipse">
                <a:avLst/>
              </a:prstGeom>
              <a:solidFill>
                <a:schemeClr val="bg1"/>
              </a:solidFill>
              <a:ln w="25400" cap="flat" cmpd="sng" algn="ctr">
                <a:solidFill>
                  <a:srgbClr val="287EFF"/>
                </a:solidFill>
                <a:prstDash val="solid"/>
              </a:ln>
              <a:effectLst>
                <a:outerShdw blurRad="190500" dist="38100" dir="2700000" algn="tl" rotWithShape="0">
                  <a:prstClr val="black">
                    <a:alpha val="25000"/>
                  </a:prstClr>
                </a:outerShdw>
              </a:effectLst>
            </p:spPr>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kern="0">
                  <a:gradFill>
                    <a:gsLst>
                      <a:gs pos="0">
                        <a:srgbClr val="FFFFFF"/>
                      </a:gs>
                      <a:gs pos="100000">
                        <a:srgbClr val="FFFFFF"/>
                      </a:gs>
                    </a:gsLst>
                    <a:lin ang="5400000" scaled="0"/>
                  </a:gradFill>
                  <a:latin typeface="Segoe UI Semilight"/>
                </a:endParaRPr>
              </a:p>
            </p:txBody>
          </p:sp>
          <p:sp>
            <p:nvSpPr>
              <p:cNvPr id="66" name="Graphic 7">
                <a:extLst>
                  <a:ext uri="{FF2B5EF4-FFF2-40B4-BE49-F238E27FC236}">
                    <a16:creationId xmlns:a16="http://schemas.microsoft.com/office/drawing/2014/main" id="{0A79F532-3D15-4E14-B82B-D19B335766F7}"/>
                  </a:ext>
                </a:extLst>
              </p:cNvPr>
              <p:cNvSpPr/>
              <p:nvPr/>
            </p:nvSpPr>
            <p:spPr>
              <a:xfrm>
                <a:off x="9811758" y="3147332"/>
                <a:ext cx="695325" cy="476250"/>
              </a:xfrm>
              <a:custGeom>
                <a:avLst/>
                <a:gdLst>
                  <a:gd name="connsiteX0" fmla="*/ 40742 w 695325"/>
                  <a:gd name="connsiteY0" fmla="*/ 438822 h 476250"/>
                  <a:gd name="connsiteX1" fmla="*/ 122206 w 695325"/>
                  <a:gd name="connsiteY1" fmla="*/ 438822 h 476250"/>
                  <a:gd name="connsiteX2" fmla="*/ 122206 w 695325"/>
                  <a:gd name="connsiteY2" fmla="*/ 363968 h 476250"/>
                  <a:gd name="connsiteX3" fmla="*/ 40742 w 695325"/>
                  <a:gd name="connsiteY3" fmla="*/ 363968 h 476250"/>
                  <a:gd name="connsiteX4" fmla="*/ 40742 w 695325"/>
                  <a:gd name="connsiteY4" fmla="*/ 438822 h 476250"/>
                  <a:gd name="connsiteX5" fmla="*/ 368790 w 695325"/>
                  <a:gd name="connsiteY5" fmla="*/ 195546 h 476250"/>
                  <a:gd name="connsiteX6" fmla="*/ 322742 w 695325"/>
                  <a:gd name="connsiteY6" fmla="*/ 195546 h 476250"/>
                  <a:gd name="connsiteX7" fmla="*/ 318931 w 695325"/>
                  <a:gd name="connsiteY7" fmla="*/ 198110 h 476250"/>
                  <a:gd name="connsiteX8" fmla="*/ 248846 w 695325"/>
                  <a:gd name="connsiteY8" fmla="*/ 391961 h 476250"/>
                  <a:gd name="connsiteX9" fmla="*/ 206446 w 695325"/>
                  <a:gd name="connsiteY9" fmla="*/ 420110 h 476250"/>
                  <a:gd name="connsiteX10" fmla="*/ 162925 w 695325"/>
                  <a:gd name="connsiteY10" fmla="*/ 420110 h 476250"/>
                  <a:gd name="connsiteX11" fmla="*/ 162925 w 695325"/>
                  <a:gd name="connsiteY11" fmla="*/ 453793 h 476250"/>
                  <a:gd name="connsiteX12" fmla="*/ 138488 w 695325"/>
                  <a:gd name="connsiteY12" fmla="*/ 476250 h 476250"/>
                  <a:gd name="connsiteX13" fmla="*/ 24437 w 695325"/>
                  <a:gd name="connsiteY13" fmla="*/ 476250 h 476250"/>
                  <a:gd name="connsiteX14" fmla="*/ 0 w 695325"/>
                  <a:gd name="connsiteY14" fmla="*/ 453793 h 476250"/>
                  <a:gd name="connsiteX15" fmla="*/ 0 w 695325"/>
                  <a:gd name="connsiteY15" fmla="*/ 348997 h 476250"/>
                  <a:gd name="connsiteX16" fmla="*/ 24437 w 695325"/>
                  <a:gd name="connsiteY16" fmla="*/ 326540 h 476250"/>
                  <a:gd name="connsiteX17" fmla="*/ 138488 w 695325"/>
                  <a:gd name="connsiteY17" fmla="*/ 326540 h 476250"/>
                  <a:gd name="connsiteX18" fmla="*/ 162925 w 695325"/>
                  <a:gd name="connsiteY18" fmla="*/ 348997 h 476250"/>
                  <a:gd name="connsiteX19" fmla="*/ 162925 w 695325"/>
                  <a:gd name="connsiteY19" fmla="*/ 382745 h 476250"/>
                  <a:gd name="connsiteX20" fmla="*/ 206446 w 695325"/>
                  <a:gd name="connsiteY20" fmla="*/ 382745 h 476250"/>
                  <a:gd name="connsiteX21" fmla="*/ 210256 w 695325"/>
                  <a:gd name="connsiteY21" fmla="*/ 380184 h 476250"/>
                  <a:gd name="connsiteX22" fmla="*/ 280341 w 695325"/>
                  <a:gd name="connsiteY22" fmla="*/ 186330 h 476250"/>
                  <a:gd name="connsiteX23" fmla="*/ 322742 w 695325"/>
                  <a:gd name="connsiteY23" fmla="*/ 158182 h 476250"/>
                  <a:gd name="connsiteX24" fmla="*/ 368790 w 695325"/>
                  <a:gd name="connsiteY24" fmla="*/ 158182 h 476250"/>
                  <a:gd name="connsiteX25" fmla="*/ 368790 w 695325"/>
                  <a:gd name="connsiteY25" fmla="*/ 124435 h 476250"/>
                  <a:gd name="connsiteX26" fmla="*/ 393231 w 695325"/>
                  <a:gd name="connsiteY26" fmla="*/ 101978 h 476250"/>
                  <a:gd name="connsiteX27" fmla="*/ 507278 w 695325"/>
                  <a:gd name="connsiteY27" fmla="*/ 101978 h 476250"/>
                  <a:gd name="connsiteX28" fmla="*/ 531719 w 695325"/>
                  <a:gd name="connsiteY28" fmla="*/ 124435 h 476250"/>
                  <a:gd name="connsiteX29" fmla="*/ 531719 w 695325"/>
                  <a:gd name="connsiteY29" fmla="*/ 229230 h 476250"/>
                  <a:gd name="connsiteX30" fmla="*/ 507278 w 695325"/>
                  <a:gd name="connsiteY30" fmla="*/ 251687 h 476250"/>
                  <a:gd name="connsiteX31" fmla="*/ 393231 w 695325"/>
                  <a:gd name="connsiteY31" fmla="*/ 251687 h 476250"/>
                  <a:gd name="connsiteX32" fmla="*/ 368790 w 695325"/>
                  <a:gd name="connsiteY32" fmla="*/ 229230 h 476250"/>
                  <a:gd name="connsiteX33" fmla="*/ 368790 w 695325"/>
                  <a:gd name="connsiteY33" fmla="*/ 195546 h 476250"/>
                  <a:gd name="connsiteX34" fmla="*/ 695325 w 695325"/>
                  <a:gd name="connsiteY34" fmla="*/ 75044 h 476250"/>
                  <a:gd name="connsiteX35" fmla="*/ 695325 w 695325"/>
                  <a:gd name="connsiteY35" fmla="*/ 337175 h 476250"/>
                  <a:gd name="connsiteX36" fmla="*/ 613311 w 695325"/>
                  <a:gd name="connsiteY36" fmla="*/ 412223 h 476250"/>
                  <a:gd name="connsiteX37" fmla="*/ 368011 w 695325"/>
                  <a:gd name="connsiteY37" fmla="*/ 412223 h 476250"/>
                  <a:gd name="connsiteX38" fmla="*/ 368011 w 695325"/>
                  <a:gd name="connsiteY38" fmla="*/ 386559 h 476250"/>
                  <a:gd name="connsiteX39" fmla="*/ 613311 w 695325"/>
                  <a:gd name="connsiteY39" fmla="*/ 386559 h 476250"/>
                  <a:gd name="connsiteX40" fmla="*/ 667276 w 695325"/>
                  <a:gd name="connsiteY40" fmla="*/ 337175 h 476250"/>
                  <a:gd name="connsiteX41" fmla="*/ 667276 w 695325"/>
                  <a:gd name="connsiteY41" fmla="*/ 75044 h 476250"/>
                  <a:gd name="connsiteX42" fmla="*/ 613311 w 695325"/>
                  <a:gd name="connsiteY42" fmla="*/ 25657 h 476250"/>
                  <a:gd name="connsiteX43" fmla="*/ 82010 w 695325"/>
                  <a:gd name="connsiteY43" fmla="*/ 25657 h 476250"/>
                  <a:gd name="connsiteX44" fmla="*/ 28046 w 695325"/>
                  <a:gd name="connsiteY44" fmla="*/ 75044 h 476250"/>
                  <a:gd name="connsiteX45" fmla="*/ 28046 w 695325"/>
                  <a:gd name="connsiteY45" fmla="*/ 280704 h 476250"/>
                  <a:gd name="connsiteX46" fmla="*/ 0 w 695325"/>
                  <a:gd name="connsiteY46" fmla="*/ 280704 h 476250"/>
                  <a:gd name="connsiteX47" fmla="*/ 0 w 695325"/>
                  <a:gd name="connsiteY47" fmla="*/ 75044 h 476250"/>
                  <a:gd name="connsiteX48" fmla="*/ 82010 w 695325"/>
                  <a:gd name="connsiteY48" fmla="*/ 0 h 476250"/>
                  <a:gd name="connsiteX49" fmla="*/ 613311 w 695325"/>
                  <a:gd name="connsiteY49" fmla="*/ 0 h 476250"/>
                  <a:gd name="connsiteX50" fmla="*/ 695325 w 695325"/>
                  <a:gd name="connsiteY50" fmla="*/ 75044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95325" h="476250">
                    <a:moveTo>
                      <a:pt x="40742" y="438822"/>
                    </a:moveTo>
                    <a:lnTo>
                      <a:pt x="122206" y="438822"/>
                    </a:lnTo>
                    <a:lnTo>
                      <a:pt x="122206" y="363968"/>
                    </a:lnTo>
                    <a:lnTo>
                      <a:pt x="40742" y="363968"/>
                    </a:lnTo>
                    <a:lnTo>
                      <a:pt x="40742" y="438822"/>
                    </a:lnTo>
                    <a:close/>
                    <a:moveTo>
                      <a:pt x="368790" y="195546"/>
                    </a:moveTo>
                    <a:lnTo>
                      <a:pt x="322742" y="195546"/>
                    </a:lnTo>
                    <a:cubicBezTo>
                      <a:pt x="321017" y="195546"/>
                      <a:pt x="319485" y="196577"/>
                      <a:pt x="318931" y="198110"/>
                    </a:cubicBezTo>
                    <a:lnTo>
                      <a:pt x="248846" y="391961"/>
                    </a:lnTo>
                    <a:cubicBezTo>
                      <a:pt x="242763" y="408797"/>
                      <a:pt x="225723" y="420110"/>
                      <a:pt x="206446" y="420110"/>
                    </a:cubicBezTo>
                    <a:lnTo>
                      <a:pt x="162925" y="420110"/>
                    </a:lnTo>
                    <a:lnTo>
                      <a:pt x="162925" y="453793"/>
                    </a:lnTo>
                    <a:cubicBezTo>
                      <a:pt x="162925" y="466197"/>
                      <a:pt x="151984" y="476250"/>
                      <a:pt x="138488" y="476250"/>
                    </a:cubicBezTo>
                    <a:lnTo>
                      <a:pt x="24437" y="476250"/>
                    </a:lnTo>
                    <a:cubicBezTo>
                      <a:pt x="10941" y="476250"/>
                      <a:pt x="0" y="466197"/>
                      <a:pt x="0" y="453793"/>
                    </a:cubicBezTo>
                    <a:lnTo>
                      <a:pt x="0" y="348997"/>
                    </a:lnTo>
                    <a:cubicBezTo>
                      <a:pt x="0" y="336593"/>
                      <a:pt x="10941" y="326540"/>
                      <a:pt x="24437" y="326540"/>
                    </a:cubicBezTo>
                    <a:lnTo>
                      <a:pt x="138488" y="326540"/>
                    </a:lnTo>
                    <a:cubicBezTo>
                      <a:pt x="151984" y="326540"/>
                      <a:pt x="162925" y="336593"/>
                      <a:pt x="162925" y="348997"/>
                    </a:cubicBezTo>
                    <a:lnTo>
                      <a:pt x="162925" y="382745"/>
                    </a:lnTo>
                    <a:lnTo>
                      <a:pt x="206446" y="382745"/>
                    </a:lnTo>
                    <a:cubicBezTo>
                      <a:pt x="208174" y="382745"/>
                      <a:pt x="209703" y="381717"/>
                      <a:pt x="210256" y="380184"/>
                    </a:cubicBezTo>
                    <a:lnTo>
                      <a:pt x="280341" y="186330"/>
                    </a:lnTo>
                    <a:cubicBezTo>
                      <a:pt x="286429" y="169495"/>
                      <a:pt x="303467" y="158182"/>
                      <a:pt x="322742" y="158182"/>
                    </a:cubicBezTo>
                    <a:lnTo>
                      <a:pt x="368790" y="158182"/>
                    </a:lnTo>
                    <a:lnTo>
                      <a:pt x="368790" y="124435"/>
                    </a:lnTo>
                    <a:cubicBezTo>
                      <a:pt x="368790" y="112030"/>
                      <a:pt x="379734" y="101978"/>
                      <a:pt x="393231" y="101978"/>
                    </a:cubicBezTo>
                    <a:lnTo>
                      <a:pt x="507278" y="101978"/>
                    </a:lnTo>
                    <a:cubicBezTo>
                      <a:pt x="520777" y="101978"/>
                      <a:pt x="531719" y="112030"/>
                      <a:pt x="531719" y="124435"/>
                    </a:cubicBezTo>
                    <a:lnTo>
                      <a:pt x="531719" y="229230"/>
                    </a:lnTo>
                    <a:cubicBezTo>
                      <a:pt x="531719" y="241631"/>
                      <a:pt x="520777" y="251687"/>
                      <a:pt x="507278" y="251687"/>
                    </a:cubicBezTo>
                    <a:lnTo>
                      <a:pt x="393231" y="251687"/>
                    </a:lnTo>
                    <a:cubicBezTo>
                      <a:pt x="379734" y="251687"/>
                      <a:pt x="368790" y="241631"/>
                      <a:pt x="368790" y="229230"/>
                    </a:cubicBezTo>
                    <a:lnTo>
                      <a:pt x="368790" y="195546"/>
                    </a:lnTo>
                    <a:close/>
                    <a:moveTo>
                      <a:pt x="695325" y="75044"/>
                    </a:moveTo>
                    <a:lnTo>
                      <a:pt x="695325" y="337175"/>
                    </a:lnTo>
                    <a:cubicBezTo>
                      <a:pt x="695325" y="378558"/>
                      <a:pt x="658536" y="412223"/>
                      <a:pt x="613311" y="412223"/>
                    </a:cubicBezTo>
                    <a:lnTo>
                      <a:pt x="368011" y="412223"/>
                    </a:lnTo>
                    <a:lnTo>
                      <a:pt x="368011" y="386559"/>
                    </a:lnTo>
                    <a:lnTo>
                      <a:pt x="613311" y="386559"/>
                    </a:lnTo>
                    <a:cubicBezTo>
                      <a:pt x="643068" y="386559"/>
                      <a:pt x="667276" y="364405"/>
                      <a:pt x="667276" y="337175"/>
                    </a:cubicBezTo>
                    <a:lnTo>
                      <a:pt x="667276" y="75044"/>
                    </a:lnTo>
                    <a:cubicBezTo>
                      <a:pt x="667276" y="47812"/>
                      <a:pt x="643068" y="25657"/>
                      <a:pt x="613311" y="25657"/>
                    </a:cubicBezTo>
                    <a:lnTo>
                      <a:pt x="82010" y="25657"/>
                    </a:lnTo>
                    <a:cubicBezTo>
                      <a:pt x="52257" y="25657"/>
                      <a:pt x="28046" y="47812"/>
                      <a:pt x="28046" y="75044"/>
                    </a:cubicBezTo>
                    <a:lnTo>
                      <a:pt x="28046" y="280704"/>
                    </a:lnTo>
                    <a:lnTo>
                      <a:pt x="0" y="280704"/>
                    </a:lnTo>
                    <a:lnTo>
                      <a:pt x="0" y="75044"/>
                    </a:lnTo>
                    <a:cubicBezTo>
                      <a:pt x="0" y="33662"/>
                      <a:pt x="36786" y="0"/>
                      <a:pt x="82010" y="0"/>
                    </a:cubicBezTo>
                    <a:lnTo>
                      <a:pt x="613311" y="0"/>
                    </a:lnTo>
                    <a:cubicBezTo>
                      <a:pt x="658536" y="0"/>
                      <a:pt x="695325" y="33662"/>
                      <a:pt x="695325" y="75044"/>
                    </a:cubicBezTo>
                    <a:close/>
                  </a:path>
                </a:pathLst>
              </a:custGeom>
              <a:solidFill>
                <a:srgbClr val="0077FF"/>
              </a:solidFill>
              <a:ln w="9525" cap="flat">
                <a:noFill/>
                <a:prstDash val="solid"/>
                <a:miter/>
              </a:ln>
            </p:spPr>
            <p:txBody>
              <a:bodyPr rtlCol="0" anchor="ctr"/>
              <a:lstStyle/>
              <a:p>
                <a:pPr defTabSz="914314"/>
                <a:endParaRPr lang="en-US" sz="1836">
                  <a:solidFill>
                    <a:srgbClr val="282828"/>
                  </a:solidFill>
                  <a:latin typeface="Segoe UI"/>
                </a:endParaRPr>
              </a:p>
            </p:txBody>
          </p:sp>
        </p:grpSp>
        <p:grpSp>
          <p:nvGrpSpPr>
            <p:cNvPr id="5" name="Group 4">
              <a:extLst>
                <a:ext uri="{FF2B5EF4-FFF2-40B4-BE49-F238E27FC236}">
                  <a16:creationId xmlns:a16="http://schemas.microsoft.com/office/drawing/2014/main" id="{D8698549-CAB8-4DDC-99D6-AE1B7C5D7B98}"/>
                </a:ext>
              </a:extLst>
            </p:cNvPr>
            <p:cNvGrpSpPr/>
            <p:nvPr/>
          </p:nvGrpSpPr>
          <p:grpSpPr>
            <a:xfrm>
              <a:off x="1671522" y="4963175"/>
              <a:ext cx="4640788" cy="767628"/>
              <a:chOff x="1671522" y="4891858"/>
              <a:chExt cx="4640788" cy="767628"/>
            </a:xfrm>
          </p:grpSpPr>
          <p:sp>
            <p:nvSpPr>
              <p:cNvPr id="93" name="Rectangle 92">
                <a:extLst>
                  <a:ext uri="{FF2B5EF4-FFF2-40B4-BE49-F238E27FC236}">
                    <a16:creationId xmlns:a16="http://schemas.microsoft.com/office/drawing/2014/main" id="{F44F72C6-C50A-4384-B291-025098C91615}"/>
                  </a:ext>
                </a:extLst>
              </p:cNvPr>
              <p:cNvSpPr/>
              <p:nvPr/>
            </p:nvSpPr>
            <p:spPr>
              <a:xfrm>
                <a:off x="1671523" y="4891858"/>
                <a:ext cx="3657600" cy="346570"/>
              </a:xfrm>
              <a:prstGeom prst="rect">
                <a:avLst/>
              </a:prstGeom>
            </p:spPr>
            <p:txBody>
              <a:bodyPr wrap="square" lIns="0">
                <a:spAutoFit/>
              </a:bodyPr>
              <a:lstStyle/>
              <a:p>
                <a:pPr defTabSz="931847">
                  <a:lnSpc>
                    <a:spcPct val="90000"/>
                  </a:lnSpc>
                  <a:spcAft>
                    <a:spcPts val="588"/>
                  </a:spcAft>
                  <a:buSzPct val="90000"/>
                  <a:defRPr/>
                </a:pPr>
                <a:r>
                  <a:rPr lang="en-US" b="1">
                    <a:solidFill>
                      <a:srgbClr val="2F2F2F"/>
                    </a:solidFill>
                    <a:latin typeface="Segoe UI Semibold" charset="0"/>
                    <a:cs typeface="Segoe UI Semibold" charset="0"/>
                  </a:rPr>
                  <a:t>Power Automate</a:t>
                </a:r>
              </a:p>
            </p:txBody>
          </p:sp>
          <p:sp>
            <p:nvSpPr>
              <p:cNvPr id="94" name="Rectangle 93">
                <a:extLst>
                  <a:ext uri="{FF2B5EF4-FFF2-40B4-BE49-F238E27FC236}">
                    <a16:creationId xmlns:a16="http://schemas.microsoft.com/office/drawing/2014/main" id="{DD9B7DD7-43B7-459E-BD43-8135406ACA96}"/>
                  </a:ext>
                </a:extLst>
              </p:cNvPr>
              <p:cNvSpPr/>
              <p:nvPr/>
            </p:nvSpPr>
            <p:spPr>
              <a:xfrm>
                <a:off x="1671522" y="5236506"/>
                <a:ext cx="4640788" cy="422980"/>
              </a:xfrm>
              <a:prstGeom prst="rect">
                <a:avLst/>
              </a:prstGeom>
            </p:spPr>
            <p:txBody>
              <a:bodyPr wrap="square" lIns="0">
                <a:spAutoFit/>
              </a:bodyPr>
              <a:lstStyle/>
              <a:p>
                <a:pPr defTabSz="931847">
                  <a:lnSpc>
                    <a:spcPct val="90000"/>
                  </a:lnSpc>
                  <a:spcAft>
                    <a:spcPts val="588"/>
                  </a:spcAft>
                  <a:buSzPct val="90000"/>
                  <a:defRPr/>
                </a:pPr>
                <a:r>
                  <a:rPr lang="en-US" sz="1200">
                    <a:solidFill>
                      <a:srgbClr val="2F2F2F"/>
                    </a:solidFill>
                    <a:latin typeface="Segoe UI"/>
                    <a:cs typeface="Segoe UI Semibold" charset="0"/>
                  </a:rPr>
                  <a:t>Quickly automate intelligent, data-powered workflows, from simple tasks to radical transformations, improving agility and productivity</a:t>
                </a:r>
              </a:p>
            </p:txBody>
          </p:sp>
        </p:grpSp>
      </p:grpSp>
      <p:sp>
        <p:nvSpPr>
          <p:cNvPr id="33" name="Rectangle 32">
            <a:extLst>
              <a:ext uri="{FF2B5EF4-FFF2-40B4-BE49-F238E27FC236}">
                <a16:creationId xmlns:a16="http://schemas.microsoft.com/office/drawing/2014/main" id="{994A8AF9-9A2D-40E1-8701-A1E5654E9135}"/>
              </a:ext>
            </a:extLst>
          </p:cNvPr>
          <p:cNvSpPr/>
          <p:nvPr/>
        </p:nvSpPr>
        <p:spPr bwMode="auto">
          <a:xfrm>
            <a:off x="464424" y="1366006"/>
            <a:ext cx="5960393" cy="1180623"/>
          </a:xfrm>
          <a:prstGeom prst="rect">
            <a:avLst/>
          </a:prstGeom>
          <a:solidFill>
            <a:schemeClr val="bg1">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6" name="Rectangle 95">
            <a:extLst>
              <a:ext uri="{FF2B5EF4-FFF2-40B4-BE49-F238E27FC236}">
                <a16:creationId xmlns:a16="http://schemas.microsoft.com/office/drawing/2014/main" id="{66F0F6DD-2B8C-4911-8A3F-FAE55560B93C}"/>
              </a:ext>
            </a:extLst>
          </p:cNvPr>
          <p:cNvSpPr/>
          <p:nvPr/>
        </p:nvSpPr>
        <p:spPr bwMode="auto">
          <a:xfrm>
            <a:off x="464424" y="3083656"/>
            <a:ext cx="5960393" cy="1180623"/>
          </a:xfrm>
          <a:prstGeom prst="rect">
            <a:avLst/>
          </a:prstGeom>
          <a:solidFill>
            <a:schemeClr val="bg1">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97" name="Rectangle 96">
            <a:extLst>
              <a:ext uri="{FF2B5EF4-FFF2-40B4-BE49-F238E27FC236}">
                <a16:creationId xmlns:a16="http://schemas.microsoft.com/office/drawing/2014/main" id="{DA1E472B-DBE5-4B08-A6B1-134AEC4BC698}"/>
              </a:ext>
            </a:extLst>
          </p:cNvPr>
          <p:cNvSpPr/>
          <p:nvPr/>
        </p:nvSpPr>
        <p:spPr bwMode="auto">
          <a:xfrm>
            <a:off x="464424" y="4673416"/>
            <a:ext cx="5960393" cy="1348683"/>
          </a:xfrm>
          <a:prstGeom prst="rect">
            <a:avLst/>
          </a:prstGeom>
          <a:solidFill>
            <a:schemeClr val="bg1">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pPr>
            <a:endParaRPr lang="en-US" sz="2000" err="1">
              <a:gradFill>
                <a:gsLst>
                  <a:gs pos="0">
                    <a:srgbClr val="FFFFFF"/>
                  </a:gs>
                  <a:gs pos="100000">
                    <a:srgbClr val="FFFFFF"/>
                  </a:gs>
                </a:gsLst>
                <a:lin ang="5400000" scaled="0"/>
              </a:gradFill>
              <a:latin typeface="Segoe UI"/>
              <a:ea typeface="Segoe UI" pitchFamily="34" charset="0"/>
              <a:cs typeface="Segoe UI" pitchFamily="34" charset="0"/>
            </a:endParaRPr>
          </a:p>
        </p:txBody>
      </p:sp>
      <p:pic>
        <p:nvPicPr>
          <p:cNvPr id="9" name="Picture 8" descr="Tablet">
            <a:extLst>
              <a:ext uri="{FF2B5EF4-FFF2-40B4-BE49-F238E27FC236}">
                <a16:creationId xmlns:a16="http://schemas.microsoft.com/office/drawing/2014/main" id="{FEBA41C3-52D1-42AB-9FCB-D76EB78C1F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44119" y="1058782"/>
            <a:ext cx="6967516" cy="5081642"/>
          </a:xfrm>
          <a:prstGeom prst="rect">
            <a:avLst/>
          </a:prstGeom>
        </p:spPr>
      </p:pic>
      <p:grpSp>
        <p:nvGrpSpPr>
          <p:cNvPr id="38" name="Group 37">
            <a:extLst>
              <a:ext uri="{FF2B5EF4-FFF2-40B4-BE49-F238E27FC236}">
                <a16:creationId xmlns:a16="http://schemas.microsoft.com/office/drawing/2014/main" id="{5B253B6D-6B95-4DA1-8976-8B279AAE4231}"/>
              </a:ext>
            </a:extLst>
          </p:cNvPr>
          <p:cNvGrpSpPr/>
          <p:nvPr/>
        </p:nvGrpSpPr>
        <p:grpSpPr>
          <a:xfrm>
            <a:off x="9356806" y="3466197"/>
            <a:ext cx="3120583" cy="3597905"/>
            <a:chOff x="6740051" y="2683817"/>
            <a:chExt cx="3121025" cy="3598415"/>
          </a:xfrm>
        </p:grpSpPr>
        <p:pic>
          <p:nvPicPr>
            <p:cNvPr id="39" name="Picture 38">
              <a:extLst>
                <a:ext uri="{FF2B5EF4-FFF2-40B4-BE49-F238E27FC236}">
                  <a16:creationId xmlns:a16="http://schemas.microsoft.com/office/drawing/2014/main" id="{2BC86343-CB63-43A3-9C46-054A18420CD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11853" y="2891617"/>
              <a:ext cx="1647014" cy="2929489"/>
            </a:xfrm>
            <a:prstGeom prst="rect">
              <a:avLst/>
            </a:prstGeom>
          </p:spPr>
        </p:pic>
        <p:pic>
          <p:nvPicPr>
            <p:cNvPr id="40" name="Picture 39" descr="Phone">
              <a:extLst>
                <a:ext uri="{FF2B5EF4-FFF2-40B4-BE49-F238E27FC236}">
                  <a16:creationId xmlns:a16="http://schemas.microsoft.com/office/drawing/2014/main" id="{6B5421C9-2403-4AA5-93F0-9E6756AAD74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40051" y="2683817"/>
              <a:ext cx="3121025" cy="3598415"/>
            </a:xfrm>
            <a:prstGeom prst="rect">
              <a:avLst/>
            </a:prstGeom>
          </p:spPr>
        </p:pic>
      </p:grpSp>
      <p:sp>
        <p:nvSpPr>
          <p:cNvPr id="36" name="Title 5">
            <a:extLst>
              <a:ext uri="{FF2B5EF4-FFF2-40B4-BE49-F238E27FC236}">
                <a16:creationId xmlns:a16="http://schemas.microsoft.com/office/drawing/2014/main" id="{BD53A568-CE61-47CA-8B02-083EC46BFAE8}"/>
              </a:ext>
            </a:extLst>
          </p:cNvPr>
          <p:cNvSpPr>
            <a:spLocks noGrp="1"/>
          </p:cNvSpPr>
          <p:nvPr>
            <p:ph type="title"/>
          </p:nvPr>
        </p:nvSpPr>
        <p:spPr>
          <a:xfrm>
            <a:off x="426425" y="499897"/>
            <a:ext cx="11336039" cy="757914"/>
          </a:xfrm>
        </p:spPr>
        <p:txBody>
          <a:bodyPr/>
          <a:lstStyle/>
          <a:p>
            <a:r>
              <a:rPr lang="en-US" sz="2745"/>
              <a:t>Low-code dev &amp; automation: Teams + Power Platform</a:t>
            </a:r>
          </a:p>
        </p:txBody>
      </p:sp>
    </p:spTree>
    <p:extLst>
      <p:ext uri="{BB962C8B-B14F-4D97-AF65-F5344CB8AC3E}">
        <p14:creationId xmlns:p14="http://schemas.microsoft.com/office/powerpoint/2010/main" val="74214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xit" presetSubtype="0" fill="hold" grpId="0" nodeType="withEffect">
                                  <p:stCondLst>
                                    <p:cond delay="0"/>
                                  </p:stCondLst>
                                  <p:childTnLst>
                                    <p:animEffect transition="out" filter="fade">
                                      <p:cBhvr>
                                        <p:cTn id="14" dur="500"/>
                                        <p:tgtEl>
                                          <p:spTgt spid="96"/>
                                        </p:tgtEl>
                                      </p:cBhvr>
                                    </p:animEffect>
                                    <p:set>
                                      <p:cBhvr>
                                        <p:cTn id="15" dur="1" fill="hold">
                                          <p:stCondLst>
                                            <p:cond delay="499"/>
                                          </p:stCondLst>
                                        </p:cTn>
                                        <p:tgtEl>
                                          <p:spTgt spid="96"/>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29"/>
                                        </p:tgtEl>
                                      </p:cBhvr>
                                    </p:animEffect>
                                    <p:set>
                                      <p:cBhvr>
                                        <p:cTn id="18" dur="1" fill="hold">
                                          <p:stCondLst>
                                            <p:cond delay="499"/>
                                          </p:stCondLst>
                                        </p:cTn>
                                        <p:tgtEl>
                                          <p:spTgt spid="29"/>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96"/>
                                        </p:tgtEl>
                                        <p:attrNameLst>
                                          <p:attrName>style.visibility</p:attrName>
                                        </p:attrNameLst>
                                      </p:cBhvr>
                                      <p:to>
                                        <p:strVal val="visible"/>
                                      </p:to>
                                    </p:set>
                                    <p:animEffect transition="in" filter="fade">
                                      <p:cBhvr>
                                        <p:cTn id="25" dur="500"/>
                                        <p:tgtEl>
                                          <p:spTgt spid="96"/>
                                        </p:tgtEl>
                                      </p:cBhvr>
                                    </p:animEffect>
                                  </p:childTnLst>
                                </p:cTn>
                              </p:par>
                              <p:par>
                                <p:cTn id="26" presetID="10" presetClass="exit" presetSubtype="0" fill="hold" grpId="0" nodeType="withEffect">
                                  <p:stCondLst>
                                    <p:cond delay="0"/>
                                  </p:stCondLst>
                                  <p:childTnLst>
                                    <p:animEffect transition="out" filter="fade">
                                      <p:cBhvr>
                                        <p:cTn id="27" dur="500"/>
                                        <p:tgtEl>
                                          <p:spTgt spid="97"/>
                                        </p:tgtEl>
                                      </p:cBhvr>
                                    </p:animEffect>
                                    <p:set>
                                      <p:cBhvr>
                                        <p:cTn id="28" dur="1" fill="hold">
                                          <p:stCondLst>
                                            <p:cond delay="499"/>
                                          </p:stCondLst>
                                        </p:cTn>
                                        <p:tgtEl>
                                          <p:spTgt spid="97"/>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96" grpId="0" animBg="1"/>
      <p:bldP spid="96" grpId="1" animBg="1"/>
      <p:bldP spid="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2889B9-FE78-46AB-A240-CB10BED12DAC}"/>
              </a:ext>
            </a:extLst>
          </p:cNvPr>
          <p:cNvSpPr>
            <a:spLocks noGrp="1"/>
          </p:cNvSpPr>
          <p:nvPr>
            <p:ph type="title"/>
          </p:nvPr>
        </p:nvSpPr>
        <p:spPr>
          <a:xfrm>
            <a:off x="426424" y="440919"/>
            <a:ext cx="11339774" cy="757914"/>
          </a:xfrm>
        </p:spPr>
        <p:txBody>
          <a:bodyPr/>
          <a:lstStyle/>
          <a:p>
            <a:r>
              <a:rPr lang="en-US"/>
              <a:t>Automate routine tasks with Microsoft Power Automate</a:t>
            </a:r>
          </a:p>
        </p:txBody>
      </p:sp>
      <p:grpSp>
        <p:nvGrpSpPr>
          <p:cNvPr id="5" name="Group 4" descr="Microsoft Flow icon">
            <a:extLst>
              <a:ext uri="{FF2B5EF4-FFF2-40B4-BE49-F238E27FC236}">
                <a16:creationId xmlns:a16="http://schemas.microsoft.com/office/drawing/2014/main" id="{89C167B1-9BFC-4E99-8DE1-12DF1FD0A0B8}"/>
              </a:ext>
            </a:extLst>
          </p:cNvPr>
          <p:cNvGrpSpPr/>
          <p:nvPr/>
        </p:nvGrpSpPr>
        <p:grpSpPr>
          <a:xfrm>
            <a:off x="10914224" y="393889"/>
            <a:ext cx="851974" cy="851974"/>
            <a:chOff x="10857672" y="193243"/>
            <a:chExt cx="1051560" cy="1051560"/>
          </a:xfrm>
        </p:grpSpPr>
        <p:sp>
          <p:nvSpPr>
            <p:cNvPr id="6" name="Oval 5">
              <a:extLst>
                <a:ext uri="{FF2B5EF4-FFF2-40B4-BE49-F238E27FC236}">
                  <a16:creationId xmlns:a16="http://schemas.microsoft.com/office/drawing/2014/main" id="{43EB4E39-8037-4F12-95AF-6783C6AA52D2}"/>
                </a:ext>
                <a:ext uri="{C183D7F6-B498-43B3-948B-1728B52AA6E4}">
                  <adec:decorative xmlns:adec="http://schemas.microsoft.com/office/drawing/2017/decorative" val="1"/>
                </a:ext>
              </a:extLst>
            </p:cNvPr>
            <p:cNvSpPr/>
            <p:nvPr/>
          </p:nvSpPr>
          <p:spPr bwMode="auto">
            <a:xfrm>
              <a:off x="10857672" y="193243"/>
              <a:ext cx="1051560" cy="1051560"/>
            </a:xfrm>
            <a:prstGeom prst="ellipse">
              <a:avLst/>
            </a:prstGeom>
            <a:solidFill>
              <a:srgbClr val="287EFF"/>
            </a:solidFill>
            <a:ln>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61314" tIns="129052" rIns="161314" bIns="129052" numCol="1" spcCol="0" rtlCol="0" fromWordArt="0" anchor="ctr" anchorCtr="0" forceAA="0" compatLnSpc="1">
              <a:prstTxWarp prst="textNoShape">
                <a:avLst/>
              </a:prstTxWarp>
              <a:noAutofit/>
            </a:bodyPr>
            <a:lstStyle/>
            <a:p>
              <a:pPr defTabSz="822445" fontAlgn="base">
                <a:spcBef>
                  <a:spcPct val="0"/>
                </a:spcBef>
                <a:spcAft>
                  <a:spcPct val="0"/>
                </a:spcAft>
                <a:defRPr/>
              </a:pPr>
              <a:endParaRPr lang="en-US" sz="1764">
                <a:solidFill>
                  <a:srgbClr val="1A1A1A"/>
                </a:solidFill>
                <a:latin typeface="Segoe UI"/>
                <a:cs typeface="Segoe UI" pitchFamily="34" charset="0"/>
              </a:endParaRPr>
            </a:p>
          </p:txBody>
        </p:sp>
        <p:grpSp>
          <p:nvGrpSpPr>
            <p:cNvPr id="7" name="Group 6">
              <a:extLst>
                <a:ext uri="{FF2B5EF4-FFF2-40B4-BE49-F238E27FC236}">
                  <a16:creationId xmlns:a16="http://schemas.microsoft.com/office/drawing/2014/main" id="{251BC579-F6C3-4F12-AEEE-9AE4CE3FB804}"/>
                </a:ext>
              </a:extLst>
            </p:cNvPr>
            <p:cNvGrpSpPr/>
            <p:nvPr/>
          </p:nvGrpSpPr>
          <p:grpSpPr>
            <a:xfrm>
              <a:off x="11120993" y="519623"/>
              <a:ext cx="524919" cy="398801"/>
              <a:chOff x="-1146792" y="678443"/>
              <a:chExt cx="1017587" cy="773113"/>
            </a:xfrm>
            <a:solidFill>
              <a:srgbClr val="D2D2D2"/>
            </a:solidFill>
          </p:grpSpPr>
          <p:sp>
            <p:nvSpPr>
              <p:cNvPr id="8" name="Freeform 5">
                <a:extLst>
                  <a:ext uri="{FF2B5EF4-FFF2-40B4-BE49-F238E27FC236}">
                    <a16:creationId xmlns:a16="http://schemas.microsoft.com/office/drawing/2014/main" id="{DB2FB88E-43A4-40F4-9582-24690850BC06}"/>
                  </a:ext>
                  <a:ext uri="{C183D7F6-B498-43B3-948B-1728B52AA6E4}">
                    <adec:decorative xmlns:adec="http://schemas.microsoft.com/office/drawing/2017/decorative" val="1"/>
                  </a:ext>
                </a:extLst>
              </p:cNvPr>
              <p:cNvSpPr>
                <a:spLocks/>
              </p:cNvSpPr>
              <p:nvPr/>
            </p:nvSpPr>
            <p:spPr bwMode="auto">
              <a:xfrm>
                <a:off x="-1146792" y="678443"/>
                <a:ext cx="1017587" cy="669925"/>
              </a:xfrm>
              <a:custGeom>
                <a:avLst/>
                <a:gdLst>
                  <a:gd name="T0" fmla="*/ 30 w 737"/>
                  <a:gd name="T1" fmla="*/ 326 h 478"/>
                  <a:gd name="T2" fmla="*/ 30 w 737"/>
                  <a:gd name="T3" fmla="*/ 87 h 478"/>
                  <a:gd name="T4" fmla="*/ 87 w 737"/>
                  <a:gd name="T5" fmla="*/ 30 h 478"/>
                  <a:gd name="T6" fmla="*/ 650 w 737"/>
                  <a:gd name="T7" fmla="*/ 30 h 478"/>
                  <a:gd name="T8" fmla="*/ 707 w 737"/>
                  <a:gd name="T9" fmla="*/ 87 h 478"/>
                  <a:gd name="T10" fmla="*/ 707 w 737"/>
                  <a:gd name="T11" fmla="*/ 391 h 478"/>
                  <a:gd name="T12" fmla="*/ 650 w 737"/>
                  <a:gd name="T13" fmla="*/ 448 h 478"/>
                  <a:gd name="T14" fmla="*/ 390 w 737"/>
                  <a:gd name="T15" fmla="*/ 448 h 478"/>
                  <a:gd name="T16" fmla="*/ 390 w 737"/>
                  <a:gd name="T17" fmla="*/ 478 h 478"/>
                  <a:gd name="T18" fmla="*/ 650 w 737"/>
                  <a:gd name="T19" fmla="*/ 478 h 478"/>
                  <a:gd name="T20" fmla="*/ 737 w 737"/>
                  <a:gd name="T21" fmla="*/ 391 h 478"/>
                  <a:gd name="T22" fmla="*/ 737 w 737"/>
                  <a:gd name="T23" fmla="*/ 87 h 478"/>
                  <a:gd name="T24" fmla="*/ 650 w 737"/>
                  <a:gd name="T25" fmla="*/ 0 h 478"/>
                  <a:gd name="T26" fmla="*/ 87 w 737"/>
                  <a:gd name="T27" fmla="*/ 0 h 478"/>
                  <a:gd name="T28" fmla="*/ 0 w 737"/>
                  <a:gd name="T29" fmla="*/ 87 h 478"/>
                  <a:gd name="T30" fmla="*/ 0 w 737"/>
                  <a:gd name="T31" fmla="*/ 326 h 478"/>
                  <a:gd name="T32" fmla="*/ 30 w 737"/>
                  <a:gd name="T33" fmla="*/ 326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7" h="478">
                    <a:moveTo>
                      <a:pt x="30" y="326"/>
                    </a:moveTo>
                    <a:cubicBezTo>
                      <a:pt x="30" y="87"/>
                      <a:pt x="30" y="87"/>
                      <a:pt x="30" y="87"/>
                    </a:cubicBezTo>
                    <a:cubicBezTo>
                      <a:pt x="30" y="56"/>
                      <a:pt x="55" y="30"/>
                      <a:pt x="87" y="30"/>
                    </a:cubicBezTo>
                    <a:cubicBezTo>
                      <a:pt x="650" y="30"/>
                      <a:pt x="650" y="30"/>
                      <a:pt x="650" y="30"/>
                    </a:cubicBezTo>
                    <a:cubicBezTo>
                      <a:pt x="682" y="30"/>
                      <a:pt x="707" y="56"/>
                      <a:pt x="707" y="87"/>
                    </a:cubicBezTo>
                    <a:cubicBezTo>
                      <a:pt x="707" y="391"/>
                      <a:pt x="707" y="391"/>
                      <a:pt x="707" y="391"/>
                    </a:cubicBezTo>
                    <a:cubicBezTo>
                      <a:pt x="707" y="423"/>
                      <a:pt x="682" y="448"/>
                      <a:pt x="650" y="448"/>
                    </a:cubicBezTo>
                    <a:cubicBezTo>
                      <a:pt x="390" y="448"/>
                      <a:pt x="390" y="448"/>
                      <a:pt x="390" y="448"/>
                    </a:cubicBezTo>
                    <a:cubicBezTo>
                      <a:pt x="390" y="478"/>
                      <a:pt x="390" y="478"/>
                      <a:pt x="390" y="478"/>
                    </a:cubicBezTo>
                    <a:cubicBezTo>
                      <a:pt x="650" y="478"/>
                      <a:pt x="650" y="478"/>
                      <a:pt x="650" y="478"/>
                    </a:cubicBezTo>
                    <a:cubicBezTo>
                      <a:pt x="698" y="478"/>
                      <a:pt x="737" y="439"/>
                      <a:pt x="737" y="391"/>
                    </a:cubicBezTo>
                    <a:cubicBezTo>
                      <a:pt x="737" y="87"/>
                      <a:pt x="737" y="87"/>
                      <a:pt x="737" y="87"/>
                    </a:cubicBezTo>
                    <a:cubicBezTo>
                      <a:pt x="737" y="39"/>
                      <a:pt x="698" y="0"/>
                      <a:pt x="650" y="0"/>
                    </a:cubicBezTo>
                    <a:cubicBezTo>
                      <a:pt x="87" y="0"/>
                      <a:pt x="87" y="0"/>
                      <a:pt x="87" y="0"/>
                    </a:cubicBezTo>
                    <a:cubicBezTo>
                      <a:pt x="39" y="0"/>
                      <a:pt x="0" y="39"/>
                      <a:pt x="0" y="87"/>
                    </a:cubicBezTo>
                    <a:cubicBezTo>
                      <a:pt x="0" y="326"/>
                      <a:pt x="0" y="326"/>
                      <a:pt x="0" y="326"/>
                    </a:cubicBezTo>
                    <a:lnTo>
                      <a:pt x="30" y="3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152" tIns="43076" rIns="86152" bIns="4307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1416">
                  <a:defRPr/>
                </a:pPr>
                <a:endParaRPr lang="en-US" sz="1884">
                  <a:solidFill>
                    <a:srgbClr val="1A1A1A"/>
                  </a:solidFill>
                  <a:latin typeface="Segoe UI"/>
                </a:endParaRPr>
              </a:p>
            </p:txBody>
          </p:sp>
          <p:sp>
            <p:nvSpPr>
              <p:cNvPr id="9" name="Freeform 6">
                <a:extLst>
                  <a:ext uri="{FF2B5EF4-FFF2-40B4-BE49-F238E27FC236}">
                    <a16:creationId xmlns:a16="http://schemas.microsoft.com/office/drawing/2014/main" id="{EF6635C3-A448-4F0F-847A-293446E51125}"/>
                  </a:ext>
                  <a:ext uri="{C183D7F6-B498-43B3-948B-1728B52AA6E4}">
                    <adec:decorative xmlns:adec="http://schemas.microsoft.com/office/drawing/2017/decorative" val="1"/>
                  </a:ext>
                </a:extLst>
              </p:cNvPr>
              <p:cNvSpPr>
                <a:spLocks noEditPoints="1"/>
              </p:cNvSpPr>
              <p:nvPr/>
            </p:nvSpPr>
            <p:spPr bwMode="auto">
              <a:xfrm>
                <a:off x="-1146792" y="845131"/>
                <a:ext cx="777875" cy="606425"/>
              </a:xfrm>
              <a:custGeom>
                <a:avLst/>
                <a:gdLst>
                  <a:gd name="T0" fmla="*/ 391 w 564"/>
                  <a:gd name="T1" fmla="*/ 147 h 433"/>
                  <a:gd name="T2" fmla="*/ 417 w 564"/>
                  <a:gd name="T3" fmla="*/ 173 h 433"/>
                  <a:gd name="T4" fmla="*/ 538 w 564"/>
                  <a:gd name="T5" fmla="*/ 173 h 433"/>
                  <a:gd name="T6" fmla="*/ 564 w 564"/>
                  <a:gd name="T7" fmla="*/ 147 h 433"/>
                  <a:gd name="T8" fmla="*/ 564 w 564"/>
                  <a:gd name="T9" fmla="*/ 26 h 433"/>
                  <a:gd name="T10" fmla="*/ 538 w 564"/>
                  <a:gd name="T11" fmla="*/ 0 h 433"/>
                  <a:gd name="T12" fmla="*/ 417 w 564"/>
                  <a:gd name="T13" fmla="*/ 0 h 433"/>
                  <a:gd name="T14" fmla="*/ 391 w 564"/>
                  <a:gd name="T15" fmla="*/ 26 h 433"/>
                  <a:gd name="T16" fmla="*/ 391 w 564"/>
                  <a:gd name="T17" fmla="*/ 65 h 433"/>
                  <a:gd name="T18" fmla="*/ 342 w 564"/>
                  <a:gd name="T19" fmla="*/ 65 h 433"/>
                  <a:gd name="T20" fmla="*/ 297 w 564"/>
                  <a:gd name="T21" fmla="*/ 97 h 433"/>
                  <a:gd name="T22" fmla="*/ 223 w 564"/>
                  <a:gd name="T23" fmla="*/ 322 h 433"/>
                  <a:gd name="T24" fmla="*/ 219 w 564"/>
                  <a:gd name="T25" fmla="*/ 325 h 433"/>
                  <a:gd name="T26" fmla="*/ 173 w 564"/>
                  <a:gd name="T27" fmla="*/ 325 h 433"/>
                  <a:gd name="T28" fmla="*/ 173 w 564"/>
                  <a:gd name="T29" fmla="*/ 286 h 433"/>
                  <a:gd name="T30" fmla="*/ 147 w 564"/>
                  <a:gd name="T31" fmla="*/ 260 h 433"/>
                  <a:gd name="T32" fmla="*/ 26 w 564"/>
                  <a:gd name="T33" fmla="*/ 260 h 433"/>
                  <a:gd name="T34" fmla="*/ 0 w 564"/>
                  <a:gd name="T35" fmla="*/ 286 h 433"/>
                  <a:gd name="T36" fmla="*/ 0 w 564"/>
                  <a:gd name="T37" fmla="*/ 407 h 433"/>
                  <a:gd name="T38" fmla="*/ 26 w 564"/>
                  <a:gd name="T39" fmla="*/ 433 h 433"/>
                  <a:gd name="T40" fmla="*/ 147 w 564"/>
                  <a:gd name="T41" fmla="*/ 433 h 433"/>
                  <a:gd name="T42" fmla="*/ 173 w 564"/>
                  <a:gd name="T43" fmla="*/ 407 h 433"/>
                  <a:gd name="T44" fmla="*/ 173 w 564"/>
                  <a:gd name="T45" fmla="*/ 368 h 433"/>
                  <a:gd name="T46" fmla="*/ 219 w 564"/>
                  <a:gd name="T47" fmla="*/ 368 h 433"/>
                  <a:gd name="T48" fmla="*/ 264 w 564"/>
                  <a:gd name="T49" fmla="*/ 336 h 433"/>
                  <a:gd name="T50" fmla="*/ 338 w 564"/>
                  <a:gd name="T51" fmla="*/ 111 h 433"/>
                  <a:gd name="T52" fmla="*/ 342 w 564"/>
                  <a:gd name="T53" fmla="*/ 108 h 433"/>
                  <a:gd name="T54" fmla="*/ 391 w 564"/>
                  <a:gd name="T55" fmla="*/ 108 h 433"/>
                  <a:gd name="T56" fmla="*/ 391 w 564"/>
                  <a:gd name="T57" fmla="*/ 147 h 433"/>
                  <a:gd name="T58" fmla="*/ 129 w 564"/>
                  <a:gd name="T59" fmla="*/ 390 h 433"/>
                  <a:gd name="T60" fmla="*/ 43 w 564"/>
                  <a:gd name="T61" fmla="*/ 390 h 433"/>
                  <a:gd name="T62" fmla="*/ 43 w 564"/>
                  <a:gd name="T63" fmla="*/ 303 h 433"/>
                  <a:gd name="T64" fmla="*/ 129 w 564"/>
                  <a:gd name="T65" fmla="*/ 303 h 433"/>
                  <a:gd name="T66" fmla="*/ 129 w 564"/>
                  <a:gd name="T67" fmla="*/ 39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4" h="433">
                    <a:moveTo>
                      <a:pt x="391" y="147"/>
                    </a:moveTo>
                    <a:cubicBezTo>
                      <a:pt x="391" y="162"/>
                      <a:pt x="403" y="173"/>
                      <a:pt x="417" y="173"/>
                    </a:cubicBezTo>
                    <a:cubicBezTo>
                      <a:pt x="538" y="173"/>
                      <a:pt x="538" y="173"/>
                      <a:pt x="538" y="173"/>
                    </a:cubicBezTo>
                    <a:cubicBezTo>
                      <a:pt x="552" y="173"/>
                      <a:pt x="564" y="162"/>
                      <a:pt x="564" y="147"/>
                    </a:cubicBezTo>
                    <a:cubicBezTo>
                      <a:pt x="564" y="26"/>
                      <a:pt x="564" y="26"/>
                      <a:pt x="564" y="26"/>
                    </a:cubicBezTo>
                    <a:cubicBezTo>
                      <a:pt x="564" y="11"/>
                      <a:pt x="552" y="0"/>
                      <a:pt x="538" y="0"/>
                    </a:cubicBezTo>
                    <a:cubicBezTo>
                      <a:pt x="417" y="0"/>
                      <a:pt x="417" y="0"/>
                      <a:pt x="417" y="0"/>
                    </a:cubicBezTo>
                    <a:cubicBezTo>
                      <a:pt x="403" y="0"/>
                      <a:pt x="391" y="11"/>
                      <a:pt x="391" y="26"/>
                    </a:cubicBezTo>
                    <a:cubicBezTo>
                      <a:pt x="391" y="65"/>
                      <a:pt x="391" y="65"/>
                      <a:pt x="391" y="65"/>
                    </a:cubicBezTo>
                    <a:cubicBezTo>
                      <a:pt x="342" y="65"/>
                      <a:pt x="342" y="65"/>
                      <a:pt x="342" y="65"/>
                    </a:cubicBezTo>
                    <a:cubicBezTo>
                      <a:pt x="322" y="65"/>
                      <a:pt x="304" y="78"/>
                      <a:pt x="297" y="97"/>
                    </a:cubicBezTo>
                    <a:cubicBezTo>
                      <a:pt x="223" y="322"/>
                      <a:pt x="223" y="322"/>
                      <a:pt x="223" y="322"/>
                    </a:cubicBezTo>
                    <a:cubicBezTo>
                      <a:pt x="222" y="324"/>
                      <a:pt x="221" y="325"/>
                      <a:pt x="219" y="325"/>
                    </a:cubicBezTo>
                    <a:cubicBezTo>
                      <a:pt x="173" y="325"/>
                      <a:pt x="173" y="325"/>
                      <a:pt x="173" y="325"/>
                    </a:cubicBezTo>
                    <a:cubicBezTo>
                      <a:pt x="173" y="286"/>
                      <a:pt x="173" y="286"/>
                      <a:pt x="173" y="286"/>
                    </a:cubicBezTo>
                    <a:cubicBezTo>
                      <a:pt x="173" y="272"/>
                      <a:pt x="161" y="260"/>
                      <a:pt x="147" y="260"/>
                    </a:cubicBezTo>
                    <a:cubicBezTo>
                      <a:pt x="26" y="260"/>
                      <a:pt x="26" y="260"/>
                      <a:pt x="26" y="260"/>
                    </a:cubicBezTo>
                    <a:cubicBezTo>
                      <a:pt x="11" y="260"/>
                      <a:pt x="0" y="272"/>
                      <a:pt x="0" y="286"/>
                    </a:cubicBezTo>
                    <a:cubicBezTo>
                      <a:pt x="0" y="407"/>
                      <a:pt x="0" y="407"/>
                      <a:pt x="0" y="407"/>
                    </a:cubicBezTo>
                    <a:cubicBezTo>
                      <a:pt x="0" y="422"/>
                      <a:pt x="11" y="433"/>
                      <a:pt x="26" y="433"/>
                    </a:cubicBezTo>
                    <a:cubicBezTo>
                      <a:pt x="147" y="433"/>
                      <a:pt x="147" y="433"/>
                      <a:pt x="147" y="433"/>
                    </a:cubicBezTo>
                    <a:cubicBezTo>
                      <a:pt x="161" y="433"/>
                      <a:pt x="173" y="422"/>
                      <a:pt x="173" y="407"/>
                    </a:cubicBezTo>
                    <a:cubicBezTo>
                      <a:pt x="173" y="368"/>
                      <a:pt x="173" y="368"/>
                      <a:pt x="173" y="368"/>
                    </a:cubicBezTo>
                    <a:cubicBezTo>
                      <a:pt x="219" y="368"/>
                      <a:pt x="219" y="368"/>
                      <a:pt x="219" y="368"/>
                    </a:cubicBezTo>
                    <a:cubicBezTo>
                      <a:pt x="239" y="368"/>
                      <a:pt x="257" y="355"/>
                      <a:pt x="264" y="336"/>
                    </a:cubicBezTo>
                    <a:cubicBezTo>
                      <a:pt x="338" y="111"/>
                      <a:pt x="338" y="111"/>
                      <a:pt x="338" y="111"/>
                    </a:cubicBezTo>
                    <a:cubicBezTo>
                      <a:pt x="339" y="109"/>
                      <a:pt x="340" y="108"/>
                      <a:pt x="342" y="108"/>
                    </a:cubicBezTo>
                    <a:cubicBezTo>
                      <a:pt x="391" y="108"/>
                      <a:pt x="391" y="108"/>
                      <a:pt x="391" y="108"/>
                    </a:cubicBezTo>
                    <a:lnTo>
                      <a:pt x="391" y="147"/>
                    </a:lnTo>
                    <a:close/>
                    <a:moveTo>
                      <a:pt x="129" y="390"/>
                    </a:moveTo>
                    <a:cubicBezTo>
                      <a:pt x="43" y="390"/>
                      <a:pt x="43" y="390"/>
                      <a:pt x="43" y="390"/>
                    </a:cubicBezTo>
                    <a:cubicBezTo>
                      <a:pt x="43" y="303"/>
                      <a:pt x="43" y="303"/>
                      <a:pt x="43" y="303"/>
                    </a:cubicBezTo>
                    <a:cubicBezTo>
                      <a:pt x="129" y="303"/>
                      <a:pt x="129" y="303"/>
                      <a:pt x="129" y="303"/>
                    </a:cubicBezTo>
                    <a:lnTo>
                      <a:pt x="129" y="3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152" tIns="43076" rIns="86152" bIns="4307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1416">
                  <a:defRPr/>
                </a:pPr>
                <a:endParaRPr lang="en-US" sz="1884">
                  <a:solidFill>
                    <a:srgbClr val="1A1A1A"/>
                  </a:solidFill>
                  <a:latin typeface="Segoe UI"/>
                </a:endParaRPr>
              </a:p>
            </p:txBody>
          </p:sp>
        </p:grpSp>
      </p:grpSp>
      <p:sp>
        <p:nvSpPr>
          <p:cNvPr id="4" name="Text Placeholder 3">
            <a:extLst>
              <a:ext uri="{FF2B5EF4-FFF2-40B4-BE49-F238E27FC236}">
                <a16:creationId xmlns:a16="http://schemas.microsoft.com/office/drawing/2014/main" id="{391118A8-0EDA-4EEE-8561-99147EA08EB2}"/>
              </a:ext>
            </a:extLst>
          </p:cNvPr>
          <p:cNvSpPr>
            <a:spLocks noGrp="1"/>
          </p:cNvSpPr>
          <p:nvPr>
            <p:ph type="body" sz="quarter" idx="11"/>
          </p:nvPr>
        </p:nvSpPr>
        <p:spPr>
          <a:xfrm>
            <a:off x="426425" y="1976918"/>
            <a:ext cx="5555965" cy="2573144"/>
          </a:xfrm>
        </p:spPr>
        <p:txBody>
          <a:bodyPr/>
          <a:lstStyle/>
          <a:p>
            <a:pPr defTabSz="895658">
              <a:spcAft>
                <a:spcPts val="1765"/>
              </a:spcAft>
              <a:defRPr/>
            </a:pPr>
            <a:r>
              <a:rPr lang="en-US" sz="1765" kern="0">
                <a:solidFill>
                  <a:srgbClr val="5059C9"/>
                </a:solidFill>
                <a:latin typeface="Segoe UI Semibold" panose="020B0702040204020203" pitchFamily="34" charset="0"/>
                <a:cs typeface="Segoe UI Semibold" panose="020B0702040204020203" pitchFamily="34" charset="0"/>
              </a:rPr>
              <a:t>Automate</a:t>
            </a:r>
            <a:r>
              <a:rPr lang="en-US" sz="1765" kern="0">
                <a:gradFill>
                  <a:gsLst>
                    <a:gs pos="97872">
                      <a:srgbClr val="353535"/>
                    </a:gs>
                    <a:gs pos="76000">
                      <a:srgbClr val="353535"/>
                    </a:gs>
                  </a:gsLst>
                </a:gradFill>
                <a:latin typeface="Segoe UI" panose="020B0502040204020203" pitchFamily="34" charset="0"/>
                <a:cs typeface="Segoe UI" panose="020B0502040204020203" pitchFamily="34" charset="0"/>
              </a:rPr>
              <a:t> </a:t>
            </a:r>
            <a:r>
              <a:rPr lang="en-US" sz="1765" kern="0">
                <a:solidFill>
                  <a:srgbClr val="5059C9"/>
                </a:solidFill>
                <a:latin typeface="Segoe UI Semibold" panose="020B0702040204020203" pitchFamily="34" charset="0"/>
                <a:cs typeface="Segoe UI Semibold" panose="020B0702040204020203" pitchFamily="34" charset="0"/>
              </a:rPr>
              <a:t>existing business processes </a:t>
            </a:r>
            <a:r>
              <a:rPr lang="en-US" sz="1765" kern="0">
                <a:gradFill>
                  <a:gsLst>
                    <a:gs pos="97872">
                      <a:srgbClr val="353535"/>
                    </a:gs>
                    <a:gs pos="76000">
                      <a:srgbClr val="353535"/>
                    </a:gs>
                  </a:gsLst>
                </a:gradFill>
                <a:latin typeface="Segoe UI" panose="020B0502040204020203" pitchFamily="34" charset="0"/>
                <a:cs typeface="Segoe UI" panose="020B0502040204020203" pitchFamily="34" charset="0"/>
              </a:rPr>
              <a:t>with low-code solutions​</a:t>
            </a:r>
          </a:p>
          <a:p>
            <a:pPr defTabSz="895658">
              <a:spcAft>
                <a:spcPts val="1765"/>
              </a:spcAft>
              <a:defRPr/>
            </a:pPr>
            <a:r>
              <a:rPr lang="en-US" sz="1765" kern="0">
                <a:gradFill>
                  <a:gsLst>
                    <a:gs pos="97872">
                      <a:srgbClr val="353535"/>
                    </a:gs>
                    <a:gs pos="76000">
                      <a:srgbClr val="353535"/>
                    </a:gs>
                  </a:gsLst>
                </a:gradFill>
                <a:latin typeface="Segoe UI" panose="020B0502040204020203" pitchFamily="34" charset="0"/>
                <a:cs typeface="Segoe UI" panose="020B0502040204020203" pitchFamily="34" charset="0"/>
              </a:rPr>
              <a:t>Connect and automate </a:t>
            </a:r>
            <a:r>
              <a:rPr lang="en-US" sz="1765" kern="0">
                <a:solidFill>
                  <a:srgbClr val="5059C9"/>
                </a:solidFill>
                <a:latin typeface="Segoe UI Semibold" panose="020B0702040204020203" pitchFamily="34" charset="0"/>
                <a:cs typeface="Segoe UI Semibold" panose="020B0702040204020203" pitchFamily="34" charset="0"/>
              </a:rPr>
              <a:t>300+ cloud and on-premises</a:t>
            </a:r>
            <a:r>
              <a:rPr lang="en-US" sz="1765" kern="0">
                <a:gradFill>
                  <a:gsLst>
                    <a:gs pos="97872">
                      <a:srgbClr val="353535"/>
                    </a:gs>
                    <a:gs pos="76000">
                      <a:srgbClr val="353535"/>
                    </a:gs>
                  </a:gsLst>
                </a:gradFill>
                <a:latin typeface="Segoe UI" panose="020B0502040204020203" pitchFamily="34" charset="0"/>
                <a:cs typeface="Segoe UI" panose="020B0502040204020203" pitchFamily="34" charset="0"/>
              </a:rPr>
              <a:t> data services</a:t>
            </a:r>
          </a:p>
          <a:p>
            <a:pPr defTabSz="895658">
              <a:spcAft>
                <a:spcPts val="1765"/>
              </a:spcAft>
              <a:defRPr/>
            </a:pPr>
            <a:r>
              <a:rPr lang="en-US" sz="1765" kern="0">
                <a:gradFill>
                  <a:gsLst>
                    <a:gs pos="97872">
                      <a:srgbClr val="353535"/>
                    </a:gs>
                    <a:gs pos="76000">
                      <a:srgbClr val="353535"/>
                    </a:gs>
                  </a:gsLst>
                </a:gradFill>
                <a:latin typeface="Segoe UI" panose="020B0502040204020203" pitchFamily="34" charset="0"/>
                <a:cs typeface="Segoe UI" panose="020B0502040204020203" pitchFamily="34" charset="0"/>
              </a:rPr>
              <a:t>Use </a:t>
            </a:r>
            <a:r>
              <a:rPr lang="en-US" sz="1765" kern="0">
                <a:solidFill>
                  <a:srgbClr val="5059C9"/>
                </a:solidFill>
                <a:latin typeface="Segoe UI Semibold" panose="020B0702040204020203" pitchFamily="34" charset="0"/>
                <a:cs typeface="Segoe UI Semibold" panose="020B0702040204020203" pitchFamily="34" charset="0"/>
              </a:rPr>
              <a:t>prebuilt templates </a:t>
            </a:r>
            <a:r>
              <a:rPr lang="en-US" sz="1765" kern="0">
                <a:gradFill>
                  <a:gsLst>
                    <a:gs pos="97872">
                      <a:srgbClr val="353535"/>
                    </a:gs>
                    <a:gs pos="76000">
                      <a:srgbClr val="353535"/>
                    </a:gs>
                  </a:gsLst>
                </a:gradFill>
                <a:latin typeface="Segoe UI" panose="020B0502040204020203" pitchFamily="34" charset="0"/>
                <a:cs typeface="Segoe UI" panose="020B0502040204020203" pitchFamily="34" charset="0"/>
              </a:rPr>
              <a:t>for business processes like approvals, alerts, data collection and reminders</a:t>
            </a:r>
          </a:p>
          <a:p>
            <a:pPr defTabSz="895658">
              <a:spcAft>
                <a:spcPts val="1765"/>
              </a:spcAft>
              <a:defRPr/>
            </a:pPr>
            <a:r>
              <a:rPr lang="en-US" sz="1765" kern="0">
                <a:gradFill>
                  <a:gsLst>
                    <a:gs pos="97872">
                      <a:srgbClr val="353535"/>
                    </a:gs>
                    <a:gs pos="76000">
                      <a:srgbClr val="353535"/>
                    </a:gs>
                  </a:gsLst>
                </a:gradFill>
                <a:latin typeface="Segoe UI" panose="020B0502040204020203" pitchFamily="34" charset="0"/>
                <a:cs typeface="Segoe UI" panose="020B0502040204020203" pitchFamily="34" charset="0"/>
              </a:rPr>
              <a:t>Use </a:t>
            </a:r>
            <a:r>
              <a:rPr lang="en-US" sz="1765" kern="0">
                <a:solidFill>
                  <a:srgbClr val="5059C9"/>
                </a:solidFill>
                <a:latin typeface="Segoe UI Semibold" panose="020B0702040204020203" pitchFamily="34" charset="0"/>
                <a:cs typeface="Segoe UI Semibold" panose="020B0702040204020203" pitchFamily="34" charset="0"/>
              </a:rPr>
              <a:t>advanced scenarios </a:t>
            </a:r>
            <a:r>
              <a:rPr lang="en-US" sz="1765" kern="0">
                <a:gradFill>
                  <a:gsLst>
                    <a:gs pos="97872">
                      <a:srgbClr val="353535"/>
                    </a:gs>
                    <a:gs pos="76000">
                      <a:srgbClr val="353535"/>
                    </a:gs>
                  </a:gsLst>
                </a:gradFill>
                <a:latin typeface="Segoe UI" panose="020B0502040204020203" pitchFamily="34" charset="0"/>
                <a:cs typeface="Segoe UI" panose="020B0502040204020203" pitchFamily="34" charset="0"/>
              </a:rPr>
              <a:t>with branching conditions, multiple steps, Visio process modeling, and more</a:t>
            </a:r>
          </a:p>
        </p:txBody>
      </p:sp>
      <p:grpSp>
        <p:nvGrpSpPr>
          <p:cNvPr id="2" name="Group 1" descr="Screenshot of a review process flow in Microsoft Teams displayed on a tablet">
            <a:extLst>
              <a:ext uri="{FF2B5EF4-FFF2-40B4-BE49-F238E27FC236}">
                <a16:creationId xmlns:a16="http://schemas.microsoft.com/office/drawing/2014/main" id="{C88798BF-0BF2-478D-A1D7-7C1B67C0673F}"/>
              </a:ext>
            </a:extLst>
          </p:cNvPr>
          <p:cNvGrpSpPr/>
          <p:nvPr/>
        </p:nvGrpSpPr>
        <p:grpSpPr>
          <a:xfrm>
            <a:off x="5937318" y="1729636"/>
            <a:ext cx="6254684" cy="5125839"/>
            <a:chOff x="6056373" y="1763822"/>
            <a:chExt cx="6380103" cy="5228623"/>
          </a:xfrm>
        </p:grpSpPr>
        <p:pic>
          <p:nvPicPr>
            <p:cNvPr id="10" name="One Drive Image">
              <a:extLst>
                <a:ext uri="{FF2B5EF4-FFF2-40B4-BE49-F238E27FC236}">
                  <a16:creationId xmlns:a16="http://schemas.microsoft.com/office/drawing/2014/main" id="{BFBC3C70-9567-4E89-8B84-76A79238C2B1}"/>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056373" y="1763822"/>
              <a:ext cx="6378696" cy="5228622"/>
            </a:xfrm>
            <a:prstGeom prst="rect">
              <a:avLst/>
            </a:prstGeom>
          </p:spPr>
        </p:pic>
        <p:grpSp>
          <p:nvGrpSpPr>
            <p:cNvPr id="11" name="Group 10">
              <a:extLst>
                <a:ext uri="{FF2B5EF4-FFF2-40B4-BE49-F238E27FC236}">
                  <a16:creationId xmlns:a16="http://schemas.microsoft.com/office/drawing/2014/main" id="{84C7BB61-24C7-45FF-AE8F-06EE3796C57B}"/>
                </a:ext>
              </a:extLst>
            </p:cNvPr>
            <p:cNvGrpSpPr/>
            <p:nvPr/>
          </p:nvGrpSpPr>
          <p:grpSpPr>
            <a:xfrm>
              <a:off x="6467685" y="2264127"/>
              <a:ext cx="5968791" cy="4728318"/>
              <a:chOff x="7024828" y="1604861"/>
              <a:chExt cx="6830800" cy="5411178"/>
            </a:xfrm>
          </p:grpSpPr>
          <p:pic>
            <p:nvPicPr>
              <p:cNvPr id="12" name="Content Placeholder 4">
                <a:extLst>
                  <a:ext uri="{FF2B5EF4-FFF2-40B4-BE49-F238E27FC236}">
                    <a16:creationId xmlns:a16="http://schemas.microsoft.com/office/drawing/2014/main" id="{CE507594-DC9D-4902-9AB4-375917FA3CD8}"/>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24828" y="1604861"/>
                <a:ext cx="6830799" cy="5411178"/>
              </a:xfrm>
              <a:prstGeom prst="rect">
                <a:avLst/>
              </a:prstGeom>
            </p:spPr>
          </p:pic>
          <p:pic>
            <p:nvPicPr>
              <p:cNvPr id="13" name="Picture 12">
                <a:extLst>
                  <a:ext uri="{FF2B5EF4-FFF2-40B4-BE49-F238E27FC236}">
                    <a16:creationId xmlns:a16="http://schemas.microsoft.com/office/drawing/2014/main" id="{F71AE85B-B596-4A82-A965-F8E7BE8A1A2E}"/>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63434" y="2591334"/>
                <a:ext cx="4092194" cy="4424704"/>
              </a:xfrm>
              <a:prstGeom prst="rect">
                <a:avLst/>
              </a:prstGeom>
            </p:spPr>
          </p:pic>
        </p:grpSp>
      </p:grpSp>
      <p:sp>
        <p:nvSpPr>
          <p:cNvPr id="16" name="Rectangle 15">
            <a:extLst>
              <a:ext uri="{FF2B5EF4-FFF2-40B4-BE49-F238E27FC236}">
                <a16:creationId xmlns:a16="http://schemas.microsoft.com/office/drawing/2014/main" id="{A09BA1FC-B573-458E-9240-222901022BAA}"/>
              </a:ext>
            </a:extLst>
          </p:cNvPr>
          <p:cNvSpPr/>
          <p:nvPr/>
        </p:nvSpPr>
        <p:spPr>
          <a:xfrm>
            <a:off x="-41830" y="6621810"/>
            <a:ext cx="6094444" cy="241381"/>
          </a:xfrm>
          <a:prstGeom prst="rect">
            <a:avLst/>
          </a:prstGeom>
        </p:spPr>
        <p:txBody>
          <a:bodyPr>
            <a:spAutoFit/>
          </a:bodyPr>
          <a:lstStyle/>
          <a:p>
            <a:pPr defTabSz="914314"/>
            <a:r>
              <a:rPr lang="en-US" sz="980">
                <a:solidFill>
                  <a:srgbClr val="282828"/>
                </a:solidFill>
                <a:latin typeface="Segoe UI"/>
              </a:rPr>
              <a:t>* Some features vary by license type</a:t>
            </a:r>
          </a:p>
        </p:txBody>
      </p:sp>
    </p:spTree>
    <p:extLst>
      <p:ext uri="{BB962C8B-B14F-4D97-AF65-F5344CB8AC3E}">
        <p14:creationId xmlns:p14="http://schemas.microsoft.com/office/powerpoint/2010/main" val="4793503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CBBB3D-E292-4912-AFAE-8106031656BB}"/>
              </a:ext>
            </a:extLst>
          </p:cNvPr>
          <p:cNvSpPr>
            <a:spLocks noGrp="1"/>
          </p:cNvSpPr>
          <p:nvPr>
            <p:ph type="title"/>
          </p:nvPr>
        </p:nvSpPr>
        <p:spPr>
          <a:xfrm>
            <a:off x="426424" y="440919"/>
            <a:ext cx="11339774" cy="757914"/>
          </a:xfrm>
        </p:spPr>
        <p:txBody>
          <a:bodyPr/>
          <a:lstStyle/>
          <a:p>
            <a:r>
              <a:rPr lang="en-US"/>
              <a:t>Build custom apps with PowerApps</a:t>
            </a:r>
          </a:p>
        </p:txBody>
      </p:sp>
      <p:grpSp>
        <p:nvGrpSpPr>
          <p:cNvPr id="5" name="Group 4" descr="PowerApps icon">
            <a:extLst>
              <a:ext uri="{FF2B5EF4-FFF2-40B4-BE49-F238E27FC236}">
                <a16:creationId xmlns:a16="http://schemas.microsoft.com/office/drawing/2014/main" id="{A3C1F314-89BB-48E6-9EE9-AAAA1EB94192}"/>
              </a:ext>
            </a:extLst>
          </p:cNvPr>
          <p:cNvGrpSpPr/>
          <p:nvPr/>
        </p:nvGrpSpPr>
        <p:grpSpPr>
          <a:xfrm>
            <a:off x="10913973" y="394074"/>
            <a:ext cx="851604" cy="851604"/>
            <a:chOff x="10871200" y="193243"/>
            <a:chExt cx="1051560" cy="1051560"/>
          </a:xfrm>
        </p:grpSpPr>
        <p:sp>
          <p:nvSpPr>
            <p:cNvPr id="6" name="Oval 5">
              <a:extLst>
                <a:ext uri="{FF2B5EF4-FFF2-40B4-BE49-F238E27FC236}">
                  <a16:creationId xmlns:a16="http://schemas.microsoft.com/office/drawing/2014/main" id="{87DF6499-1A1D-44D9-B780-DDBA99571B25}"/>
                </a:ext>
                <a:ext uri="{C183D7F6-B498-43B3-948B-1728B52AA6E4}">
                  <adec:decorative xmlns:adec="http://schemas.microsoft.com/office/drawing/2017/decorative" val="1"/>
                </a:ext>
              </a:extLst>
            </p:cNvPr>
            <p:cNvSpPr/>
            <p:nvPr/>
          </p:nvSpPr>
          <p:spPr bwMode="auto">
            <a:xfrm>
              <a:off x="10871200" y="193243"/>
              <a:ext cx="1051560" cy="1051560"/>
            </a:xfrm>
            <a:prstGeom prst="ellipse">
              <a:avLst/>
            </a:prstGeom>
            <a:solidFill>
              <a:srgbClr val="5C005C"/>
            </a:solidFill>
            <a:ln>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61314" tIns="129052" rIns="161314" bIns="129052" numCol="1" spcCol="0" rtlCol="0" fromWordArt="0" anchor="ctr" anchorCtr="0" forceAA="0" compatLnSpc="1">
              <a:prstTxWarp prst="textNoShape">
                <a:avLst/>
              </a:prstTxWarp>
              <a:noAutofit/>
            </a:bodyPr>
            <a:lstStyle/>
            <a:p>
              <a:pPr defTabSz="822445" fontAlgn="base">
                <a:spcBef>
                  <a:spcPct val="0"/>
                </a:spcBef>
                <a:spcAft>
                  <a:spcPct val="0"/>
                </a:spcAft>
                <a:defRPr/>
              </a:pPr>
              <a:endParaRPr lang="en-US" sz="1764">
                <a:gradFill>
                  <a:gsLst>
                    <a:gs pos="0">
                      <a:srgbClr val="FFFFFF"/>
                    </a:gs>
                    <a:gs pos="100000">
                      <a:srgbClr val="FFFFFF"/>
                    </a:gs>
                  </a:gsLst>
                  <a:lin ang="5400000" scaled="0"/>
                </a:gradFill>
                <a:latin typeface="Segoe UI"/>
                <a:cs typeface="Segoe UI" pitchFamily="34" charset="0"/>
              </a:endParaRPr>
            </a:p>
          </p:txBody>
        </p:sp>
        <p:grpSp>
          <p:nvGrpSpPr>
            <p:cNvPr id="7" name="Group 4">
              <a:extLst>
                <a:ext uri="{FF2B5EF4-FFF2-40B4-BE49-F238E27FC236}">
                  <a16:creationId xmlns:a16="http://schemas.microsoft.com/office/drawing/2014/main" id="{4931BE9B-7D2D-4E12-BC87-C800A9271A86}"/>
                </a:ext>
              </a:extLst>
            </p:cNvPr>
            <p:cNvGrpSpPr>
              <a:grpSpLocks noChangeAspect="1"/>
            </p:cNvGrpSpPr>
            <p:nvPr/>
          </p:nvGrpSpPr>
          <p:grpSpPr bwMode="auto">
            <a:xfrm>
              <a:off x="11156676" y="534096"/>
              <a:ext cx="480565" cy="369809"/>
              <a:chOff x="2880" y="2176"/>
              <a:chExt cx="256" cy="197"/>
            </a:xfrm>
            <a:solidFill>
              <a:srgbClr val="D2D2D2"/>
            </a:solidFill>
          </p:grpSpPr>
          <p:sp>
            <p:nvSpPr>
              <p:cNvPr id="8" name="Freeform 5">
                <a:extLst>
                  <a:ext uri="{FF2B5EF4-FFF2-40B4-BE49-F238E27FC236}">
                    <a16:creationId xmlns:a16="http://schemas.microsoft.com/office/drawing/2014/main" id="{7CA236A6-D868-49D8-BB58-5D8C5773322C}"/>
                  </a:ext>
                  <a:ext uri="{C183D7F6-B498-43B3-948B-1728B52AA6E4}">
                    <adec:decorative xmlns:adec="http://schemas.microsoft.com/office/drawing/2017/decorative" val="1"/>
                  </a:ext>
                </a:extLst>
              </p:cNvPr>
              <p:cNvSpPr>
                <a:spLocks/>
              </p:cNvSpPr>
              <p:nvPr/>
            </p:nvSpPr>
            <p:spPr bwMode="auto">
              <a:xfrm>
                <a:off x="3017" y="2320"/>
                <a:ext cx="52" cy="53"/>
              </a:xfrm>
              <a:custGeom>
                <a:avLst/>
                <a:gdLst>
                  <a:gd name="T0" fmla="*/ 79 w 130"/>
                  <a:gd name="T1" fmla="*/ 8 h 129"/>
                  <a:gd name="T2" fmla="*/ 51 w 130"/>
                  <a:gd name="T3" fmla="*/ 8 h 129"/>
                  <a:gd name="T4" fmla="*/ 8 w 130"/>
                  <a:gd name="T5" fmla="*/ 50 h 129"/>
                  <a:gd name="T6" fmla="*/ 8 w 130"/>
                  <a:gd name="T7" fmla="*/ 79 h 129"/>
                  <a:gd name="T8" fmla="*/ 51 w 130"/>
                  <a:gd name="T9" fmla="*/ 122 h 129"/>
                  <a:gd name="T10" fmla="*/ 79 w 130"/>
                  <a:gd name="T11" fmla="*/ 122 h 129"/>
                  <a:gd name="T12" fmla="*/ 122 w 130"/>
                  <a:gd name="T13" fmla="*/ 79 h 129"/>
                  <a:gd name="T14" fmla="*/ 122 w 130"/>
                  <a:gd name="T15" fmla="*/ 50 h 129"/>
                  <a:gd name="T16" fmla="*/ 79 w 130"/>
                  <a:gd name="T17"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29">
                    <a:moveTo>
                      <a:pt x="79" y="8"/>
                    </a:moveTo>
                    <a:cubicBezTo>
                      <a:pt x="71" y="0"/>
                      <a:pt x="59" y="0"/>
                      <a:pt x="51" y="8"/>
                    </a:cubicBezTo>
                    <a:cubicBezTo>
                      <a:pt x="8" y="50"/>
                      <a:pt x="8" y="50"/>
                      <a:pt x="8" y="50"/>
                    </a:cubicBezTo>
                    <a:cubicBezTo>
                      <a:pt x="0" y="58"/>
                      <a:pt x="0" y="71"/>
                      <a:pt x="8" y="79"/>
                    </a:cubicBezTo>
                    <a:cubicBezTo>
                      <a:pt x="51" y="122"/>
                      <a:pt x="51" y="122"/>
                      <a:pt x="51" y="122"/>
                    </a:cubicBezTo>
                    <a:cubicBezTo>
                      <a:pt x="59" y="129"/>
                      <a:pt x="71" y="129"/>
                      <a:pt x="79" y="122"/>
                    </a:cubicBezTo>
                    <a:cubicBezTo>
                      <a:pt x="122" y="79"/>
                      <a:pt x="122" y="79"/>
                      <a:pt x="122" y="79"/>
                    </a:cubicBezTo>
                    <a:cubicBezTo>
                      <a:pt x="130" y="71"/>
                      <a:pt x="130" y="58"/>
                      <a:pt x="122" y="50"/>
                    </a:cubicBezTo>
                    <a:lnTo>
                      <a:pt x="7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rgbClr val="505050"/>
                  </a:solidFill>
                  <a:latin typeface="Segoe UI"/>
                </a:endParaRPr>
              </a:p>
            </p:txBody>
          </p:sp>
          <p:sp>
            <p:nvSpPr>
              <p:cNvPr id="9" name="Freeform 6">
                <a:extLst>
                  <a:ext uri="{FF2B5EF4-FFF2-40B4-BE49-F238E27FC236}">
                    <a16:creationId xmlns:a16="http://schemas.microsoft.com/office/drawing/2014/main" id="{8EF7C264-FBD0-4C63-8195-45A259A7F598}"/>
                  </a:ext>
                  <a:ext uri="{C183D7F6-B498-43B3-948B-1728B52AA6E4}">
                    <adec:decorative xmlns:adec="http://schemas.microsoft.com/office/drawing/2017/decorative" val="1"/>
                  </a:ext>
                </a:extLst>
              </p:cNvPr>
              <p:cNvSpPr>
                <a:spLocks/>
              </p:cNvSpPr>
              <p:nvPr/>
            </p:nvSpPr>
            <p:spPr bwMode="auto">
              <a:xfrm>
                <a:off x="3053" y="2283"/>
                <a:ext cx="52" cy="53"/>
              </a:xfrm>
              <a:custGeom>
                <a:avLst/>
                <a:gdLst>
                  <a:gd name="T0" fmla="*/ 79 w 130"/>
                  <a:gd name="T1" fmla="*/ 8 h 129"/>
                  <a:gd name="T2" fmla="*/ 51 w 130"/>
                  <a:gd name="T3" fmla="*/ 8 h 129"/>
                  <a:gd name="T4" fmla="*/ 8 w 130"/>
                  <a:gd name="T5" fmla="*/ 50 h 129"/>
                  <a:gd name="T6" fmla="*/ 8 w 130"/>
                  <a:gd name="T7" fmla="*/ 79 h 129"/>
                  <a:gd name="T8" fmla="*/ 51 w 130"/>
                  <a:gd name="T9" fmla="*/ 122 h 129"/>
                  <a:gd name="T10" fmla="*/ 79 w 130"/>
                  <a:gd name="T11" fmla="*/ 122 h 129"/>
                  <a:gd name="T12" fmla="*/ 122 w 130"/>
                  <a:gd name="T13" fmla="*/ 79 h 129"/>
                  <a:gd name="T14" fmla="*/ 122 w 130"/>
                  <a:gd name="T15" fmla="*/ 50 h 129"/>
                  <a:gd name="T16" fmla="*/ 79 w 130"/>
                  <a:gd name="T17" fmla="*/ 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29">
                    <a:moveTo>
                      <a:pt x="79" y="8"/>
                    </a:moveTo>
                    <a:cubicBezTo>
                      <a:pt x="71" y="0"/>
                      <a:pt x="59" y="0"/>
                      <a:pt x="51" y="8"/>
                    </a:cubicBezTo>
                    <a:cubicBezTo>
                      <a:pt x="8" y="50"/>
                      <a:pt x="8" y="50"/>
                      <a:pt x="8" y="50"/>
                    </a:cubicBezTo>
                    <a:cubicBezTo>
                      <a:pt x="0" y="58"/>
                      <a:pt x="0" y="71"/>
                      <a:pt x="8" y="79"/>
                    </a:cubicBezTo>
                    <a:cubicBezTo>
                      <a:pt x="51" y="122"/>
                      <a:pt x="51" y="122"/>
                      <a:pt x="51" y="122"/>
                    </a:cubicBezTo>
                    <a:cubicBezTo>
                      <a:pt x="59" y="129"/>
                      <a:pt x="71" y="129"/>
                      <a:pt x="79" y="122"/>
                    </a:cubicBezTo>
                    <a:cubicBezTo>
                      <a:pt x="122" y="79"/>
                      <a:pt x="122" y="79"/>
                      <a:pt x="122" y="79"/>
                    </a:cubicBezTo>
                    <a:cubicBezTo>
                      <a:pt x="130" y="71"/>
                      <a:pt x="130" y="58"/>
                      <a:pt x="122" y="50"/>
                    </a:cubicBezTo>
                    <a:lnTo>
                      <a:pt x="7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rgbClr val="505050"/>
                  </a:solidFill>
                  <a:latin typeface="Segoe UI"/>
                </a:endParaRPr>
              </a:p>
            </p:txBody>
          </p:sp>
          <p:sp>
            <p:nvSpPr>
              <p:cNvPr id="10" name="Freeform 7">
                <a:extLst>
                  <a:ext uri="{FF2B5EF4-FFF2-40B4-BE49-F238E27FC236}">
                    <a16:creationId xmlns:a16="http://schemas.microsoft.com/office/drawing/2014/main" id="{1A785580-DF87-4715-BDB4-67C9E80D3B1F}"/>
                  </a:ext>
                  <a:ext uri="{C183D7F6-B498-43B3-948B-1728B52AA6E4}">
                    <adec:decorative xmlns:adec="http://schemas.microsoft.com/office/drawing/2017/decorative" val="1"/>
                  </a:ext>
                </a:extLst>
              </p:cNvPr>
              <p:cNvSpPr>
                <a:spLocks noEditPoints="1"/>
              </p:cNvSpPr>
              <p:nvPr/>
            </p:nvSpPr>
            <p:spPr bwMode="auto">
              <a:xfrm>
                <a:off x="2909" y="2247"/>
                <a:ext cx="124" cy="126"/>
              </a:xfrm>
              <a:custGeom>
                <a:avLst/>
                <a:gdLst>
                  <a:gd name="T0" fmla="*/ 300 w 308"/>
                  <a:gd name="T1" fmla="*/ 139 h 307"/>
                  <a:gd name="T2" fmla="*/ 286 w 308"/>
                  <a:gd name="T3" fmla="*/ 125 h 307"/>
                  <a:gd name="T4" fmla="*/ 168 w 308"/>
                  <a:gd name="T5" fmla="*/ 8 h 307"/>
                  <a:gd name="T6" fmla="*/ 140 w 308"/>
                  <a:gd name="T7" fmla="*/ 8 h 307"/>
                  <a:gd name="T8" fmla="*/ 22 w 308"/>
                  <a:gd name="T9" fmla="*/ 125 h 307"/>
                  <a:gd name="T10" fmla="*/ 8 w 308"/>
                  <a:gd name="T11" fmla="*/ 139 h 307"/>
                  <a:gd name="T12" fmla="*/ 8 w 308"/>
                  <a:gd name="T13" fmla="*/ 168 h 307"/>
                  <a:gd name="T14" fmla="*/ 22 w 308"/>
                  <a:gd name="T15" fmla="*/ 182 h 307"/>
                  <a:gd name="T16" fmla="*/ 140 w 308"/>
                  <a:gd name="T17" fmla="*/ 299 h 307"/>
                  <a:gd name="T18" fmla="*/ 168 w 308"/>
                  <a:gd name="T19" fmla="*/ 299 h 307"/>
                  <a:gd name="T20" fmla="*/ 286 w 308"/>
                  <a:gd name="T21" fmla="*/ 182 h 307"/>
                  <a:gd name="T22" fmla="*/ 300 w 308"/>
                  <a:gd name="T23" fmla="*/ 168 h 307"/>
                  <a:gd name="T24" fmla="*/ 300 w 308"/>
                  <a:gd name="T25" fmla="*/ 139 h 307"/>
                  <a:gd name="T26" fmla="*/ 140 w 308"/>
                  <a:gd name="T27" fmla="*/ 210 h 307"/>
                  <a:gd name="T28" fmla="*/ 108 w 308"/>
                  <a:gd name="T29" fmla="*/ 179 h 307"/>
                  <a:gd name="T30" fmla="*/ 97 w 308"/>
                  <a:gd name="T31" fmla="*/ 168 h 307"/>
                  <a:gd name="T32" fmla="*/ 97 w 308"/>
                  <a:gd name="T33" fmla="*/ 139 h 307"/>
                  <a:gd name="T34" fmla="*/ 140 w 308"/>
                  <a:gd name="T35" fmla="*/ 97 h 307"/>
                  <a:gd name="T36" fmla="*/ 168 w 308"/>
                  <a:gd name="T37" fmla="*/ 97 h 307"/>
                  <a:gd name="T38" fmla="*/ 211 w 308"/>
                  <a:gd name="T39" fmla="*/ 139 h 307"/>
                  <a:gd name="T40" fmla="*/ 211 w 308"/>
                  <a:gd name="T41" fmla="*/ 168 h 307"/>
                  <a:gd name="T42" fmla="*/ 200 w 308"/>
                  <a:gd name="T43" fmla="*/ 179 h 307"/>
                  <a:gd name="T44" fmla="*/ 168 w 308"/>
                  <a:gd name="T45" fmla="*/ 210 h 307"/>
                  <a:gd name="T46" fmla="*/ 140 w 308"/>
                  <a:gd name="T47" fmla="*/ 21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8" h="307">
                    <a:moveTo>
                      <a:pt x="300" y="139"/>
                    </a:moveTo>
                    <a:cubicBezTo>
                      <a:pt x="286" y="125"/>
                      <a:pt x="286" y="125"/>
                      <a:pt x="286" y="125"/>
                    </a:cubicBezTo>
                    <a:cubicBezTo>
                      <a:pt x="168" y="8"/>
                      <a:pt x="168" y="8"/>
                      <a:pt x="168" y="8"/>
                    </a:cubicBezTo>
                    <a:cubicBezTo>
                      <a:pt x="161" y="0"/>
                      <a:pt x="148" y="0"/>
                      <a:pt x="140" y="8"/>
                    </a:cubicBezTo>
                    <a:cubicBezTo>
                      <a:pt x="22" y="125"/>
                      <a:pt x="22" y="125"/>
                      <a:pt x="22" y="125"/>
                    </a:cubicBezTo>
                    <a:cubicBezTo>
                      <a:pt x="8" y="139"/>
                      <a:pt x="8" y="139"/>
                      <a:pt x="8" y="139"/>
                    </a:cubicBezTo>
                    <a:cubicBezTo>
                      <a:pt x="0" y="147"/>
                      <a:pt x="0" y="160"/>
                      <a:pt x="8" y="168"/>
                    </a:cubicBezTo>
                    <a:cubicBezTo>
                      <a:pt x="22" y="182"/>
                      <a:pt x="22" y="182"/>
                      <a:pt x="22" y="182"/>
                    </a:cubicBezTo>
                    <a:cubicBezTo>
                      <a:pt x="140" y="299"/>
                      <a:pt x="140" y="299"/>
                      <a:pt x="140" y="299"/>
                    </a:cubicBezTo>
                    <a:cubicBezTo>
                      <a:pt x="148" y="307"/>
                      <a:pt x="161" y="307"/>
                      <a:pt x="168" y="299"/>
                    </a:cubicBezTo>
                    <a:cubicBezTo>
                      <a:pt x="286" y="182"/>
                      <a:pt x="286" y="182"/>
                      <a:pt x="286" y="182"/>
                    </a:cubicBezTo>
                    <a:cubicBezTo>
                      <a:pt x="300" y="168"/>
                      <a:pt x="300" y="168"/>
                      <a:pt x="300" y="168"/>
                    </a:cubicBezTo>
                    <a:cubicBezTo>
                      <a:pt x="308" y="160"/>
                      <a:pt x="308" y="147"/>
                      <a:pt x="300" y="139"/>
                    </a:cubicBezTo>
                    <a:moveTo>
                      <a:pt x="140" y="210"/>
                    </a:moveTo>
                    <a:cubicBezTo>
                      <a:pt x="108" y="179"/>
                      <a:pt x="108" y="179"/>
                      <a:pt x="108" y="179"/>
                    </a:cubicBezTo>
                    <a:cubicBezTo>
                      <a:pt x="97" y="168"/>
                      <a:pt x="97" y="168"/>
                      <a:pt x="97" y="168"/>
                    </a:cubicBezTo>
                    <a:cubicBezTo>
                      <a:pt x="89" y="160"/>
                      <a:pt x="89" y="147"/>
                      <a:pt x="97" y="139"/>
                    </a:cubicBezTo>
                    <a:cubicBezTo>
                      <a:pt x="140" y="97"/>
                      <a:pt x="140" y="97"/>
                      <a:pt x="140" y="97"/>
                    </a:cubicBezTo>
                    <a:cubicBezTo>
                      <a:pt x="148" y="89"/>
                      <a:pt x="161" y="89"/>
                      <a:pt x="168" y="97"/>
                    </a:cubicBezTo>
                    <a:cubicBezTo>
                      <a:pt x="211" y="139"/>
                      <a:pt x="211" y="139"/>
                      <a:pt x="211" y="139"/>
                    </a:cubicBezTo>
                    <a:cubicBezTo>
                      <a:pt x="219" y="147"/>
                      <a:pt x="219" y="160"/>
                      <a:pt x="211" y="168"/>
                    </a:cubicBezTo>
                    <a:cubicBezTo>
                      <a:pt x="200" y="179"/>
                      <a:pt x="200" y="179"/>
                      <a:pt x="200" y="179"/>
                    </a:cubicBezTo>
                    <a:cubicBezTo>
                      <a:pt x="168" y="210"/>
                      <a:pt x="168" y="210"/>
                      <a:pt x="168" y="210"/>
                    </a:cubicBezTo>
                    <a:cubicBezTo>
                      <a:pt x="161" y="218"/>
                      <a:pt x="148" y="218"/>
                      <a:pt x="140" y="2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rgbClr val="505050"/>
                  </a:solidFill>
                  <a:latin typeface="Segoe UI"/>
                </a:endParaRPr>
              </a:p>
            </p:txBody>
          </p:sp>
          <p:sp>
            <p:nvSpPr>
              <p:cNvPr id="11" name="Freeform 8">
                <a:extLst>
                  <a:ext uri="{FF2B5EF4-FFF2-40B4-BE49-F238E27FC236}">
                    <a16:creationId xmlns:a16="http://schemas.microsoft.com/office/drawing/2014/main" id="{4576CB19-BA53-4A80-BE30-BE0F838855F9}"/>
                  </a:ext>
                  <a:ext uri="{C183D7F6-B498-43B3-948B-1728B52AA6E4}">
                    <adec:decorative xmlns:adec="http://schemas.microsoft.com/office/drawing/2017/decorative" val="1"/>
                  </a:ext>
                </a:extLst>
              </p:cNvPr>
              <p:cNvSpPr>
                <a:spLocks/>
              </p:cNvSpPr>
              <p:nvPr/>
            </p:nvSpPr>
            <p:spPr bwMode="auto">
              <a:xfrm>
                <a:off x="3017" y="2247"/>
                <a:ext cx="52" cy="53"/>
              </a:xfrm>
              <a:custGeom>
                <a:avLst/>
                <a:gdLst>
                  <a:gd name="T0" fmla="*/ 79 w 130"/>
                  <a:gd name="T1" fmla="*/ 122 h 129"/>
                  <a:gd name="T2" fmla="*/ 122 w 130"/>
                  <a:gd name="T3" fmla="*/ 79 h 129"/>
                  <a:gd name="T4" fmla="*/ 122 w 130"/>
                  <a:gd name="T5" fmla="*/ 50 h 129"/>
                  <a:gd name="T6" fmla="*/ 79 w 130"/>
                  <a:gd name="T7" fmla="*/ 8 h 129"/>
                  <a:gd name="T8" fmla="*/ 51 w 130"/>
                  <a:gd name="T9" fmla="*/ 8 h 129"/>
                  <a:gd name="T10" fmla="*/ 8 w 130"/>
                  <a:gd name="T11" fmla="*/ 50 h 129"/>
                  <a:gd name="T12" fmla="*/ 8 w 130"/>
                  <a:gd name="T13" fmla="*/ 79 h 129"/>
                  <a:gd name="T14" fmla="*/ 51 w 130"/>
                  <a:gd name="T15" fmla="*/ 122 h 129"/>
                  <a:gd name="T16" fmla="*/ 79 w 130"/>
                  <a:gd name="T17" fmla="*/ 1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29">
                    <a:moveTo>
                      <a:pt x="79" y="122"/>
                    </a:moveTo>
                    <a:cubicBezTo>
                      <a:pt x="122" y="79"/>
                      <a:pt x="122" y="79"/>
                      <a:pt x="122" y="79"/>
                    </a:cubicBezTo>
                    <a:cubicBezTo>
                      <a:pt x="130" y="71"/>
                      <a:pt x="130" y="58"/>
                      <a:pt x="122" y="50"/>
                    </a:cubicBezTo>
                    <a:cubicBezTo>
                      <a:pt x="79" y="8"/>
                      <a:pt x="79" y="8"/>
                      <a:pt x="79" y="8"/>
                    </a:cubicBezTo>
                    <a:cubicBezTo>
                      <a:pt x="71" y="0"/>
                      <a:pt x="59" y="0"/>
                      <a:pt x="51" y="8"/>
                    </a:cubicBezTo>
                    <a:cubicBezTo>
                      <a:pt x="8" y="50"/>
                      <a:pt x="8" y="50"/>
                      <a:pt x="8" y="50"/>
                    </a:cubicBezTo>
                    <a:cubicBezTo>
                      <a:pt x="0" y="58"/>
                      <a:pt x="0" y="71"/>
                      <a:pt x="8" y="79"/>
                    </a:cubicBezTo>
                    <a:cubicBezTo>
                      <a:pt x="51" y="122"/>
                      <a:pt x="51" y="122"/>
                      <a:pt x="51" y="122"/>
                    </a:cubicBezTo>
                    <a:cubicBezTo>
                      <a:pt x="59" y="129"/>
                      <a:pt x="71" y="129"/>
                      <a:pt x="79" y="1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rgbClr val="505050"/>
                  </a:solidFill>
                  <a:latin typeface="Segoe UI"/>
                </a:endParaRPr>
              </a:p>
            </p:txBody>
          </p:sp>
          <p:sp>
            <p:nvSpPr>
              <p:cNvPr id="12" name="Freeform 9">
                <a:extLst>
                  <a:ext uri="{FF2B5EF4-FFF2-40B4-BE49-F238E27FC236}">
                    <a16:creationId xmlns:a16="http://schemas.microsoft.com/office/drawing/2014/main" id="{E61A92D4-B44A-4215-A3B3-38E4D0EB3AD0}"/>
                  </a:ext>
                  <a:ext uri="{C183D7F6-B498-43B3-948B-1728B52AA6E4}">
                    <adec:decorative xmlns:adec="http://schemas.microsoft.com/office/drawing/2017/decorative" val="1"/>
                  </a:ext>
                </a:extLst>
              </p:cNvPr>
              <p:cNvSpPr>
                <a:spLocks/>
              </p:cNvSpPr>
              <p:nvPr/>
            </p:nvSpPr>
            <p:spPr bwMode="auto">
              <a:xfrm>
                <a:off x="2880" y="2176"/>
                <a:ext cx="256" cy="170"/>
              </a:xfrm>
              <a:custGeom>
                <a:avLst/>
                <a:gdLst>
                  <a:gd name="T0" fmla="*/ 562 w 638"/>
                  <a:gd name="T1" fmla="*/ 413 h 413"/>
                  <a:gd name="T2" fmla="*/ 549 w 638"/>
                  <a:gd name="T3" fmla="*/ 413 h 413"/>
                  <a:gd name="T4" fmla="*/ 549 w 638"/>
                  <a:gd name="T5" fmla="*/ 388 h 413"/>
                  <a:gd name="T6" fmla="*/ 562 w 638"/>
                  <a:gd name="T7" fmla="*/ 388 h 413"/>
                  <a:gd name="T8" fmla="*/ 612 w 638"/>
                  <a:gd name="T9" fmla="*/ 338 h 413"/>
                  <a:gd name="T10" fmla="*/ 612 w 638"/>
                  <a:gd name="T11" fmla="*/ 75 h 413"/>
                  <a:gd name="T12" fmla="*/ 562 w 638"/>
                  <a:gd name="T13" fmla="*/ 26 h 413"/>
                  <a:gd name="T14" fmla="*/ 75 w 638"/>
                  <a:gd name="T15" fmla="*/ 26 h 413"/>
                  <a:gd name="T16" fmla="*/ 25 w 638"/>
                  <a:gd name="T17" fmla="*/ 75 h 413"/>
                  <a:gd name="T18" fmla="*/ 25 w 638"/>
                  <a:gd name="T19" fmla="*/ 338 h 413"/>
                  <a:gd name="T20" fmla="*/ 75 w 638"/>
                  <a:gd name="T21" fmla="*/ 388 h 413"/>
                  <a:gd name="T22" fmla="*/ 88 w 638"/>
                  <a:gd name="T23" fmla="*/ 388 h 413"/>
                  <a:gd name="T24" fmla="*/ 88 w 638"/>
                  <a:gd name="T25" fmla="*/ 413 h 413"/>
                  <a:gd name="T26" fmla="*/ 75 w 638"/>
                  <a:gd name="T27" fmla="*/ 413 h 413"/>
                  <a:gd name="T28" fmla="*/ 0 w 638"/>
                  <a:gd name="T29" fmla="*/ 338 h 413"/>
                  <a:gd name="T30" fmla="*/ 0 w 638"/>
                  <a:gd name="T31" fmla="*/ 75 h 413"/>
                  <a:gd name="T32" fmla="*/ 75 w 638"/>
                  <a:gd name="T33" fmla="*/ 0 h 413"/>
                  <a:gd name="T34" fmla="*/ 562 w 638"/>
                  <a:gd name="T35" fmla="*/ 0 h 413"/>
                  <a:gd name="T36" fmla="*/ 638 w 638"/>
                  <a:gd name="T37" fmla="*/ 75 h 413"/>
                  <a:gd name="T38" fmla="*/ 638 w 638"/>
                  <a:gd name="T39" fmla="*/ 338 h 413"/>
                  <a:gd name="T40" fmla="*/ 562 w 638"/>
                  <a:gd name="T41" fmla="*/ 41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8" h="413">
                    <a:moveTo>
                      <a:pt x="562" y="413"/>
                    </a:moveTo>
                    <a:cubicBezTo>
                      <a:pt x="549" y="413"/>
                      <a:pt x="549" y="413"/>
                      <a:pt x="549" y="413"/>
                    </a:cubicBezTo>
                    <a:cubicBezTo>
                      <a:pt x="549" y="388"/>
                      <a:pt x="549" y="388"/>
                      <a:pt x="549" y="388"/>
                    </a:cubicBezTo>
                    <a:cubicBezTo>
                      <a:pt x="562" y="388"/>
                      <a:pt x="562" y="388"/>
                      <a:pt x="562" y="388"/>
                    </a:cubicBezTo>
                    <a:cubicBezTo>
                      <a:pt x="590" y="388"/>
                      <a:pt x="612" y="365"/>
                      <a:pt x="612" y="338"/>
                    </a:cubicBezTo>
                    <a:cubicBezTo>
                      <a:pt x="612" y="75"/>
                      <a:pt x="612" y="75"/>
                      <a:pt x="612" y="75"/>
                    </a:cubicBezTo>
                    <a:cubicBezTo>
                      <a:pt x="612" y="48"/>
                      <a:pt x="590" y="26"/>
                      <a:pt x="562" y="26"/>
                    </a:cubicBezTo>
                    <a:cubicBezTo>
                      <a:pt x="75" y="26"/>
                      <a:pt x="75" y="26"/>
                      <a:pt x="75" y="26"/>
                    </a:cubicBezTo>
                    <a:cubicBezTo>
                      <a:pt x="47" y="26"/>
                      <a:pt x="25" y="48"/>
                      <a:pt x="25" y="75"/>
                    </a:cubicBezTo>
                    <a:cubicBezTo>
                      <a:pt x="25" y="338"/>
                      <a:pt x="25" y="338"/>
                      <a:pt x="25" y="338"/>
                    </a:cubicBezTo>
                    <a:cubicBezTo>
                      <a:pt x="25" y="365"/>
                      <a:pt x="47" y="388"/>
                      <a:pt x="75" y="388"/>
                    </a:cubicBezTo>
                    <a:cubicBezTo>
                      <a:pt x="88" y="388"/>
                      <a:pt x="88" y="388"/>
                      <a:pt x="88" y="388"/>
                    </a:cubicBezTo>
                    <a:cubicBezTo>
                      <a:pt x="88" y="413"/>
                      <a:pt x="88" y="413"/>
                      <a:pt x="88" y="413"/>
                    </a:cubicBezTo>
                    <a:cubicBezTo>
                      <a:pt x="75" y="413"/>
                      <a:pt x="75" y="413"/>
                      <a:pt x="75" y="413"/>
                    </a:cubicBezTo>
                    <a:cubicBezTo>
                      <a:pt x="33" y="413"/>
                      <a:pt x="0" y="380"/>
                      <a:pt x="0" y="338"/>
                    </a:cubicBezTo>
                    <a:cubicBezTo>
                      <a:pt x="0" y="75"/>
                      <a:pt x="0" y="75"/>
                      <a:pt x="0" y="75"/>
                    </a:cubicBezTo>
                    <a:cubicBezTo>
                      <a:pt x="0" y="34"/>
                      <a:pt x="33" y="0"/>
                      <a:pt x="75" y="0"/>
                    </a:cubicBezTo>
                    <a:cubicBezTo>
                      <a:pt x="562" y="0"/>
                      <a:pt x="562" y="0"/>
                      <a:pt x="562" y="0"/>
                    </a:cubicBezTo>
                    <a:cubicBezTo>
                      <a:pt x="604" y="0"/>
                      <a:pt x="638" y="34"/>
                      <a:pt x="638" y="75"/>
                    </a:cubicBezTo>
                    <a:cubicBezTo>
                      <a:pt x="638" y="338"/>
                      <a:pt x="638" y="338"/>
                      <a:pt x="638" y="338"/>
                    </a:cubicBezTo>
                    <a:cubicBezTo>
                      <a:pt x="638" y="380"/>
                      <a:pt x="604" y="413"/>
                      <a:pt x="562" y="4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rgbClr val="505050"/>
                  </a:solidFill>
                  <a:latin typeface="Segoe UI"/>
                </a:endParaRPr>
              </a:p>
            </p:txBody>
          </p:sp>
        </p:grpSp>
      </p:grpSp>
      <p:sp>
        <p:nvSpPr>
          <p:cNvPr id="4" name="Text Placeholder 3">
            <a:extLst>
              <a:ext uri="{FF2B5EF4-FFF2-40B4-BE49-F238E27FC236}">
                <a16:creationId xmlns:a16="http://schemas.microsoft.com/office/drawing/2014/main" id="{147A8ED1-8DF0-446E-8EBE-DBD5A7B297D3}"/>
              </a:ext>
            </a:extLst>
          </p:cNvPr>
          <p:cNvSpPr>
            <a:spLocks noGrp="1"/>
          </p:cNvSpPr>
          <p:nvPr>
            <p:ph type="body" sz="quarter" idx="11"/>
          </p:nvPr>
        </p:nvSpPr>
        <p:spPr>
          <a:xfrm>
            <a:off x="426425" y="1976907"/>
            <a:ext cx="5468191" cy="2573144"/>
          </a:xfrm>
        </p:spPr>
        <p:txBody>
          <a:bodyPr/>
          <a:lstStyle/>
          <a:p>
            <a:pPr defTabSz="895658">
              <a:spcAft>
                <a:spcPts val="1765"/>
              </a:spcAft>
              <a:buClr>
                <a:srgbClr val="0078D7"/>
              </a:buClr>
              <a:buSzTx/>
              <a:defRPr/>
            </a:pPr>
            <a:r>
              <a:rPr lang="en-US" sz="1765" kern="0">
                <a:gradFill>
                  <a:gsLst>
                    <a:gs pos="97872">
                      <a:srgbClr val="353535"/>
                    </a:gs>
                    <a:gs pos="76000">
                      <a:srgbClr val="353535"/>
                    </a:gs>
                  </a:gsLst>
                </a:gradFill>
                <a:cs typeface="Segoe UI"/>
              </a:rPr>
              <a:t>Build low-code </a:t>
            </a:r>
            <a:r>
              <a:rPr lang="en-US" sz="1765" kern="0">
                <a:solidFill>
                  <a:srgbClr val="5059C9"/>
                </a:solidFill>
                <a:latin typeface="Segoe UI Semibold"/>
                <a:cs typeface="Segoe UI Semibold"/>
              </a:rPr>
              <a:t>apps for PC and mobile</a:t>
            </a:r>
            <a:r>
              <a:rPr lang="en-US" sz="1765" kern="0">
                <a:solidFill>
                  <a:schemeClr val="tx1"/>
                </a:solidFill>
                <a:cs typeface="Segoe UI Semibold"/>
              </a:rPr>
              <a:t> for use </a:t>
            </a:r>
            <a:r>
              <a:rPr lang="en-US" sz="1765" kern="0">
                <a:gradFill>
                  <a:gsLst>
                    <a:gs pos="97872">
                      <a:srgbClr val="353535"/>
                    </a:gs>
                    <a:gs pos="76000">
                      <a:srgbClr val="353535"/>
                    </a:gs>
                  </a:gsLst>
                </a:gradFill>
                <a:cs typeface="Segoe UI"/>
              </a:rPr>
              <a:t>within Microsoft Teams</a:t>
            </a:r>
          </a:p>
          <a:p>
            <a:pPr defTabSz="895658">
              <a:spcAft>
                <a:spcPts val="1765"/>
              </a:spcAft>
              <a:buClr>
                <a:srgbClr val="0078D7"/>
              </a:buClr>
              <a:buSzTx/>
              <a:defRPr/>
            </a:pPr>
            <a:r>
              <a:rPr lang="en-US" sz="1765" kern="0">
                <a:gradFill>
                  <a:gsLst>
                    <a:gs pos="97872">
                      <a:srgbClr val="353535"/>
                    </a:gs>
                    <a:gs pos="76000">
                      <a:srgbClr val="353535"/>
                    </a:gs>
                  </a:gsLst>
                </a:gradFill>
                <a:cs typeface="Segoe UI"/>
              </a:rPr>
              <a:t>Access PowerApps </a:t>
            </a:r>
            <a:r>
              <a:rPr lang="en-US" sz="1765" kern="0">
                <a:solidFill>
                  <a:srgbClr val="5059C9"/>
                </a:solidFill>
                <a:latin typeface="Segoe UI Semibold"/>
                <a:cs typeface="Segoe UI Semibold"/>
              </a:rPr>
              <a:t>within a Teams channel</a:t>
            </a:r>
          </a:p>
          <a:p>
            <a:pPr defTabSz="895658">
              <a:spcAft>
                <a:spcPts val="1765"/>
              </a:spcAft>
              <a:buClr>
                <a:srgbClr val="0078D7"/>
              </a:buClr>
              <a:buSzTx/>
              <a:defRPr/>
            </a:pPr>
            <a:r>
              <a:rPr lang="en-US" sz="1765" kern="0">
                <a:solidFill>
                  <a:srgbClr val="5059C9"/>
                </a:solidFill>
                <a:latin typeface="Segoe UI Semibold"/>
                <a:cs typeface="Segoe UI Semibold"/>
              </a:rPr>
              <a:t>Share the apps you create </a:t>
            </a:r>
            <a:r>
              <a:rPr lang="en-US" sz="1765" kern="0">
                <a:solidFill>
                  <a:schemeClr val="tx1"/>
                </a:solidFill>
                <a:cs typeface="Segoe UI Semibold"/>
              </a:rPr>
              <a:t>with your organization to use in Teams</a:t>
            </a:r>
            <a:endParaRPr lang="en-US" sz="1765" b="1" kern="0">
              <a:solidFill>
                <a:schemeClr val="tx1"/>
              </a:solidFill>
              <a:cs typeface="Segoe UI"/>
            </a:endParaRPr>
          </a:p>
          <a:p>
            <a:pPr defTabSz="895658">
              <a:spcAft>
                <a:spcPts val="1765"/>
              </a:spcAft>
              <a:buClr>
                <a:srgbClr val="0078D7"/>
              </a:buClr>
              <a:buSzTx/>
              <a:defRPr/>
            </a:pPr>
            <a:r>
              <a:rPr lang="en-US" sz="1765" kern="0">
                <a:solidFill>
                  <a:srgbClr val="5059C9"/>
                </a:solidFill>
                <a:latin typeface="Segoe UI Semibold"/>
                <a:cs typeface="Segoe UI Semibold"/>
              </a:rPr>
              <a:t>Connect to business data</a:t>
            </a:r>
            <a:r>
              <a:rPr lang="en-US" sz="1765" kern="0">
                <a:gradFill>
                  <a:gsLst>
                    <a:gs pos="97872">
                      <a:srgbClr val="353535"/>
                    </a:gs>
                    <a:gs pos="76000">
                      <a:srgbClr val="353535"/>
                    </a:gs>
                  </a:gsLst>
                </a:gradFill>
                <a:cs typeface="Segoe UI"/>
              </a:rPr>
              <a:t> in SharePoint lists, CDS, or any of 300+ connected services</a:t>
            </a:r>
          </a:p>
          <a:p>
            <a:pPr defTabSz="895658">
              <a:spcAft>
                <a:spcPts val="1765"/>
              </a:spcAft>
              <a:defRPr/>
            </a:pPr>
            <a:endParaRPr lang="en-US" sz="1765" kern="0" spc="-28">
              <a:gradFill>
                <a:gsLst>
                  <a:gs pos="97872">
                    <a:srgbClr val="353535"/>
                  </a:gs>
                  <a:gs pos="76000">
                    <a:srgbClr val="353535"/>
                  </a:gs>
                </a:gsLst>
              </a:gradFill>
              <a:latin typeface="Segoe UI" panose="020B0502040204020203" pitchFamily="34" charset="0"/>
              <a:cs typeface="Segoe UI" panose="020B0502040204020203" pitchFamily="34" charset="0"/>
            </a:endParaRPr>
          </a:p>
        </p:txBody>
      </p:sp>
      <p:grpSp>
        <p:nvGrpSpPr>
          <p:cNvPr id="2" name="Group 1" descr="Screenshot of a company app in Microsoft Teams displayed on a tablet">
            <a:extLst>
              <a:ext uri="{FF2B5EF4-FFF2-40B4-BE49-F238E27FC236}">
                <a16:creationId xmlns:a16="http://schemas.microsoft.com/office/drawing/2014/main" id="{A887090D-0BA3-441F-907E-8061E869D30E}"/>
              </a:ext>
            </a:extLst>
          </p:cNvPr>
          <p:cNvGrpSpPr/>
          <p:nvPr/>
        </p:nvGrpSpPr>
        <p:grpSpPr>
          <a:xfrm>
            <a:off x="5937319" y="1729636"/>
            <a:ext cx="6253304" cy="5125838"/>
            <a:chOff x="6056374" y="1763822"/>
            <a:chExt cx="6378696" cy="5228622"/>
          </a:xfrm>
        </p:grpSpPr>
        <p:pic>
          <p:nvPicPr>
            <p:cNvPr id="13" name="One Drive Image">
              <a:extLst>
                <a:ext uri="{FF2B5EF4-FFF2-40B4-BE49-F238E27FC236}">
                  <a16:creationId xmlns:a16="http://schemas.microsoft.com/office/drawing/2014/main" id="{1F0A0282-D1F0-4867-9878-49650E3292FC}"/>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056374" y="1763822"/>
              <a:ext cx="6378696" cy="5228622"/>
            </a:xfrm>
            <a:prstGeom prst="rect">
              <a:avLst/>
            </a:prstGeom>
          </p:spPr>
        </p:pic>
        <p:pic>
          <p:nvPicPr>
            <p:cNvPr id="14" name="Content Placeholder 4">
              <a:extLst>
                <a:ext uri="{FF2B5EF4-FFF2-40B4-BE49-F238E27FC236}">
                  <a16:creationId xmlns:a16="http://schemas.microsoft.com/office/drawing/2014/main" id="{C96105EC-1379-4EA7-A0EC-D9F640ABE09F}"/>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67686" y="2264105"/>
              <a:ext cx="5967384" cy="4728339"/>
            </a:xfrm>
            <a:prstGeom prst="rect">
              <a:avLst/>
            </a:prstGeom>
          </p:spPr>
        </p:pic>
      </p:grpSp>
      <p:pic>
        <p:nvPicPr>
          <p:cNvPr id="15" name="Picture 14">
            <a:extLst>
              <a:ext uri="{FF2B5EF4-FFF2-40B4-BE49-F238E27FC236}">
                <a16:creationId xmlns:a16="http://schemas.microsoft.com/office/drawing/2014/main" id="{E78A9A9D-1FFC-47A3-8945-9F307EA599A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40546" y="2258319"/>
            <a:ext cx="6162714" cy="5467219"/>
          </a:xfrm>
          <a:prstGeom prst="rect">
            <a:avLst/>
          </a:prstGeom>
        </p:spPr>
      </p:pic>
    </p:spTree>
    <p:extLst>
      <p:ext uri="{BB962C8B-B14F-4D97-AF65-F5344CB8AC3E}">
        <p14:creationId xmlns:p14="http://schemas.microsoft.com/office/powerpoint/2010/main" val="407950186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3C202B-6EAA-4F15-8990-C3B62B1BCCA5}"/>
              </a:ext>
            </a:extLst>
          </p:cNvPr>
          <p:cNvSpPr>
            <a:spLocks noGrp="1"/>
          </p:cNvSpPr>
          <p:nvPr>
            <p:ph type="title"/>
          </p:nvPr>
        </p:nvSpPr>
        <p:spPr/>
        <p:txBody>
          <a:bodyPr/>
          <a:lstStyle/>
          <a:p>
            <a:r>
              <a:rPr lang="en-US" dirty="0"/>
              <a:t>Challenge 2 Demo</a:t>
            </a:r>
          </a:p>
        </p:txBody>
      </p:sp>
      <p:sp>
        <p:nvSpPr>
          <p:cNvPr id="4" name="Text Placeholder 3">
            <a:extLst>
              <a:ext uri="{FF2B5EF4-FFF2-40B4-BE49-F238E27FC236}">
                <a16:creationId xmlns:a16="http://schemas.microsoft.com/office/drawing/2014/main" id="{07E637F8-CDD5-42CD-9555-E8518E5F98F8}"/>
              </a:ext>
            </a:extLst>
          </p:cNvPr>
          <p:cNvSpPr>
            <a:spLocks noGrp="1"/>
          </p:cNvSpPr>
          <p:nvPr>
            <p:ph type="body" sz="quarter" idx="12"/>
          </p:nvPr>
        </p:nvSpPr>
        <p:spPr>
          <a:xfrm>
            <a:off x="585216" y="3977319"/>
            <a:ext cx="9144000" cy="738664"/>
          </a:xfrm>
        </p:spPr>
        <p:txBody>
          <a:bodyPr/>
          <a:lstStyle/>
          <a:p>
            <a:r>
              <a:rPr lang="en-US" dirty="0"/>
              <a:t>Microsoft (SharePoint) Lists</a:t>
            </a:r>
          </a:p>
          <a:p>
            <a:r>
              <a:rPr lang="en-US" dirty="0"/>
              <a:t>Power Automate</a:t>
            </a:r>
          </a:p>
          <a:p>
            <a:r>
              <a:rPr lang="en-US" dirty="0"/>
              <a:t>Microsoft </a:t>
            </a:r>
            <a:r>
              <a:rPr lang="en-US" dirty="0" err="1"/>
              <a:t>Dataverse</a:t>
            </a:r>
            <a:r>
              <a:rPr lang="en-US" dirty="0"/>
              <a:t> for Teams</a:t>
            </a:r>
          </a:p>
        </p:txBody>
      </p:sp>
    </p:spTree>
    <p:extLst>
      <p:ext uri="{BB962C8B-B14F-4D97-AF65-F5344CB8AC3E}">
        <p14:creationId xmlns:p14="http://schemas.microsoft.com/office/powerpoint/2010/main" val="239276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72F228-CE9D-4669-9F55-BCE36FC26F9D}"/>
              </a:ext>
            </a:extLst>
          </p:cNvPr>
          <p:cNvSpPr>
            <a:spLocks noGrp="1"/>
          </p:cNvSpPr>
          <p:nvPr>
            <p:ph type="title"/>
          </p:nvPr>
        </p:nvSpPr>
        <p:spPr>
          <a:xfrm>
            <a:off x="426424" y="440919"/>
            <a:ext cx="11339774" cy="757914"/>
          </a:xfrm>
        </p:spPr>
        <p:txBody>
          <a:bodyPr/>
          <a:lstStyle/>
          <a:p>
            <a:r>
              <a:rPr lang="en-US"/>
              <a:t>Collect information with Microsoft Forms</a:t>
            </a:r>
          </a:p>
        </p:txBody>
      </p:sp>
      <p:pic>
        <p:nvPicPr>
          <p:cNvPr id="5" name="Picture 4" descr="Microsoft Forms icon">
            <a:extLst>
              <a:ext uri="{FF2B5EF4-FFF2-40B4-BE49-F238E27FC236}">
                <a16:creationId xmlns:a16="http://schemas.microsoft.com/office/drawing/2014/main" id="{B2BA26B1-6F10-4332-ADE0-1E93B2E448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47494" y="403194"/>
            <a:ext cx="851604" cy="851604"/>
          </a:xfrm>
          <a:prstGeom prst="rect">
            <a:avLst/>
          </a:prstGeom>
        </p:spPr>
      </p:pic>
      <p:sp>
        <p:nvSpPr>
          <p:cNvPr id="4" name="Text Placeholder 3">
            <a:extLst>
              <a:ext uri="{FF2B5EF4-FFF2-40B4-BE49-F238E27FC236}">
                <a16:creationId xmlns:a16="http://schemas.microsoft.com/office/drawing/2014/main" id="{5604564F-2895-42C4-9E04-E3624C4784BC}"/>
              </a:ext>
            </a:extLst>
          </p:cNvPr>
          <p:cNvSpPr>
            <a:spLocks noGrp="1"/>
          </p:cNvSpPr>
          <p:nvPr>
            <p:ph type="body" sz="quarter" idx="11"/>
          </p:nvPr>
        </p:nvSpPr>
        <p:spPr>
          <a:xfrm>
            <a:off x="426425" y="1974865"/>
            <a:ext cx="5378549" cy="2573144"/>
          </a:xfrm>
        </p:spPr>
        <p:txBody>
          <a:bodyPr/>
          <a:lstStyle/>
          <a:p>
            <a:pPr defTabSz="895658">
              <a:spcAft>
                <a:spcPts val="1765"/>
              </a:spcAft>
              <a:defRPr/>
            </a:pPr>
            <a:r>
              <a:rPr lang="en-US" sz="1765" kern="0">
                <a:gradFill>
                  <a:gsLst>
                    <a:gs pos="97872">
                      <a:srgbClr val="353535"/>
                    </a:gs>
                    <a:gs pos="76000">
                      <a:srgbClr val="353535"/>
                    </a:gs>
                  </a:gsLst>
                </a:gradFill>
                <a:latin typeface="Segoe UI" panose="020B0502040204020203" pitchFamily="34" charset="0"/>
                <a:cs typeface="Segoe UI" panose="020B0502040204020203" pitchFamily="34" charset="0"/>
              </a:rPr>
              <a:t>Integrate with Microsoft Teams using</a:t>
            </a:r>
            <a:r>
              <a:rPr lang="en-US" sz="1765" kern="0">
                <a:solidFill>
                  <a:srgbClr val="5059C9"/>
                </a:solidFill>
                <a:latin typeface="Segoe UI Semibold" panose="020B0702040204020203" pitchFamily="34" charset="0"/>
                <a:cs typeface="Segoe UI Semibold" panose="020B0702040204020203" pitchFamily="34" charset="0"/>
              </a:rPr>
              <a:t> web parts and chatbot integration</a:t>
            </a:r>
          </a:p>
          <a:p>
            <a:pPr defTabSz="895658">
              <a:spcAft>
                <a:spcPts val="1765"/>
              </a:spcAft>
              <a:defRPr/>
            </a:pPr>
            <a:r>
              <a:rPr lang="en-US" sz="1765" kern="0">
                <a:solidFill>
                  <a:srgbClr val="5059C9"/>
                </a:solidFill>
                <a:latin typeface="Segoe UI Semibold" panose="020B0702040204020203" pitchFamily="34" charset="0"/>
                <a:cs typeface="Segoe UI Semibold" panose="020B0702040204020203" pitchFamily="34" charset="0"/>
              </a:rPr>
              <a:t>Collect data </a:t>
            </a:r>
            <a:r>
              <a:rPr lang="en-US" sz="1765" kern="0">
                <a:gradFill>
                  <a:gsLst>
                    <a:gs pos="97872">
                      <a:srgbClr val="353535"/>
                    </a:gs>
                    <a:gs pos="76000">
                      <a:srgbClr val="353535"/>
                    </a:gs>
                  </a:gsLst>
                </a:gradFill>
                <a:latin typeface="Segoe UI" panose="020B0502040204020203" pitchFamily="34" charset="0"/>
                <a:cs typeface="Segoe UI" panose="020B0502040204020203" pitchFamily="34" charset="0"/>
              </a:rPr>
              <a:t>by adding a form to a Teams channel</a:t>
            </a:r>
          </a:p>
          <a:p>
            <a:pPr defTabSz="895658">
              <a:spcAft>
                <a:spcPts val="1765"/>
              </a:spcAft>
              <a:defRPr/>
            </a:pPr>
            <a:r>
              <a:rPr lang="en-US" sz="1765" kern="0">
                <a:gradFill>
                  <a:gsLst>
                    <a:gs pos="97872">
                      <a:srgbClr val="353535"/>
                    </a:gs>
                    <a:gs pos="76000">
                      <a:srgbClr val="353535"/>
                    </a:gs>
                  </a:gsLst>
                </a:gradFill>
                <a:latin typeface="Segoe UI" panose="020B0502040204020203" pitchFamily="34" charset="0"/>
                <a:cs typeface="Segoe UI" panose="020B0502040204020203" pitchFamily="34" charset="0"/>
              </a:rPr>
              <a:t>Solve sophisticated needs with </a:t>
            </a:r>
            <a:r>
              <a:rPr lang="en-US" sz="1765" kern="0">
                <a:solidFill>
                  <a:srgbClr val="5059C9"/>
                </a:solidFill>
                <a:latin typeface="Segoe UI Semibold" panose="020B0702040204020203" pitchFamily="34" charset="0"/>
                <a:cs typeface="Segoe UI Semibold" panose="020B0702040204020203" pitchFamily="34" charset="0"/>
              </a:rPr>
              <a:t>question branching and file uploads</a:t>
            </a:r>
          </a:p>
          <a:p>
            <a:pPr defTabSz="895658">
              <a:spcAft>
                <a:spcPts val="1765"/>
              </a:spcAft>
              <a:defRPr/>
            </a:pPr>
            <a:r>
              <a:rPr lang="en-US" sz="1765" kern="0">
                <a:gradFill>
                  <a:gsLst>
                    <a:gs pos="97872">
                      <a:srgbClr val="353535"/>
                    </a:gs>
                    <a:gs pos="76000">
                      <a:srgbClr val="353535"/>
                    </a:gs>
                  </a:gsLst>
                </a:gradFill>
                <a:latin typeface="Segoe UI" panose="020B0502040204020203" pitchFamily="34" charset="0"/>
                <a:cs typeface="Segoe UI" panose="020B0502040204020203" pitchFamily="34" charset="0"/>
              </a:rPr>
              <a:t>Save data in </a:t>
            </a:r>
            <a:r>
              <a:rPr lang="en-US" sz="1765" kern="0">
                <a:solidFill>
                  <a:srgbClr val="5059C9"/>
                </a:solidFill>
                <a:latin typeface="Segoe UI Semibold" panose="020B0702040204020203" pitchFamily="34" charset="0"/>
                <a:cs typeface="Segoe UI Semibold" panose="020B0702040204020203" pitchFamily="34" charset="0"/>
              </a:rPr>
              <a:t>SharePoint lists </a:t>
            </a:r>
            <a:r>
              <a:rPr lang="en-US" sz="1765" kern="0">
                <a:gradFill>
                  <a:gsLst>
                    <a:gs pos="97872">
                      <a:srgbClr val="353535"/>
                    </a:gs>
                    <a:gs pos="76000">
                      <a:srgbClr val="353535"/>
                    </a:gs>
                  </a:gsLst>
                </a:gradFill>
                <a:latin typeface="Segoe UI" panose="020B0502040204020203" pitchFamily="34" charset="0"/>
                <a:cs typeface="Segoe UI" panose="020B0502040204020203" pitchFamily="34" charset="0"/>
              </a:rPr>
              <a:t>and deliver notifications with Microsoft Power Automate</a:t>
            </a:r>
          </a:p>
          <a:p>
            <a:pPr defTabSz="895658">
              <a:spcAft>
                <a:spcPts val="1765"/>
              </a:spcAft>
              <a:defRPr/>
            </a:pPr>
            <a:r>
              <a:rPr lang="en-US" sz="1765" kern="0">
                <a:gradFill>
                  <a:gsLst>
                    <a:gs pos="97872">
                      <a:srgbClr val="353535"/>
                    </a:gs>
                    <a:gs pos="76000">
                      <a:srgbClr val="353535"/>
                    </a:gs>
                  </a:gsLst>
                </a:gradFill>
                <a:latin typeface="Segoe UI" panose="020B0502040204020203" pitchFamily="34" charset="0"/>
                <a:cs typeface="Segoe UI" panose="020B0502040204020203" pitchFamily="34" charset="0"/>
              </a:rPr>
              <a:t>Create </a:t>
            </a:r>
            <a:r>
              <a:rPr lang="en-US" sz="1765" kern="0">
                <a:solidFill>
                  <a:srgbClr val="5059C9"/>
                </a:solidFill>
                <a:latin typeface="Segoe UI Semibold" panose="020B0702040204020203" pitchFamily="34" charset="0"/>
                <a:cs typeface="Segoe UI Semibold" panose="020B0702040204020203" pitchFamily="34" charset="0"/>
              </a:rPr>
              <a:t>polls, quizzes, and surveys </a:t>
            </a:r>
            <a:endParaRPr lang="en-US" sz="1765" kern="0">
              <a:gradFill>
                <a:gsLst>
                  <a:gs pos="97872">
                    <a:srgbClr val="353535"/>
                  </a:gs>
                  <a:gs pos="76000">
                    <a:srgbClr val="353535"/>
                  </a:gs>
                </a:gsLst>
              </a:gradFill>
              <a:latin typeface="Segoe UI" panose="020B0502040204020203" pitchFamily="34" charset="0"/>
              <a:cs typeface="Segoe UI" panose="020B0502040204020203" pitchFamily="34" charset="0"/>
            </a:endParaRPr>
          </a:p>
          <a:p>
            <a:pPr defTabSz="895658">
              <a:spcAft>
                <a:spcPts val="1765"/>
              </a:spcAft>
              <a:defRPr/>
            </a:pPr>
            <a:r>
              <a:rPr lang="en-US" sz="1765" kern="0">
                <a:solidFill>
                  <a:srgbClr val="5059C9"/>
                </a:solidFill>
                <a:latin typeface="Segoe UI Semibold" panose="020B0702040204020203" pitchFamily="34" charset="0"/>
                <a:cs typeface="Segoe UI Semibold" panose="020B0702040204020203" pitchFamily="34" charset="0"/>
              </a:rPr>
              <a:t>Share forms</a:t>
            </a:r>
            <a:r>
              <a:rPr lang="en-US" sz="1765" kern="0">
                <a:gradFill>
                  <a:gsLst>
                    <a:gs pos="97872">
                      <a:srgbClr val="353535"/>
                    </a:gs>
                    <a:gs pos="76000">
                      <a:srgbClr val="353535"/>
                    </a:gs>
                  </a:gsLst>
                </a:gradFill>
                <a:latin typeface="Segoe UI" panose="020B0502040204020203" pitchFamily="34" charset="0"/>
                <a:cs typeface="Segoe UI" panose="020B0502040204020203" pitchFamily="34" charset="0"/>
              </a:rPr>
              <a:t> with anyone inside or outside </a:t>
            </a:r>
            <a:br>
              <a:rPr lang="en-US" sz="1765" kern="0">
                <a:gradFill>
                  <a:gsLst>
                    <a:gs pos="97872">
                      <a:srgbClr val="353535"/>
                    </a:gs>
                    <a:gs pos="76000">
                      <a:srgbClr val="353535"/>
                    </a:gs>
                  </a:gsLst>
                </a:gradFill>
                <a:latin typeface="Segoe UI" panose="020B0502040204020203" pitchFamily="34" charset="0"/>
                <a:cs typeface="Segoe UI" panose="020B0502040204020203" pitchFamily="34" charset="0"/>
              </a:rPr>
            </a:br>
            <a:r>
              <a:rPr lang="en-US" sz="1765" kern="0">
                <a:gradFill>
                  <a:gsLst>
                    <a:gs pos="97872">
                      <a:srgbClr val="353535"/>
                    </a:gs>
                    <a:gs pos="76000">
                      <a:srgbClr val="353535"/>
                    </a:gs>
                  </a:gsLst>
                </a:gradFill>
                <a:latin typeface="Segoe UI" panose="020B0502040204020203" pitchFamily="34" charset="0"/>
                <a:cs typeface="Segoe UI" panose="020B0502040204020203" pitchFamily="34" charset="0"/>
              </a:rPr>
              <a:t>your organization</a:t>
            </a:r>
          </a:p>
        </p:txBody>
      </p:sp>
      <p:grpSp>
        <p:nvGrpSpPr>
          <p:cNvPr id="2" name="Group 1" descr="Screenshot of a Microsoft Form in Microsoft Teams displayed on a tablet">
            <a:extLst>
              <a:ext uri="{FF2B5EF4-FFF2-40B4-BE49-F238E27FC236}">
                <a16:creationId xmlns:a16="http://schemas.microsoft.com/office/drawing/2014/main" id="{C4E3318F-A575-401B-8BC3-6DF38A64215A}"/>
              </a:ext>
            </a:extLst>
          </p:cNvPr>
          <p:cNvGrpSpPr/>
          <p:nvPr/>
        </p:nvGrpSpPr>
        <p:grpSpPr>
          <a:xfrm>
            <a:off x="5937318" y="1729636"/>
            <a:ext cx="6254683" cy="5127879"/>
            <a:chOff x="6056373" y="1763822"/>
            <a:chExt cx="6380102" cy="5230704"/>
          </a:xfrm>
        </p:grpSpPr>
        <p:pic>
          <p:nvPicPr>
            <p:cNvPr id="6" name="One Drive Image">
              <a:extLst>
                <a:ext uri="{FF2B5EF4-FFF2-40B4-BE49-F238E27FC236}">
                  <a16:creationId xmlns:a16="http://schemas.microsoft.com/office/drawing/2014/main" id="{74D9CCD2-7157-4B90-A456-99217A0AB161}"/>
                </a:ext>
                <a:ext uri="{C183D7F6-B498-43B3-948B-1728B52AA6E4}">
                  <adec:decorative xmlns:adec="http://schemas.microsoft.com/office/drawing/2017/decorative" val="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056373" y="1763822"/>
              <a:ext cx="6378696" cy="5228622"/>
            </a:xfrm>
            <a:prstGeom prst="rect">
              <a:avLst/>
            </a:prstGeom>
          </p:spPr>
        </p:pic>
        <p:pic>
          <p:nvPicPr>
            <p:cNvPr id="8" name="Picture 7">
              <a:extLst>
                <a:ext uri="{FF2B5EF4-FFF2-40B4-BE49-F238E27FC236}">
                  <a16:creationId xmlns:a16="http://schemas.microsoft.com/office/drawing/2014/main" id="{8414B245-0FC4-47EE-8FCB-6955D57E3526}"/>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60564" y="2257862"/>
              <a:ext cx="5975911" cy="4736664"/>
            </a:xfrm>
            <a:prstGeom prst="rect">
              <a:avLst/>
            </a:prstGeom>
          </p:spPr>
        </p:pic>
      </p:grpSp>
    </p:spTree>
    <p:extLst>
      <p:ext uri="{BB962C8B-B14F-4D97-AF65-F5344CB8AC3E}">
        <p14:creationId xmlns:p14="http://schemas.microsoft.com/office/powerpoint/2010/main" val="86095136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093D34-15AC-40C7-90CD-0E292E29753F}"/>
              </a:ext>
            </a:extLst>
          </p:cNvPr>
          <p:cNvSpPr>
            <a:spLocks noGrp="1"/>
          </p:cNvSpPr>
          <p:nvPr>
            <p:ph type="title"/>
          </p:nvPr>
        </p:nvSpPr>
        <p:spPr>
          <a:xfrm>
            <a:off x="426424" y="440919"/>
            <a:ext cx="11339774" cy="757914"/>
          </a:xfrm>
        </p:spPr>
        <p:txBody>
          <a:bodyPr/>
          <a:lstStyle/>
          <a:p>
            <a:r>
              <a:rPr lang="en-US"/>
              <a:t>Uncover insights with Power BI</a:t>
            </a:r>
          </a:p>
        </p:txBody>
      </p:sp>
      <p:grpSp>
        <p:nvGrpSpPr>
          <p:cNvPr id="5" name="Group 4" descr="Power BI icon">
            <a:extLst>
              <a:ext uri="{FF2B5EF4-FFF2-40B4-BE49-F238E27FC236}">
                <a16:creationId xmlns:a16="http://schemas.microsoft.com/office/drawing/2014/main" id="{A0359C74-12B6-43E5-A954-A5C1D218E535}"/>
              </a:ext>
            </a:extLst>
          </p:cNvPr>
          <p:cNvGrpSpPr/>
          <p:nvPr/>
        </p:nvGrpSpPr>
        <p:grpSpPr>
          <a:xfrm>
            <a:off x="10913973" y="394074"/>
            <a:ext cx="851604" cy="851604"/>
            <a:chOff x="10871200" y="193243"/>
            <a:chExt cx="1051560" cy="1051560"/>
          </a:xfrm>
          <a:effectLst/>
        </p:grpSpPr>
        <p:sp>
          <p:nvSpPr>
            <p:cNvPr id="6" name="Oval 5">
              <a:extLst>
                <a:ext uri="{FF2B5EF4-FFF2-40B4-BE49-F238E27FC236}">
                  <a16:creationId xmlns:a16="http://schemas.microsoft.com/office/drawing/2014/main" id="{63A98CA2-2DE6-4A23-A8B3-D50DFC59320B}"/>
                </a:ext>
                <a:ext uri="{C183D7F6-B498-43B3-948B-1728B52AA6E4}">
                  <adec:decorative xmlns:adec="http://schemas.microsoft.com/office/drawing/2017/decorative" val="1"/>
                </a:ext>
              </a:extLst>
            </p:cNvPr>
            <p:cNvSpPr/>
            <p:nvPr/>
          </p:nvSpPr>
          <p:spPr bwMode="auto">
            <a:xfrm>
              <a:off x="10871200" y="193243"/>
              <a:ext cx="1051560" cy="1051560"/>
            </a:xfrm>
            <a:prstGeom prst="ellipse">
              <a:avLst/>
            </a:prstGeom>
            <a:solidFill>
              <a:srgbClr val="FFC000"/>
            </a:solidFill>
            <a:ln>
              <a:noFill/>
            </a:ln>
            <a:effectLst>
              <a:outerShdw blurRad="63500" dist="38100" dir="2700000" algn="tl"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61314" tIns="129052" rIns="161314" bIns="129052" numCol="1" spcCol="0" rtlCol="0" fromWordArt="0" anchor="ctr" anchorCtr="0" forceAA="0" compatLnSpc="1">
              <a:prstTxWarp prst="textNoShape">
                <a:avLst/>
              </a:prstTxWarp>
              <a:noAutofit/>
            </a:bodyPr>
            <a:lstStyle/>
            <a:p>
              <a:pPr defTabSz="822445" fontAlgn="base">
                <a:spcBef>
                  <a:spcPct val="0"/>
                </a:spcBef>
                <a:spcAft>
                  <a:spcPct val="0"/>
                </a:spcAft>
                <a:defRPr/>
              </a:pPr>
              <a:endParaRPr lang="en-US" sz="1764">
                <a:solidFill>
                  <a:srgbClr val="1A1A1A"/>
                </a:solidFill>
                <a:latin typeface="Segoe UI"/>
                <a:cs typeface="Segoe UI" pitchFamily="34" charset="0"/>
              </a:endParaRPr>
            </a:p>
          </p:txBody>
        </p:sp>
        <p:grpSp>
          <p:nvGrpSpPr>
            <p:cNvPr id="7" name="Group 12">
              <a:extLst>
                <a:ext uri="{FF2B5EF4-FFF2-40B4-BE49-F238E27FC236}">
                  <a16:creationId xmlns:a16="http://schemas.microsoft.com/office/drawing/2014/main" id="{74CEA702-BA05-484C-9358-BFDCB03306C5}"/>
                </a:ext>
              </a:extLst>
            </p:cNvPr>
            <p:cNvGrpSpPr>
              <a:grpSpLocks noChangeAspect="1"/>
            </p:cNvGrpSpPr>
            <p:nvPr/>
          </p:nvGrpSpPr>
          <p:grpSpPr bwMode="auto">
            <a:xfrm>
              <a:off x="11154819" y="535056"/>
              <a:ext cx="484321" cy="367935"/>
              <a:chOff x="4543" y="2176"/>
              <a:chExt cx="258" cy="196"/>
            </a:xfrm>
            <a:solidFill>
              <a:schemeClr val="tx1">
                <a:lumMod val="50000"/>
              </a:schemeClr>
            </a:solidFill>
          </p:grpSpPr>
          <p:sp>
            <p:nvSpPr>
              <p:cNvPr id="8" name="Freeform 13">
                <a:extLst>
                  <a:ext uri="{FF2B5EF4-FFF2-40B4-BE49-F238E27FC236}">
                    <a16:creationId xmlns:a16="http://schemas.microsoft.com/office/drawing/2014/main" id="{D663F789-00E1-41CA-9E19-BB09C953DA36}"/>
                  </a:ext>
                  <a:ext uri="{C183D7F6-B498-43B3-948B-1728B52AA6E4}">
                    <adec:decorative xmlns:adec="http://schemas.microsoft.com/office/drawing/2017/decorative" val="1"/>
                  </a:ext>
                </a:extLst>
              </p:cNvPr>
              <p:cNvSpPr>
                <a:spLocks/>
              </p:cNvSpPr>
              <p:nvPr/>
            </p:nvSpPr>
            <p:spPr bwMode="auto">
              <a:xfrm>
                <a:off x="4543" y="2176"/>
                <a:ext cx="258" cy="170"/>
              </a:xfrm>
              <a:custGeom>
                <a:avLst/>
                <a:gdLst>
                  <a:gd name="T0" fmla="*/ 635 w 720"/>
                  <a:gd name="T1" fmla="*/ 467 h 467"/>
                  <a:gd name="T2" fmla="*/ 620 w 720"/>
                  <a:gd name="T3" fmla="*/ 467 h 467"/>
                  <a:gd name="T4" fmla="*/ 620 w 720"/>
                  <a:gd name="T5" fmla="*/ 438 h 467"/>
                  <a:gd name="T6" fmla="*/ 635 w 720"/>
                  <a:gd name="T7" fmla="*/ 438 h 467"/>
                  <a:gd name="T8" fmla="*/ 691 w 720"/>
                  <a:gd name="T9" fmla="*/ 382 h 467"/>
                  <a:gd name="T10" fmla="*/ 691 w 720"/>
                  <a:gd name="T11" fmla="*/ 85 h 467"/>
                  <a:gd name="T12" fmla="*/ 635 w 720"/>
                  <a:gd name="T13" fmla="*/ 29 h 467"/>
                  <a:gd name="T14" fmla="*/ 85 w 720"/>
                  <a:gd name="T15" fmla="*/ 29 h 467"/>
                  <a:gd name="T16" fmla="*/ 29 w 720"/>
                  <a:gd name="T17" fmla="*/ 85 h 467"/>
                  <a:gd name="T18" fmla="*/ 29 w 720"/>
                  <a:gd name="T19" fmla="*/ 382 h 467"/>
                  <a:gd name="T20" fmla="*/ 85 w 720"/>
                  <a:gd name="T21" fmla="*/ 438 h 467"/>
                  <a:gd name="T22" fmla="*/ 99 w 720"/>
                  <a:gd name="T23" fmla="*/ 438 h 467"/>
                  <a:gd name="T24" fmla="*/ 99 w 720"/>
                  <a:gd name="T25" fmla="*/ 467 h 467"/>
                  <a:gd name="T26" fmla="*/ 85 w 720"/>
                  <a:gd name="T27" fmla="*/ 467 h 467"/>
                  <a:gd name="T28" fmla="*/ 0 w 720"/>
                  <a:gd name="T29" fmla="*/ 382 h 467"/>
                  <a:gd name="T30" fmla="*/ 0 w 720"/>
                  <a:gd name="T31" fmla="*/ 85 h 467"/>
                  <a:gd name="T32" fmla="*/ 85 w 720"/>
                  <a:gd name="T33" fmla="*/ 0 h 467"/>
                  <a:gd name="T34" fmla="*/ 635 w 720"/>
                  <a:gd name="T35" fmla="*/ 0 h 467"/>
                  <a:gd name="T36" fmla="*/ 720 w 720"/>
                  <a:gd name="T37" fmla="*/ 85 h 467"/>
                  <a:gd name="T38" fmla="*/ 720 w 720"/>
                  <a:gd name="T39" fmla="*/ 382 h 467"/>
                  <a:gd name="T40" fmla="*/ 635 w 720"/>
                  <a:gd name="T41" fmla="*/ 467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0" h="467">
                    <a:moveTo>
                      <a:pt x="635" y="467"/>
                    </a:moveTo>
                    <a:cubicBezTo>
                      <a:pt x="620" y="467"/>
                      <a:pt x="620" y="467"/>
                      <a:pt x="620" y="467"/>
                    </a:cubicBezTo>
                    <a:cubicBezTo>
                      <a:pt x="620" y="438"/>
                      <a:pt x="620" y="438"/>
                      <a:pt x="620" y="438"/>
                    </a:cubicBezTo>
                    <a:cubicBezTo>
                      <a:pt x="635" y="438"/>
                      <a:pt x="635" y="438"/>
                      <a:pt x="635" y="438"/>
                    </a:cubicBezTo>
                    <a:cubicBezTo>
                      <a:pt x="666" y="438"/>
                      <a:pt x="691" y="413"/>
                      <a:pt x="691" y="382"/>
                    </a:cubicBezTo>
                    <a:cubicBezTo>
                      <a:pt x="691" y="85"/>
                      <a:pt x="691" y="85"/>
                      <a:pt x="691" y="85"/>
                    </a:cubicBezTo>
                    <a:cubicBezTo>
                      <a:pt x="691" y="54"/>
                      <a:pt x="666" y="29"/>
                      <a:pt x="635" y="29"/>
                    </a:cubicBezTo>
                    <a:cubicBezTo>
                      <a:pt x="85" y="29"/>
                      <a:pt x="85" y="29"/>
                      <a:pt x="85" y="29"/>
                    </a:cubicBezTo>
                    <a:cubicBezTo>
                      <a:pt x="54" y="29"/>
                      <a:pt x="29" y="54"/>
                      <a:pt x="29" y="85"/>
                    </a:cubicBezTo>
                    <a:cubicBezTo>
                      <a:pt x="29" y="382"/>
                      <a:pt x="29" y="382"/>
                      <a:pt x="29" y="382"/>
                    </a:cubicBezTo>
                    <a:cubicBezTo>
                      <a:pt x="29" y="413"/>
                      <a:pt x="54" y="438"/>
                      <a:pt x="85" y="438"/>
                    </a:cubicBezTo>
                    <a:cubicBezTo>
                      <a:pt x="99" y="438"/>
                      <a:pt x="99" y="438"/>
                      <a:pt x="99" y="438"/>
                    </a:cubicBezTo>
                    <a:cubicBezTo>
                      <a:pt x="99" y="467"/>
                      <a:pt x="99" y="467"/>
                      <a:pt x="99" y="467"/>
                    </a:cubicBezTo>
                    <a:cubicBezTo>
                      <a:pt x="85" y="467"/>
                      <a:pt x="85" y="467"/>
                      <a:pt x="85" y="467"/>
                    </a:cubicBezTo>
                    <a:cubicBezTo>
                      <a:pt x="38" y="467"/>
                      <a:pt x="0" y="429"/>
                      <a:pt x="0" y="382"/>
                    </a:cubicBezTo>
                    <a:cubicBezTo>
                      <a:pt x="0" y="85"/>
                      <a:pt x="0" y="85"/>
                      <a:pt x="0" y="85"/>
                    </a:cubicBezTo>
                    <a:cubicBezTo>
                      <a:pt x="0" y="38"/>
                      <a:pt x="38" y="0"/>
                      <a:pt x="85" y="0"/>
                    </a:cubicBezTo>
                    <a:cubicBezTo>
                      <a:pt x="635" y="0"/>
                      <a:pt x="635" y="0"/>
                      <a:pt x="635" y="0"/>
                    </a:cubicBezTo>
                    <a:cubicBezTo>
                      <a:pt x="682" y="0"/>
                      <a:pt x="720" y="38"/>
                      <a:pt x="720" y="85"/>
                    </a:cubicBezTo>
                    <a:cubicBezTo>
                      <a:pt x="720" y="382"/>
                      <a:pt x="720" y="382"/>
                      <a:pt x="720" y="382"/>
                    </a:cubicBezTo>
                    <a:cubicBezTo>
                      <a:pt x="720" y="429"/>
                      <a:pt x="682" y="467"/>
                      <a:pt x="635" y="467"/>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rgbClr val="1A1A1A"/>
                  </a:solidFill>
                  <a:latin typeface="Segoe UI Semilight"/>
                </a:endParaRPr>
              </a:p>
            </p:txBody>
          </p:sp>
          <p:sp>
            <p:nvSpPr>
              <p:cNvPr id="9" name="Freeform 14">
                <a:extLst>
                  <a:ext uri="{FF2B5EF4-FFF2-40B4-BE49-F238E27FC236}">
                    <a16:creationId xmlns:a16="http://schemas.microsoft.com/office/drawing/2014/main" id="{F60E4BF8-9C5E-493B-8B52-43C0A5077E05}"/>
                  </a:ext>
                  <a:ext uri="{C183D7F6-B498-43B3-948B-1728B52AA6E4}">
                    <adec:decorative xmlns:adec="http://schemas.microsoft.com/office/drawing/2017/decorative" val="1"/>
                  </a:ext>
                </a:extLst>
              </p:cNvPr>
              <p:cNvSpPr>
                <a:spLocks/>
              </p:cNvSpPr>
              <p:nvPr/>
            </p:nvSpPr>
            <p:spPr bwMode="auto">
              <a:xfrm>
                <a:off x="4591" y="2311"/>
                <a:ext cx="28" cy="61"/>
              </a:xfrm>
              <a:custGeom>
                <a:avLst/>
                <a:gdLst>
                  <a:gd name="T0" fmla="*/ 40 w 79"/>
                  <a:gd name="T1" fmla="*/ 169 h 169"/>
                  <a:gd name="T2" fmla="*/ 0 w 79"/>
                  <a:gd name="T3" fmla="*/ 130 h 169"/>
                  <a:gd name="T4" fmla="*/ 0 w 79"/>
                  <a:gd name="T5" fmla="*/ 39 h 169"/>
                  <a:gd name="T6" fmla="*/ 40 w 79"/>
                  <a:gd name="T7" fmla="*/ 0 h 169"/>
                  <a:gd name="T8" fmla="*/ 40 w 79"/>
                  <a:gd name="T9" fmla="*/ 0 h 169"/>
                  <a:gd name="T10" fmla="*/ 79 w 79"/>
                  <a:gd name="T11" fmla="*/ 39 h 169"/>
                  <a:gd name="T12" fmla="*/ 79 w 79"/>
                  <a:gd name="T13" fmla="*/ 130 h 169"/>
                  <a:gd name="T14" fmla="*/ 40 w 79"/>
                  <a:gd name="T15" fmla="*/ 169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169">
                    <a:moveTo>
                      <a:pt x="40" y="169"/>
                    </a:moveTo>
                    <a:cubicBezTo>
                      <a:pt x="18" y="169"/>
                      <a:pt x="0" y="152"/>
                      <a:pt x="0" y="130"/>
                    </a:cubicBezTo>
                    <a:cubicBezTo>
                      <a:pt x="0" y="39"/>
                      <a:pt x="0" y="39"/>
                      <a:pt x="0" y="39"/>
                    </a:cubicBezTo>
                    <a:cubicBezTo>
                      <a:pt x="0" y="17"/>
                      <a:pt x="18" y="0"/>
                      <a:pt x="40" y="0"/>
                    </a:cubicBezTo>
                    <a:cubicBezTo>
                      <a:pt x="40" y="0"/>
                      <a:pt x="40" y="0"/>
                      <a:pt x="40" y="0"/>
                    </a:cubicBezTo>
                    <a:cubicBezTo>
                      <a:pt x="62" y="0"/>
                      <a:pt x="79" y="17"/>
                      <a:pt x="79" y="39"/>
                    </a:cubicBezTo>
                    <a:cubicBezTo>
                      <a:pt x="79" y="130"/>
                      <a:pt x="79" y="130"/>
                      <a:pt x="79" y="130"/>
                    </a:cubicBezTo>
                    <a:cubicBezTo>
                      <a:pt x="79" y="152"/>
                      <a:pt x="62" y="169"/>
                      <a:pt x="40" y="16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rgbClr val="1A1A1A"/>
                  </a:solidFill>
                  <a:latin typeface="Segoe UI Semilight"/>
                </a:endParaRPr>
              </a:p>
            </p:txBody>
          </p:sp>
          <p:sp>
            <p:nvSpPr>
              <p:cNvPr id="10" name="Freeform 15">
                <a:extLst>
                  <a:ext uri="{FF2B5EF4-FFF2-40B4-BE49-F238E27FC236}">
                    <a16:creationId xmlns:a16="http://schemas.microsoft.com/office/drawing/2014/main" id="{55C507B2-A978-49EF-8481-F36905915556}"/>
                  </a:ext>
                  <a:ext uri="{C183D7F6-B498-43B3-948B-1728B52AA6E4}">
                    <adec:decorative xmlns:adec="http://schemas.microsoft.com/office/drawing/2017/decorative" val="1"/>
                  </a:ext>
                </a:extLst>
              </p:cNvPr>
              <p:cNvSpPr>
                <a:spLocks/>
              </p:cNvSpPr>
              <p:nvPr/>
            </p:nvSpPr>
            <p:spPr bwMode="auto">
              <a:xfrm>
                <a:off x="4635" y="2259"/>
                <a:ext cx="29" cy="113"/>
              </a:xfrm>
              <a:custGeom>
                <a:avLst/>
                <a:gdLst>
                  <a:gd name="T0" fmla="*/ 40 w 79"/>
                  <a:gd name="T1" fmla="*/ 312 h 312"/>
                  <a:gd name="T2" fmla="*/ 0 w 79"/>
                  <a:gd name="T3" fmla="*/ 273 h 312"/>
                  <a:gd name="T4" fmla="*/ 0 w 79"/>
                  <a:gd name="T5" fmla="*/ 40 h 312"/>
                  <a:gd name="T6" fmla="*/ 40 w 79"/>
                  <a:gd name="T7" fmla="*/ 0 h 312"/>
                  <a:gd name="T8" fmla="*/ 79 w 79"/>
                  <a:gd name="T9" fmla="*/ 40 h 312"/>
                  <a:gd name="T10" fmla="*/ 79 w 79"/>
                  <a:gd name="T11" fmla="*/ 273 h 312"/>
                  <a:gd name="T12" fmla="*/ 40 w 79"/>
                  <a:gd name="T13" fmla="*/ 312 h 312"/>
                </a:gdLst>
                <a:ahLst/>
                <a:cxnLst>
                  <a:cxn ang="0">
                    <a:pos x="T0" y="T1"/>
                  </a:cxn>
                  <a:cxn ang="0">
                    <a:pos x="T2" y="T3"/>
                  </a:cxn>
                  <a:cxn ang="0">
                    <a:pos x="T4" y="T5"/>
                  </a:cxn>
                  <a:cxn ang="0">
                    <a:pos x="T6" y="T7"/>
                  </a:cxn>
                  <a:cxn ang="0">
                    <a:pos x="T8" y="T9"/>
                  </a:cxn>
                  <a:cxn ang="0">
                    <a:pos x="T10" y="T11"/>
                  </a:cxn>
                  <a:cxn ang="0">
                    <a:pos x="T12" y="T13"/>
                  </a:cxn>
                </a:cxnLst>
                <a:rect l="0" t="0" r="r" b="b"/>
                <a:pathLst>
                  <a:path w="79" h="312">
                    <a:moveTo>
                      <a:pt x="40" y="312"/>
                    </a:moveTo>
                    <a:cubicBezTo>
                      <a:pt x="18" y="312"/>
                      <a:pt x="0" y="295"/>
                      <a:pt x="0" y="273"/>
                    </a:cubicBezTo>
                    <a:cubicBezTo>
                      <a:pt x="0" y="40"/>
                      <a:pt x="0" y="40"/>
                      <a:pt x="0" y="40"/>
                    </a:cubicBezTo>
                    <a:cubicBezTo>
                      <a:pt x="0" y="18"/>
                      <a:pt x="18" y="0"/>
                      <a:pt x="40" y="0"/>
                    </a:cubicBezTo>
                    <a:cubicBezTo>
                      <a:pt x="62" y="0"/>
                      <a:pt x="79" y="18"/>
                      <a:pt x="79" y="40"/>
                    </a:cubicBezTo>
                    <a:cubicBezTo>
                      <a:pt x="79" y="273"/>
                      <a:pt x="79" y="273"/>
                      <a:pt x="79" y="273"/>
                    </a:cubicBezTo>
                    <a:cubicBezTo>
                      <a:pt x="79" y="295"/>
                      <a:pt x="62" y="312"/>
                      <a:pt x="40" y="312"/>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rgbClr val="1A1A1A"/>
                  </a:solidFill>
                  <a:latin typeface="Segoe UI Semilight"/>
                </a:endParaRPr>
              </a:p>
            </p:txBody>
          </p:sp>
          <p:sp>
            <p:nvSpPr>
              <p:cNvPr id="12" name="Freeform 17">
                <a:extLst>
                  <a:ext uri="{FF2B5EF4-FFF2-40B4-BE49-F238E27FC236}">
                    <a16:creationId xmlns:a16="http://schemas.microsoft.com/office/drawing/2014/main" id="{6A42B570-371E-4F97-8027-C659A6251D86}"/>
                  </a:ext>
                  <a:ext uri="{C183D7F6-B498-43B3-948B-1728B52AA6E4}">
                    <adec:decorative xmlns:adec="http://schemas.microsoft.com/office/drawing/2017/decorative" val="1"/>
                  </a:ext>
                </a:extLst>
              </p:cNvPr>
              <p:cNvSpPr>
                <a:spLocks/>
              </p:cNvSpPr>
              <p:nvPr/>
            </p:nvSpPr>
            <p:spPr bwMode="auto">
              <a:xfrm>
                <a:off x="4680" y="2280"/>
                <a:ext cx="28" cy="92"/>
              </a:xfrm>
              <a:custGeom>
                <a:avLst/>
                <a:gdLst>
                  <a:gd name="T0" fmla="*/ 40 w 79"/>
                  <a:gd name="T1" fmla="*/ 252 h 252"/>
                  <a:gd name="T2" fmla="*/ 0 w 79"/>
                  <a:gd name="T3" fmla="*/ 213 h 252"/>
                  <a:gd name="T4" fmla="*/ 0 w 79"/>
                  <a:gd name="T5" fmla="*/ 40 h 252"/>
                  <a:gd name="T6" fmla="*/ 40 w 79"/>
                  <a:gd name="T7" fmla="*/ 0 h 252"/>
                  <a:gd name="T8" fmla="*/ 79 w 79"/>
                  <a:gd name="T9" fmla="*/ 40 h 252"/>
                  <a:gd name="T10" fmla="*/ 79 w 79"/>
                  <a:gd name="T11" fmla="*/ 213 h 252"/>
                  <a:gd name="T12" fmla="*/ 40 w 79"/>
                  <a:gd name="T13" fmla="*/ 252 h 252"/>
                </a:gdLst>
                <a:ahLst/>
                <a:cxnLst>
                  <a:cxn ang="0">
                    <a:pos x="T0" y="T1"/>
                  </a:cxn>
                  <a:cxn ang="0">
                    <a:pos x="T2" y="T3"/>
                  </a:cxn>
                  <a:cxn ang="0">
                    <a:pos x="T4" y="T5"/>
                  </a:cxn>
                  <a:cxn ang="0">
                    <a:pos x="T6" y="T7"/>
                  </a:cxn>
                  <a:cxn ang="0">
                    <a:pos x="T8" y="T9"/>
                  </a:cxn>
                  <a:cxn ang="0">
                    <a:pos x="T10" y="T11"/>
                  </a:cxn>
                  <a:cxn ang="0">
                    <a:pos x="T12" y="T13"/>
                  </a:cxn>
                </a:cxnLst>
                <a:rect l="0" t="0" r="r" b="b"/>
                <a:pathLst>
                  <a:path w="79" h="252">
                    <a:moveTo>
                      <a:pt x="40" y="252"/>
                    </a:moveTo>
                    <a:cubicBezTo>
                      <a:pt x="18" y="252"/>
                      <a:pt x="0" y="235"/>
                      <a:pt x="0" y="213"/>
                    </a:cubicBezTo>
                    <a:cubicBezTo>
                      <a:pt x="0" y="40"/>
                      <a:pt x="0" y="40"/>
                      <a:pt x="0" y="40"/>
                    </a:cubicBezTo>
                    <a:cubicBezTo>
                      <a:pt x="0" y="18"/>
                      <a:pt x="18" y="0"/>
                      <a:pt x="40" y="0"/>
                    </a:cubicBezTo>
                    <a:cubicBezTo>
                      <a:pt x="61" y="0"/>
                      <a:pt x="79" y="18"/>
                      <a:pt x="79" y="40"/>
                    </a:cubicBezTo>
                    <a:cubicBezTo>
                      <a:pt x="79" y="213"/>
                      <a:pt x="79" y="213"/>
                      <a:pt x="79" y="213"/>
                    </a:cubicBezTo>
                    <a:cubicBezTo>
                      <a:pt x="79" y="235"/>
                      <a:pt x="62" y="252"/>
                      <a:pt x="40" y="252"/>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rgbClr val="1A1A1A"/>
                  </a:solidFill>
                  <a:latin typeface="Segoe UI Semilight"/>
                </a:endParaRPr>
              </a:p>
            </p:txBody>
          </p:sp>
          <p:sp>
            <p:nvSpPr>
              <p:cNvPr id="11" name="Freeform 16">
                <a:extLst>
                  <a:ext uri="{FF2B5EF4-FFF2-40B4-BE49-F238E27FC236}">
                    <a16:creationId xmlns:a16="http://schemas.microsoft.com/office/drawing/2014/main" id="{70E349C4-8263-4380-8F1B-00F6B8ED24F0}"/>
                  </a:ext>
                  <a:ext uri="{C183D7F6-B498-43B3-948B-1728B52AA6E4}">
                    <adec:decorative xmlns:adec="http://schemas.microsoft.com/office/drawing/2017/decorative" val="1"/>
                  </a:ext>
                </a:extLst>
              </p:cNvPr>
              <p:cNvSpPr>
                <a:spLocks/>
              </p:cNvSpPr>
              <p:nvPr/>
            </p:nvSpPr>
            <p:spPr bwMode="auto">
              <a:xfrm>
                <a:off x="4724" y="2223"/>
                <a:ext cx="29" cy="149"/>
              </a:xfrm>
              <a:custGeom>
                <a:avLst/>
                <a:gdLst>
                  <a:gd name="T0" fmla="*/ 40 w 79"/>
                  <a:gd name="T1" fmla="*/ 409 h 409"/>
                  <a:gd name="T2" fmla="*/ 0 w 79"/>
                  <a:gd name="T3" fmla="*/ 370 h 409"/>
                  <a:gd name="T4" fmla="*/ 0 w 79"/>
                  <a:gd name="T5" fmla="*/ 39 h 409"/>
                  <a:gd name="T6" fmla="*/ 40 w 79"/>
                  <a:gd name="T7" fmla="*/ 0 h 409"/>
                  <a:gd name="T8" fmla="*/ 79 w 79"/>
                  <a:gd name="T9" fmla="*/ 39 h 409"/>
                  <a:gd name="T10" fmla="*/ 79 w 79"/>
                  <a:gd name="T11" fmla="*/ 370 h 409"/>
                  <a:gd name="T12" fmla="*/ 40 w 79"/>
                  <a:gd name="T13" fmla="*/ 409 h 409"/>
                </a:gdLst>
                <a:ahLst/>
                <a:cxnLst>
                  <a:cxn ang="0">
                    <a:pos x="T0" y="T1"/>
                  </a:cxn>
                  <a:cxn ang="0">
                    <a:pos x="T2" y="T3"/>
                  </a:cxn>
                  <a:cxn ang="0">
                    <a:pos x="T4" y="T5"/>
                  </a:cxn>
                  <a:cxn ang="0">
                    <a:pos x="T6" y="T7"/>
                  </a:cxn>
                  <a:cxn ang="0">
                    <a:pos x="T8" y="T9"/>
                  </a:cxn>
                  <a:cxn ang="0">
                    <a:pos x="T10" y="T11"/>
                  </a:cxn>
                  <a:cxn ang="0">
                    <a:pos x="T12" y="T13"/>
                  </a:cxn>
                </a:cxnLst>
                <a:rect l="0" t="0" r="r" b="b"/>
                <a:pathLst>
                  <a:path w="79" h="409">
                    <a:moveTo>
                      <a:pt x="40" y="409"/>
                    </a:moveTo>
                    <a:cubicBezTo>
                      <a:pt x="18" y="409"/>
                      <a:pt x="0" y="392"/>
                      <a:pt x="0" y="370"/>
                    </a:cubicBezTo>
                    <a:cubicBezTo>
                      <a:pt x="0" y="39"/>
                      <a:pt x="0" y="39"/>
                      <a:pt x="0" y="39"/>
                    </a:cubicBezTo>
                    <a:cubicBezTo>
                      <a:pt x="0" y="18"/>
                      <a:pt x="18" y="0"/>
                      <a:pt x="40" y="0"/>
                    </a:cubicBezTo>
                    <a:cubicBezTo>
                      <a:pt x="61" y="0"/>
                      <a:pt x="79" y="18"/>
                      <a:pt x="79" y="39"/>
                    </a:cubicBezTo>
                    <a:cubicBezTo>
                      <a:pt x="79" y="370"/>
                      <a:pt x="79" y="370"/>
                      <a:pt x="79" y="370"/>
                    </a:cubicBezTo>
                    <a:cubicBezTo>
                      <a:pt x="79" y="392"/>
                      <a:pt x="61" y="409"/>
                      <a:pt x="40" y="409"/>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6386">
                  <a:defRPr/>
                </a:pPr>
                <a:endParaRPr lang="en-US" sz="1765" kern="0">
                  <a:solidFill>
                    <a:srgbClr val="1A1A1A"/>
                  </a:solidFill>
                  <a:latin typeface="Segoe UI Semilight"/>
                </a:endParaRPr>
              </a:p>
            </p:txBody>
          </p:sp>
        </p:grpSp>
      </p:grpSp>
      <p:sp>
        <p:nvSpPr>
          <p:cNvPr id="4" name="Text Placeholder 3">
            <a:extLst>
              <a:ext uri="{FF2B5EF4-FFF2-40B4-BE49-F238E27FC236}">
                <a16:creationId xmlns:a16="http://schemas.microsoft.com/office/drawing/2014/main" id="{6880823B-9D77-45C3-A5F9-0D55A5D5B05A}"/>
              </a:ext>
            </a:extLst>
          </p:cNvPr>
          <p:cNvSpPr>
            <a:spLocks noGrp="1"/>
          </p:cNvSpPr>
          <p:nvPr>
            <p:ph type="body" sz="quarter" idx="11"/>
          </p:nvPr>
        </p:nvSpPr>
        <p:spPr>
          <a:xfrm>
            <a:off x="426425" y="1966581"/>
            <a:ext cx="5278946" cy="2573144"/>
          </a:xfrm>
        </p:spPr>
        <p:txBody>
          <a:bodyPr/>
          <a:lstStyle/>
          <a:p>
            <a:pPr defTabSz="895658">
              <a:spcAft>
                <a:spcPts val="1765"/>
              </a:spcAft>
              <a:buClr>
                <a:srgbClr val="0078D7"/>
              </a:buClr>
              <a:buSzTx/>
              <a:defRPr/>
            </a:pPr>
            <a:r>
              <a:rPr lang="en-US" sz="1765" kern="0">
                <a:gradFill>
                  <a:gsLst>
                    <a:gs pos="97872">
                      <a:srgbClr val="353535"/>
                    </a:gs>
                    <a:gs pos="76000">
                      <a:srgbClr val="353535"/>
                    </a:gs>
                  </a:gsLst>
                </a:gradFill>
                <a:latin typeface="Segoe UI" panose="020B0502040204020203" pitchFamily="34" charset="0"/>
                <a:cs typeface="Segoe UI" panose="020B0502040204020203" pitchFamily="34" charset="0"/>
              </a:rPr>
              <a:t>Make sense of data with </a:t>
            </a:r>
            <a:r>
              <a:rPr lang="en-US" sz="1765" kern="0">
                <a:solidFill>
                  <a:srgbClr val="5059C9"/>
                </a:solidFill>
                <a:latin typeface="Segoe UI Semibold" panose="020B0702040204020203" pitchFamily="34" charset="0"/>
                <a:cs typeface="Segoe UI Semibold" panose="020B0702040204020203" pitchFamily="34" charset="0"/>
              </a:rPr>
              <a:t>beautiful and insightful visualizations</a:t>
            </a:r>
            <a:r>
              <a:rPr lang="en-US" sz="1765" kern="0">
                <a:gradFill>
                  <a:gsLst>
                    <a:gs pos="97872">
                      <a:srgbClr val="353535"/>
                    </a:gs>
                    <a:gs pos="76000">
                      <a:srgbClr val="353535"/>
                    </a:gs>
                  </a:gsLst>
                </a:gradFill>
                <a:latin typeface="Segoe UI" panose="020B0502040204020203" pitchFamily="34" charset="0"/>
                <a:cs typeface="Segoe UI" panose="020B0502040204020203" pitchFamily="34" charset="0"/>
              </a:rPr>
              <a:t> </a:t>
            </a:r>
          </a:p>
          <a:p>
            <a:pPr defTabSz="895658">
              <a:spcAft>
                <a:spcPts val="1765"/>
              </a:spcAft>
              <a:buClr>
                <a:srgbClr val="0078D7"/>
              </a:buClr>
              <a:buSzTx/>
              <a:defRPr/>
            </a:pPr>
            <a:r>
              <a:rPr lang="en-US" sz="1765" kern="0">
                <a:gradFill>
                  <a:gsLst>
                    <a:gs pos="97872">
                      <a:srgbClr val="353535"/>
                    </a:gs>
                    <a:gs pos="76000">
                      <a:srgbClr val="353535"/>
                    </a:gs>
                  </a:gsLst>
                </a:gradFill>
                <a:latin typeface="Segoe UI" panose="020B0502040204020203" pitchFamily="34" charset="0"/>
                <a:cs typeface="Segoe UI" panose="020B0502040204020203" pitchFamily="34" charset="0"/>
              </a:rPr>
              <a:t>Add Power BI reports as a </a:t>
            </a:r>
            <a:r>
              <a:rPr lang="en-US" sz="1765" kern="0">
                <a:solidFill>
                  <a:srgbClr val="5059C9"/>
                </a:solidFill>
                <a:latin typeface="Segoe UI Semibold" panose="020B0702040204020203" pitchFamily="34" charset="0"/>
                <a:cs typeface="Segoe UI Semibold" panose="020B0702040204020203" pitchFamily="34" charset="0"/>
              </a:rPr>
              <a:t>tab in Teams' channel</a:t>
            </a:r>
            <a:r>
              <a:rPr lang="en-US" sz="1765" kern="0">
                <a:gradFill>
                  <a:gsLst>
                    <a:gs pos="97872">
                      <a:srgbClr val="353535"/>
                    </a:gs>
                    <a:gs pos="76000">
                      <a:srgbClr val="353535"/>
                    </a:gs>
                  </a:gsLst>
                </a:gradFill>
                <a:latin typeface="Segoe UI" panose="020B0502040204020203" pitchFamily="34" charset="0"/>
                <a:cs typeface="Segoe UI" panose="020B0502040204020203" pitchFamily="34" charset="0"/>
              </a:rPr>
              <a:t> or to </a:t>
            </a:r>
            <a:r>
              <a:rPr lang="en-US" sz="1765" kern="0">
                <a:solidFill>
                  <a:srgbClr val="5059C9"/>
                </a:solidFill>
                <a:latin typeface="Segoe UI Semibold" panose="020B0702040204020203" pitchFamily="34" charset="0"/>
                <a:cs typeface="Segoe UI Semibold" panose="020B0702040204020203" pitchFamily="34" charset="0"/>
              </a:rPr>
              <a:t>custom dashboards</a:t>
            </a:r>
          </a:p>
          <a:p>
            <a:pPr defTabSz="895658">
              <a:spcAft>
                <a:spcPts val="1765"/>
              </a:spcAft>
              <a:buClr>
                <a:srgbClr val="0078D7"/>
              </a:buClr>
              <a:buSzTx/>
              <a:defRPr/>
            </a:pPr>
            <a:r>
              <a:rPr lang="en-US" sz="1765" kern="0">
                <a:gradFill>
                  <a:gsLst>
                    <a:gs pos="97872">
                      <a:srgbClr val="353535"/>
                    </a:gs>
                    <a:gs pos="76000">
                      <a:srgbClr val="353535"/>
                    </a:gs>
                  </a:gsLst>
                </a:gradFill>
                <a:latin typeface="Segoe UI" panose="020B0502040204020203" pitchFamily="34" charset="0"/>
                <a:cs typeface="Segoe UI" panose="020B0502040204020203" pitchFamily="34" charset="0"/>
              </a:rPr>
              <a:t>Share data </a:t>
            </a:r>
            <a:r>
              <a:rPr lang="en-US" sz="1765" kern="0">
                <a:solidFill>
                  <a:srgbClr val="5059C9"/>
                </a:solidFill>
                <a:latin typeface="Segoe UI Semibold" panose="020B0702040204020203" pitchFamily="34" charset="0"/>
                <a:cs typeface="Segoe UI Semibold" panose="020B0702040204020203" pitchFamily="34" charset="0"/>
              </a:rPr>
              <a:t>insights during meetings</a:t>
            </a:r>
            <a:r>
              <a:rPr lang="en-US" sz="1765" kern="0">
                <a:gradFill>
                  <a:gsLst>
                    <a:gs pos="97872">
                      <a:srgbClr val="353535"/>
                    </a:gs>
                    <a:gs pos="76000">
                      <a:srgbClr val="353535"/>
                    </a:gs>
                  </a:gsLst>
                </a:gradFill>
                <a:latin typeface="Segoe UI" panose="020B0502040204020203" pitchFamily="34" charset="0"/>
                <a:cs typeface="Segoe UI" panose="020B0502040204020203" pitchFamily="34" charset="0"/>
              </a:rPr>
              <a:t> in Teams</a:t>
            </a:r>
          </a:p>
          <a:p>
            <a:pPr defTabSz="895658">
              <a:spcAft>
                <a:spcPts val="1765"/>
              </a:spcAft>
              <a:buClr>
                <a:srgbClr val="0078D7"/>
              </a:buClr>
              <a:buSzTx/>
              <a:defRPr/>
            </a:pPr>
            <a:r>
              <a:rPr lang="en-US" sz="1765" kern="0">
                <a:gradFill>
                  <a:gsLst>
                    <a:gs pos="97872">
                      <a:srgbClr val="353535"/>
                    </a:gs>
                    <a:gs pos="76000">
                      <a:srgbClr val="353535"/>
                    </a:gs>
                  </a:gsLst>
                </a:gradFill>
                <a:latin typeface="Segoe UI" panose="020B0502040204020203" pitchFamily="34" charset="0"/>
                <a:cs typeface="Segoe UI" panose="020B0502040204020203" pitchFamily="34" charset="0"/>
              </a:rPr>
              <a:t>Easily </a:t>
            </a:r>
            <a:r>
              <a:rPr lang="en-US" sz="1765" kern="0">
                <a:solidFill>
                  <a:srgbClr val="5059C9"/>
                </a:solidFill>
                <a:latin typeface="Segoe UI Semibold" panose="020B0702040204020203" pitchFamily="34" charset="0"/>
                <a:cs typeface="Segoe UI Semibold" panose="020B0702040204020203" pitchFamily="34" charset="0"/>
              </a:rPr>
              <a:t>create reports </a:t>
            </a:r>
            <a:r>
              <a:rPr lang="en-US" sz="1765" kern="0">
                <a:gradFill>
                  <a:gsLst>
                    <a:gs pos="97872">
                      <a:srgbClr val="353535"/>
                    </a:gs>
                    <a:gs pos="76000">
                      <a:srgbClr val="353535"/>
                    </a:gs>
                  </a:gsLst>
                </a:gradFill>
                <a:latin typeface="Segoe UI" panose="020B0502040204020203" pitchFamily="34" charset="0"/>
                <a:cs typeface="Segoe UI" panose="020B0502040204020203" pitchFamily="34" charset="0"/>
              </a:rPr>
              <a:t>from Excel or CSV files in SharePoint libraries</a:t>
            </a:r>
          </a:p>
          <a:p>
            <a:pPr defTabSz="895658">
              <a:spcAft>
                <a:spcPts val="1765"/>
              </a:spcAft>
              <a:buClr>
                <a:srgbClr val="0078D7"/>
              </a:buClr>
              <a:buSzTx/>
              <a:defRPr/>
            </a:pPr>
            <a:r>
              <a:rPr lang="en-US" sz="1765" kern="0">
                <a:gradFill>
                  <a:gsLst>
                    <a:gs pos="97872">
                      <a:srgbClr val="353535"/>
                    </a:gs>
                    <a:gs pos="76000">
                      <a:srgbClr val="353535"/>
                    </a:gs>
                  </a:gsLst>
                </a:gradFill>
                <a:latin typeface="Segoe UI" panose="020B0502040204020203" pitchFamily="34" charset="0"/>
                <a:cs typeface="Segoe UI" panose="020B0502040204020203" pitchFamily="34" charset="0"/>
              </a:rPr>
              <a:t>Use </a:t>
            </a:r>
            <a:r>
              <a:rPr lang="en-US" sz="1765" kern="0">
                <a:solidFill>
                  <a:srgbClr val="5558B5"/>
                </a:solidFill>
                <a:latin typeface="Segoe UI Semibold" panose="020B0702040204020203" pitchFamily="34" charset="0"/>
                <a:cs typeface="Segoe UI Semibold" panose="020B0702040204020203" pitchFamily="34" charset="0"/>
              </a:rPr>
              <a:t>AI to get insights faster </a:t>
            </a:r>
          </a:p>
          <a:p>
            <a:pPr defTabSz="895658">
              <a:spcAft>
                <a:spcPts val="1765"/>
              </a:spcAft>
              <a:buClr>
                <a:srgbClr val="0078D7"/>
              </a:buClr>
              <a:buSzTx/>
              <a:defRPr/>
            </a:pPr>
            <a:endParaRPr lang="en-US" sz="1765" kern="0">
              <a:gradFill>
                <a:gsLst>
                  <a:gs pos="97872">
                    <a:srgbClr val="353535"/>
                  </a:gs>
                  <a:gs pos="76000">
                    <a:srgbClr val="353535"/>
                  </a:gs>
                </a:gsLst>
              </a:gradFill>
              <a:latin typeface="Segoe UI" panose="020B0502040204020203" pitchFamily="34" charset="0"/>
              <a:cs typeface="Segoe UI" panose="020B0502040204020203" pitchFamily="34" charset="0"/>
            </a:endParaRPr>
          </a:p>
        </p:txBody>
      </p:sp>
      <p:pic>
        <p:nvPicPr>
          <p:cNvPr id="13" name="One Drive Image">
            <a:extLst>
              <a:ext uri="{FF2B5EF4-FFF2-40B4-BE49-F238E27FC236}">
                <a16:creationId xmlns:a16="http://schemas.microsoft.com/office/drawing/2014/main" id="{ABCE2949-5F5F-4F9E-803D-8E8705B6AF9C}"/>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937319" y="1729636"/>
            <a:ext cx="6253304" cy="5125838"/>
          </a:xfrm>
          <a:prstGeom prst="rect">
            <a:avLst/>
          </a:prstGeom>
        </p:spPr>
      </p:pic>
      <p:pic>
        <p:nvPicPr>
          <p:cNvPr id="14" name="Content Placeholder 4">
            <a:extLst>
              <a:ext uri="{FF2B5EF4-FFF2-40B4-BE49-F238E27FC236}">
                <a16:creationId xmlns:a16="http://schemas.microsoft.com/office/drawing/2014/main" id="{D5D42BFC-59C5-446A-A49D-CFD7CAA45107}"/>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40546" y="2220084"/>
            <a:ext cx="5851455" cy="4637430"/>
          </a:xfrm>
          <a:prstGeom prst="rect">
            <a:avLst/>
          </a:prstGeom>
        </p:spPr>
      </p:pic>
    </p:spTree>
    <p:extLst>
      <p:ext uri="{BB962C8B-B14F-4D97-AF65-F5344CB8AC3E}">
        <p14:creationId xmlns:p14="http://schemas.microsoft.com/office/powerpoint/2010/main" val="386096909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3C202B-6EAA-4F15-8990-C3B62B1BCCA5}"/>
              </a:ext>
            </a:extLst>
          </p:cNvPr>
          <p:cNvSpPr>
            <a:spLocks noGrp="1"/>
          </p:cNvSpPr>
          <p:nvPr>
            <p:ph type="title"/>
          </p:nvPr>
        </p:nvSpPr>
        <p:spPr/>
        <p:txBody>
          <a:bodyPr/>
          <a:lstStyle/>
          <a:p>
            <a:r>
              <a:rPr lang="en-US" dirty="0"/>
              <a:t>Challenge 3 Demo</a:t>
            </a:r>
          </a:p>
        </p:txBody>
      </p:sp>
      <p:sp>
        <p:nvSpPr>
          <p:cNvPr id="4" name="Text Placeholder 3">
            <a:extLst>
              <a:ext uri="{FF2B5EF4-FFF2-40B4-BE49-F238E27FC236}">
                <a16:creationId xmlns:a16="http://schemas.microsoft.com/office/drawing/2014/main" id="{07E637F8-CDD5-42CD-9555-E8518E5F98F8}"/>
              </a:ext>
            </a:extLst>
          </p:cNvPr>
          <p:cNvSpPr>
            <a:spLocks noGrp="1"/>
          </p:cNvSpPr>
          <p:nvPr>
            <p:ph type="body" sz="quarter" idx="12"/>
          </p:nvPr>
        </p:nvSpPr>
        <p:spPr>
          <a:xfrm>
            <a:off x="585216" y="3977319"/>
            <a:ext cx="9144000" cy="492443"/>
          </a:xfrm>
        </p:spPr>
        <p:txBody>
          <a:bodyPr/>
          <a:lstStyle/>
          <a:p>
            <a:r>
              <a:rPr lang="en-US" dirty="0"/>
              <a:t>Microsoft Forms</a:t>
            </a:r>
          </a:p>
          <a:p>
            <a:r>
              <a:rPr lang="en-US" dirty="0"/>
              <a:t>Power BI</a:t>
            </a:r>
          </a:p>
        </p:txBody>
      </p:sp>
    </p:spTree>
    <p:extLst>
      <p:ext uri="{BB962C8B-B14F-4D97-AF65-F5344CB8AC3E}">
        <p14:creationId xmlns:p14="http://schemas.microsoft.com/office/powerpoint/2010/main" val="109503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0F0045B-1837-43CC-81B5-90A00009A0FA}"/>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4222542"/>
          </a:xfrm>
          <a:prstGeom prst="rect">
            <a:avLst/>
          </a:prstGeom>
        </p:spPr>
      </p:pic>
      <p:sp>
        <p:nvSpPr>
          <p:cNvPr id="10" name="Rectangle 9">
            <a:extLst>
              <a:ext uri="{FF2B5EF4-FFF2-40B4-BE49-F238E27FC236}">
                <a16:creationId xmlns:a16="http://schemas.microsoft.com/office/drawing/2014/main" id="{1F7806CC-2B2E-4675-A106-281866786371}"/>
              </a:ext>
              <a:ext uri="{C183D7F6-B498-43B3-948B-1728B52AA6E4}">
                <adec:decorative xmlns:adec="http://schemas.microsoft.com/office/drawing/2017/decorative" val="1"/>
              </a:ext>
            </a:extLst>
          </p:cNvPr>
          <p:cNvSpPr/>
          <p:nvPr/>
        </p:nvSpPr>
        <p:spPr bwMode="auto">
          <a:xfrm>
            <a:off x="0" y="0"/>
            <a:ext cx="12192000" cy="4222541"/>
          </a:xfrm>
          <a:prstGeom prst="rect">
            <a:avLst/>
          </a:prstGeom>
          <a:solidFill>
            <a:srgbClr val="000000">
              <a:alpha val="4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 name="Title 3">
            <a:extLst>
              <a:ext uri="{FF2B5EF4-FFF2-40B4-BE49-F238E27FC236}">
                <a16:creationId xmlns:a16="http://schemas.microsoft.com/office/drawing/2014/main" id="{0495776B-1BBD-4869-B329-2F79799167D0}"/>
              </a:ext>
            </a:extLst>
          </p:cNvPr>
          <p:cNvSpPr>
            <a:spLocks noGrp="1"/>
          </p:cNvSpPr>
          <p:nvPr>
            <p:ph type="title"/>
          </p:nvPr>
        </p:nvSpPr>
        <p:spPr>
          <a:xfrm>
            <a:off x="588263" y="1283615"/>
            <a:ext cx="11018520" cy="861774"/>
          </a:xfrm>
        </p:spPr>
        <p:txBody>
          <a:bodyPr anchor="ctr"/>
          <a:lstStyle/>
          <a:p>
            <a:pPr algn="ctr"/>
            <a:r>
              <a:rPr lang="en-US">
                <a:solidFill>
                  <a:schemeClr val="bg1"/>
                </a:solidFill>
              </a:rPr>
              <a:t>Collaborate seamlessly</a:t>
            </a:r>
            <a:br>
              <a:rPr lang="en-US">
                <a:solidFill>
                  <a:schemeClr val="bg1"/>
                </a:solidFill>
              </a:rPr>
            </a:br>
            <a:r>
              <a:rPr lang="en-US">
                <a:solidFill>
                  <a:schemeClr val="bg1"/>
                </a:solidFill>
              </a:rPr>
              <a:t>as a team from anywhere</a:t>
            </a:r>
            <a:endParaRPr lang="en-US" spc="0">
              <a:solidFill>
                <a:schemeClr val="bg1"/>
              </a:solidFill>
            </a:endParaRPr>
          </a:p>
        </p:txBody>
      </p:sp>
      <p:grpSp>
        <p:nvGrpSpPr>
          <p:cNvPr id="70" name="Group 69" descr="Spot illustration of desktop, tablet, and phone with &quot;share&quot; icon on the upper-right corner.">
            <a:extLst>
              <a:ext uri="{FF2B5EF4-FFF2-40B4-BE49-F238E27FC236}">
                <a16:creationId xmlns:a16="http://schemas.microsoft.com/office/drawing/2014/main" id="{6320F9AF-77B0-45C2-955C-CFFCD60BBFE0}"/>
              </a:ext>
            </a:extLst>
          </p:cNvPr>
          <p:cNvGrpSpPr/>
          <p:nvPr/>
        </p:nvGrpSpPr>
        <p:grpSpPr>
          <a:xfrm>
            <a:off x="1907853" y="3478791"/>
            <a:ext cx="1505986" cy="1505986"/>
            <a:chOff x="1907853" y="3478791"/>
            <a:chExt cx="1505986" cy="1505986"/>
          </a:xfrm>
        </p:grpSpPr>
        <p:sp>
          <p:nvSpPr>
            <p:cNvPr id="46" name="Oval 45">
              <a:extLst>
                <a:ext uri="{FF2B5EF4-FFF2-40B4-BE49-F238E27FC236}">
                  <a16:creationId xmlns:a16="http://schemas.microsoft.com/office/drawing/2014/main" id="{2CA8E7FA-79F9-4973-B45E-0DFF41AA8AB5}"/>
                </a:ext>
                <a:ext uri="{C183D7F6-B498-43B3-948B-1728B52AA6E4}">
                  <adec:decorative xmlns:adec="http://schemas.microsoft.com/office/drawing/2017/decorative" val="1"/>
                </a:ext>
              </a:extLst>
            </p:cNvPr>
            <p:cNvSpPr/>
            <p:nvPr/>
          </p:nvSpPr>
          <p:spPr bwMode="auto">
            <a:xfrm>
              <a:off x="1907853" y="3478791"/>
              <a:ext cx="1505986" cy="1505986"/>
            </a:xfrm>
            <a:prstGeom prst="ellipse">
              <a:avLst/>
            </a:prstGeom>
            <a:solidFill>
              <a:schemeClr val="bg1"/>
            </a:solidFill>
            <a:ln w="10795" cap="flat" cmpd="sng" algn="ctr">
              <a:noFill/>
              <a:prstDash val="solid"/>
            </a:ln>
            <a:effectLst>
              <a:outerShdw blurRad="190500" dist="38100" dir="2700000" algn="tl" rotWithShape="0">
                <a:prstClr val="black">
                  <a:alpha val="2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3" rIns="182802" bIns="146243" numCol="1" spcCol="0" rtlCol="0" fromWordArt="0" anchor="t" anchorCtr="0" forceAA="0" compatLnSpc="1">
              <a:prstTxWarp prst="textNoShape">
                <a:avLst/>
              </a:prstTxWarp>
              <a:noAutofit/>
            </a:bodyPr>
            <a:lstStyle/>
            <a:p>
              <a:pPr marL="0" marR="0" lvl="0" indent="0" algn="ctr" defTabSz="931935" rtl="0" eaLnBrk="1" fontAlgn="base" latinLnBrk="0" hangingPunct="1">
                <a:lnSpc>
                  <a:spcPct val="90000"/>
                </a:lnSpc>
                <a:spcBef>
                  <a:spcPct val="0"/>
                </a:spcBef>
                <a:spcAft>
                  <a:spcPct val="0"/>
                </a:spcAft>
                <a:buClrTx/>
                <a:buSzTx/>
                <a:buFontTx/>
                <a:buNone/>
                <a:tabLst/>
                <a:defRPr/>
              </a:pPr>
              <a:endParaRPr kumimoji="0" lang="en-US" sz="1600" b="0" i="0" u="none" strike="noStrike" kern="1200" cap="none" spc="-147"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64" name="Group 63" descr="Spot illustration of desktop, tablet, and phone with &quot;share&quot; icon on the upper-right corner.">
              <a:extLst>
                <a:ext uri="{FF2B5EF4-FFF2-40B4-BE49-F238E27FC236}">
                  <a16:creationId xmlns:a16="http://schemas.microsoft.com/office/drawing/2014/main" id="{BB85A9F8-3548-4F04-8CB9-EA1F3B4A9747}"/>
                </a:ext>
              </a:extLst>
            </p:cNvPr>
            <p:cNvGrpSpPr/>
            <p:nvPr/>
          </p:nvGrpSpPr>
          <p:grpSpPr>
            <a:xfrm>
              <a:off x="2333952" y="3904710"/>
              <a:ext cx="653788" cy="654148"/>
              <a:chOff x="2355849" y="3894044"/>
              <a:chExt cx="653788" cy="654148"/>
            </a:xfrm>
          </p:grpSpPr>
          <p:grpSp>
            <p:nvGrpSpPr>
              <p:cNvPr id="56" name="Group 19">
                <a:extLst>
                  <a:ext uri="{FF2B5EF4-FFF2-40B4-BE49-F238E27FC236}">
                    <a16:creationId xmlns:a16="http://schemas.microsoft.com/office/drawing/2014/main" id="{6E6B4AA5-7E00-4382-910E-ECA394ED6635}"/>
                  </a:ext>
                </a:extLst>
              </p:cNvPr>
              <p:cNvGrpSpPr>
                <a:grpSpLocks noChangeAspect="1"/>
              </p:cNvGrpSpPr>
              <p:nvPr/>
            </p:nvGrpSpPr>
            <p:grpSpPr bwMode="auto">
              <a:xfrm>
                <a:off x="2355849" y="3925892"/>
                <a:ext cx="620713" cy="622300"/>
                <a:chOff x="1484" y="2473"/>
                <a:chExt cx="391" cy="392"/>
              </a:xfrm>
            </p:grpSpPr>
            <p:sp>
              <p:nvSpPr>
                <p:cNvPr id="57" name="AutoShape 18">
                  <a:extLst>
                    <a:ext uri="{FF2B5EF4-FFF2-40B4-BE49-F238E27FC236}">
                      <a16:creationId xmlns:a16="http://schemas.microsoft.com/office/drawing/2014/main" id="{024B158E-C774-457F-8EA0-810500D68761}"/>
                    </a:ext>
                  </a:extLst>
                </p:cNvPr>
                <p:cNvSpPr>
                  <a:spLocks noChangeAspect="1" noChangeArrowheads="1" noTextEdit="1"/>
                </p:cNvSpPr>
                <p:nvPr/>
              </p:nvSpPr>
              <p:spPr bwMode="auto">
                <a:xfrm>
                  <a:off x="1484" y="2473"/>
                  <a:ext cx="385" cy="3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58" name="Freeform 20">
                  <a:extLst>
                    <a:ext uri="{FF2B5EF4-FFF2-40B4-BE49-F238E27FC236}">
                      <a16:creationId xmlns:a16="http://schemas.microsoft.com/office/drawing/2014/main" id="{516DA808-65F6-4AD3-95CF-70DEA0F4D8C6}"/>
                    </a:ext>
                  </a:extLst>
                </p:cNvPr>
                <p:cNvSpPr>
                  <a:spLocks noEditPoints="1"/>
                </p:cNvSpPr>
                <p:nvPr/>
              </p:nvSpPr>
              <p:spPr bwMode="auto">
                <a:xfrm>
                  <a:off x="1485" y="2684"/>
                  <a:ext cx="75" cy="137"/>
                </a:xfrm>
                <a:custGeom>
                  <a:avLst/>
                  <a:gdLst>
                    <a:gd name="T0" fmla="*/ 0 w 80"/>
                    <a:gd name="T1" fmla="*/ 0 h 147"/>
                    <a:gd name="T2" fmla="*/ 0 w 80"/>
                    <a:gd name="T3" fmla="*/ 0 h 147"/>
                    <a:gd name="T4" fmla="*/ 0 w 80"/>
                    <a:gd name="T5" fmla="*/ 128 h 147"/>
                    <a:gd name="T6" fmla="*/ 0 w 80"/>
                    <a:gd name="T7" fmla="*/ 147 h 147"/>
                    <a:gd name="T8" fmla="*/ 80 w 80"/>
                    <a:gd name="T9" fmla="*/ 147 h 147"/>
                    <a:gd name="T10" fmla="*/ 80 w 80"/>
                    <a:gd name="T11" fmla="*/ 128 h 147"/>
                    <a:gd name="T12" fmla="*/ 80 w 80"/>
                    <a:gd name="T13" fmla="*/ 0 h 147"/>
                    <a:gd name="T14" fmla="*/ 0 w 80"/>
                    <a:gd name="T15" fmla="*/ 0 h 147"/>
                    <a:gd name="T16" fmla="*/ 23 w 80"/>
                    <a:gd name="T17" fmla="*/ 128 h 147"/>
                    <a:gd name="T18" fmla="*/ 23 w 80"/>
                    <a:gd name="T19" fmla="*/ 128 h 147"/>
                    <a:gd name="T20" fmla="*/ 23 w 80"/>
                    <a:gd name="T21" fmla="*/ 107 h 147"/>
                    <a:gd name="T22" fmla="*/ 50 w 80"/>
                    <a:gd name="T23" fmla="*/ 107 h 147"/>
                    <a:gd name="T24" fmla="*/ 50 w 80"/>
                    <a:gd name="T25" fmla="*/ 128 h 147"/>
                    <a:gd name="T26" fmla="*/ 50 w 80"/>
                    <a:gd name="T27" fmla="*/ 133 h 147"/>
                    <a:gd name="T28" fmla="*/ 23 w 80"/>
                    <a:gd name="T29" fmla="*/ 133 h 147"/>
                    <a:gd name="T30" fmla="*/ 23 w 80"/>
                    <a:gd name="T31" fmla="*/ 12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147">
                      <a:moveTo>
                        <a:pt x="0" y="0"/>
                      </a:moveTo>
                      <a:lnTo>
                        <a:pt x="0" y="0"/>
                      </a:lnTo>
                      <a:lnTo>
                        <a:pt x="0" y="128"/>
                      </a:lnTo>
                      <a:lnTo>
                        <a:pt x="0" y="147"/>
                      </a:lnTo>
                      <a:lnTo>
                        <a:pt x="80" y="147"/>
                      </a:lnTo>
                      <a:lnTo>
                        <a:pt x="80" y="128"/>
                      </a:lnTo>
                      <a:lnTo>
                        <a:pt x="80" y="0"/>
                      </a:lnTo>
                      <a:lnTo>
                        <a:pt x="0" y="0"/>
                      </a:lnTo>
                      <a:close/>
                      <a:moveTo>
                        <a:pt x="23" y="128"/>
                      </a:moveTo>
                      <a:lnTo>
                        <a:pt x="23" y="128"/>
                      </a:lnTo>
                      <a:lnTo>
                        <a:pt x="23" y="107"/>
                      </a:lnTo>
                      <a:lnTo>
                        <a:pt x="50" y="107"/>
                      </a:lnTo>
                      <a:lnTo>
                        <a:pt x="50" y="128"/>
                      </a:lnTo>
                      <a:lnTo>
                        <a:pt x="50" y="133"/>
                      </a:lnTo>
                      <a:lnTo>
                        <a:pt x="23" y="133"/>
                      </a:lnTo>
                      <a:lnTo>
                        <a:pt x="23" y="128"/>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59" name="Freeform 21">
                  <a:extLst>
                    <a:ext uri="{FF2B5EF4-FFF2-40B4-BE49-F238E27FC236}">
                      <a16:creationId xmlns:a16="http://schemas.microsoft.com/office/drawing/2014/main" id="{77F17F10-5F35-4CCB-901E-8E6BD63B7389}"/>
                    </a:ext>
                  </a:extLst>
                </p:cNvPr>
                <p:cNvSpPr>
                  <a:spLocks noEditPoints="1"/>
                </p:cNvSpPr>
                <p:nvPr/>
              </p:nvSpPr>
              <p:spPr bwMode="auto">
                <a:xfrm>
                  <a:off x="1701" y="2691"/>
                  <a:ext cx="174" cy="125"/>
                </a:xfrm>
                <a:custGeom>
                  <a:avLst/>
                  <a:gdLst>
                    <a:gd name="T0" fmla="*/ 171 w 187"/>
                    <a:gd name="T1" fmla="*/ 0 h 133"/>
                    <a:gd name="T2" fmla="*/ 171 w 187"/>
                    <a:gd name="T3" fmla="*/ 0 h 133"/>
                    <a:gd name="T4" fmla="*/ 0 w 187"/>
                    <a:gd name="T5" fmla="*/ 0 h 133"/>
                    <a:gd name="T6" fmla="*/ 0 w 187"/>
                    <a:gd name="T7" fmla="*/ 120 h 133"/>
                    <a:gd name="T8" fmla="*/ 0 w 187"/>
                    <a:gd name="T9" fmla="*/ 133 h 133"/>
                    <a:gd name="T10" fmla="*/ 187 w 187"/>
                    <a:gd name="T11" fmla="*/ 133 h 133"/>
                    <a:gd name="T12" fmla="*/ 187 w 187"/>
                    <a:gd name="T13" fmla="*/ 0 h 133"/>
                    <a:gd name="T14" fmla="*/ 171 w 187"/>
                    <a:gd name="T15" fmla="*/ 0 h 133"/>
                    <a:gd name="T16" fmla="*/ 71 w 187"/>
                    <a:gd name="T17" fmla="*/ 120 h 133"/>
                    <a:gd name="T18" fmla="*/ 71 w 187"/>
                    <a:gd name="T19" fmla="*/ 120 h 133"/>
                    <a:gd name="T20" fmla="*/ 71 w 187"/>
                    <a:gd name="T21" fmla="*/ 93 h 133"/>
                    <a:gd name="T22" fmla="*/ 111 w 187"/>
                    <a:gd name="T23" fmla="*/ 93 h 133"/>
                    <a:gd name="T24" fmla="*/ 111 w 187"/>
                    <a:gd name="T25" fmla="*/ 120 h 133"/>
                    <a:gd name="T26" fmla="*/ 111 w 187"/>
                    <a:gd name="T27" fmla="*/ 120 h 133"/>
                    <a:gd name="T28" fmla="*/ 71 w 187"/>
                    <a:gd name="T29" fmla="*/ 120 h 133"/>
                    <a:gd name="T30" fmla="*/ 71 w 187"/>
                    <a:gd name="T31" fmla="*/ 12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7" h="133">
                      <a:moveTo>
                        <a:pt x="171" y="0"/>
                      </a:moveTo>
                      <a:lnTo>
                        <a:pt x="171" y="0"/>
                      </a:lnTo>
                      <a:lnTo>
                        <a:pt x="0" y="0"/>
                      </a:lnTo>
                      <a:lnTo>
                        <a:pt x="0" y="120"/>
                      </a:lnTo>
                      <a:lnTo>
                        <a:pt x="0" y="133"/>
                      </a:lnTo>
                      <a:lnTo>
                        <a:pt x="187" y="133"/>
                      </a:lnTo>
                      <a:lnTo>
                        <a:pt x="187" y="0"/>
                      </a:lnTo>
                      <a:lnTo>
                        <a:pt x="171" y="0"/>
                      </a:lnTo>
                      <a:close/>
                      <a:moveTo>
                        <a:pt x="71" y="120"/>
                      </a:moveTo>
                      <a:lnTo>
                        <a:pt x="71" y="120"/>
                      </a:lnTo>
                      <a:lnTo>
                        <a:pt x="71" y="93"/>
                      </a:lnTo>
                      <a:lnTo>
                        <a:pt x="111" y="93"/>
                      </a:lnTo>
                      <a:lnTo>
                        <a:pt x="111" y="120"/>
                      </a:lnTo>
                      <a:lnTo>
                        <a:pt x="111" y="120"/>
                      </a:lnTo>
                      <a:lnTo>
                        <a:pt x="71" y="120"/>
                      </a:lnTo>
                      <a:lnTo>
                        <a:pt x="71" y="120"/>
                      </a:lnTo>
                      <a:close/>
                    </a:path>
                  </a:pathLst>
                </a:custGeom>
                <a:solidFill>
                  <a:srgbClr val="D1D1D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61" name="Freeform 23">
                  <a:extLst>
                    <a:ext uri="{FF2B5EF4-FFF2-40B4-BE49-F238E27FC236}">
                      <a16:creationId xmlns:a16="http://schemas.microsoft.com/office/drawing/2014/main" id="{89086076-6C2A-47A6-A35D-938951E67F6F}"/>
                    </a:ext>
                  </a:extLst>
                </p:cNvPr>
                <p:cNvSpPr>
                  <a:spLocks/>
                </p:cNvSpPr>
                <p:nvPr/>
              </p:nvSpPr>
              <p:spPr bwMode="auto">
                <a:xfrm>
                  <a:off x="1484" y="2566"/>
                  <a:ext cx="376" cy="299"/>
                </a:xfrm>
                <a:custGeom>
                  <a:avLst/>
                  <a:gdLst>
                    <a:gd name="T0" fmla="*/ 0 w 403"/>
                    <a:gd name="T1" fmla="*/ 99 h 320"/>
                    <a:gd name="T2" fmla="*/ 0 w 403"/>
                    <a:gd name="T3" fmla="*/ 99 h 320"/>
                    <a:gd name="T4" fmla="*/ 1 w 403"/>
                    <a:gd name="T5" fmla="*/ 99 h 320"/>
                    <a:gd name="T6" fmla="*/ 81 w 403"/>
                    <a:gd name="T7" fmla="*/ 99 h 320"/>
                    <a:gd name="T8" fmla="*/ 108 w 403"/>
                    <a:gd name="T9" fmla="*/ 126 h 320"/>
                    <a:gd name="T10" fmla="*/ 108 w 403"/>
                    <a:gd name="T11" fmla="*/ 254 h 320"/>
                    <a:gd name="T12" fmla="*/ 189 w 403"/>
                    <a:gd name="T13" fmla="*/ 254 h 320"/>
                    <a:gd name="T14" fmla="*/ 189 w 403"/>
                    <a:gd name="T15" fmla="*/ 294 h 320"/>
                    <a:gd name="T16" fmla="*/ 136 w 403"/>
                    <a:gd name="T17" fmla="*/ 294 h 320"/>
                    <a:gd name="T18" fmla="*/ 136 w 403"/>
                    <a:gd name="T19" fmla="*/ 320 h 320"/>
                    <a:gd name="T20" fmla="*/ 269 w 403"/>
                    <a:gd name="T21" fmla="*/ 320 h 320"/>
                    <a:gd name="T22" fmla="*/ 269 w 403"/>
                    <a:gd name="T23" fmla="*/ 294 h 320"/>
                    <a:gd name="T24" fmla="*/ 232 w 403"/>
                    <a:gd name="T25" fmla="*/ 294 h 320"/>
                    <a:gd name="T26" fmla="*/ 228 w 403"/>
                    <a:gd name="T27" fmla="*/ 294 h 320"/>
                    <a:gd name="T28" fmla="*/ 216 w 403"/>
                    <a:gd name="T29" fmla="*/ 288 h 320"/>
                    <a:gd name="T30" fmla="*/ 206 w 403"/>
                    <a:gd name="T31" fmla="*/ 267 h 320"/>
                    <a:gd name="T32" fmla="*/ 206 w 403"/>
                    <a:gd name="T33" fmla="*/ 254 h 320"/>
                    <a:gd name="T34" fmla="*/ 206 w 403"/>
                    <a:gd name="T35" fmla="*/ 134 h 320"/>
                    <a:gd name="T36" fmla="*/ 232 w 403"/>
                    <a:gd name="T37" fmla="*/ 107 h 320"/>
                    <a:gd name="T38" fmla="*/ 403 w 403"/>
                    <a:gd name="T39" fmla="*/ 107 h 320"/>
                    <a:gd name="T40" fmla="*/ 403 w 403"/>
                    <a:gd name="T41" fmla="*/ 71 h 320"/>
                    <a:gd name="T42" fmla="*/ 343 w 403"/>
                    <a:gd name="T43" fmla="*/ 89 h 320"/>
                    <a:gd name="T44" fmla="*/ 235 w 403"/>
                    <a:gd name="T45" fmla="*/ 0 h 320"/>
                    <a:gd name="T46" fmla="*/ 107 w 403"/>
                    <a:gd name="T47" fmla="*/ 0 h 320"/>
                    <a:gd name="T48" fmla="*/ 0 w 403"/>
                    <a:gd name="T49" fmla="*/ 0 h 320"/>
                    <a:gd name="T50" fmla="*/ 0 w 403"/>
                    <a:gd name="T51" fmla="*/ 9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3" h="320">
                      <a:moveTo>
                        <a:pt x="0" y="99"/>
                      </a:moveTo>
                      <a:lnTo>
                        <a:pt x="0" y="99"/>
                      </a:lnTo>
                      <a:cubicBezTo>
                        <a:pt x="1" y="99"/>
                        <a:pt x="1" y="99"/>
                        <a:pt x="1" y="99"/>
                      </a:cubicBezTo>
                      <a:lnTo>
                        <a:pt x="81" y="99"/>
                      </a:lnTo>
                      <a:cubicBezTo>
                        <a:pt x="96" y="99"/>
                        <a:pt x="108" y="111"/>
                        <a:pt x="108" y="126"/>
                      </a:cubicBezTo>
                      <a:lnTo>
                        <a:pt x="108" y="254"/>
                      </a:lnTo>
                      <a:lnTo>
                        <a:pt x="189" y="254"/>
                      </a:lnTo>
                      <a:lnTo>
                        <a:pt x="189" y="294"/>
                      </a:lnTo>
                      <a:lnTo>
                        <a:pt x="136" y="294"/>
                      </a:lnTo>
                      <a:lnTo>
                        <a:pt x="136" y="320"/>
                      </a:lnTo>
                      <a:lnTo>
                        <a:pt x="269" y="320"/>
                      </a:lnTo>
                      <a:lnTo>
                        <a:pt x="269" y="294"/>
                      </a:lnTo>
                      <a:lnTo>
                        <a:pt x="232" y="294"/>
                      </a:lnTo>
                      <a:cubicBezTo>
                        <a:pt x="231" y="294"/>
                        <a:pt x="229" y="294"/>
                        <a:pt x="228" y="294"/>
                      </a:cubicBezTo>
                      <a:cubicBezTo>
                        <a:pt x="223" y="293"/>
                        <a:pt x="219" y="291"/>
                        <a:pt x="216" y="288"/>
                      </a:cubicBezTo>
                      <a:cubicBezTo>
                        <a:pt x="210" y="283"/>
                        <a:pt x="206" y="276"/>
                        <a:pt x="206" y="267"/>
                      </a:cubicBezTo>
                      <a:lnTo>
                        <a:pt x="206" y="254"/>
                      </a:lnTo>
                      <a:lnTo>
                        <a:pt x="206" y="134"/>
                      </a:lnTo>
                      <a:cubicBezTo>
                        <a:pt x="206" y="119"/>
                        <a:pt x="218" y="107"/>
                        <a:pt x="232" y="107"/>
                      </a:cubicBezTo>
                      <a:lnTo>
                        <a:pt x="403" y="107"/>
                      </a:lnTo>
                      <a:lnTo>
                        <a:pt x="403" y="71"/>
                      </a:lnTo>
                      <a:cubicBezTo>
                        <a:pt x="385" y="82"/>
                        <a:pt x="365" y="89"/>
                        <a:pt x="343" y="89"/>
                      </a:cubicBezTo>
                      <a:cubicBezTo>
                        <a:pt x="290" y="89"/>
                        <a:pt x="245" y="51"/>
                        <a:pt x="235" y="0"/>
                      </a:cubicBezTo>
                      <a:lnTo>
                        <a:pt x="107" y="0"/>
                      </a:lnTo>
                      <a:lnTo>
                        <a:pt x="0" y="0"/>
                      </a:lnTo>
                      <a:lnTo>
                        <a:pt x="0" y="99"/>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grpSp>
            <p:nvGrpSpPr>
              <p:cNvPr id="63" name="Group 62">
                <a:extLst>
                  <a:ext uri="{FF2B5EF4-FFF2-40B4-BE49-F238E27FC236}">
                    <a16:creationId xmlns:a16="http://schemas.microsoft.com/office/drawing/2014/main" id="{242AB66C-A54A-4C8B-BB39-CE90074FAEB9}"/>
                  </a:ext>
                </a:extLst>
              </p:cNvPr>
              <p:cNvGrpSpPr/>
              <p:nvPr/>
            </p:nvGrpSpPr>
            <p:grpSpPr>
              <a:xfrm>
                <a:off x="2732475" y="3894044"/>
                <a:ext cx="277162" cy="277162"/>
                <a:chOff x="2726499" y="3900020"/>
                <a:chExt cx="277162" cy="277162"/>
              </a:xfrm>
            </p:grpSpPr>
            <p:sp>
              <p:nvSpPr>
                <p:cNvPr id="62" name="Oval 61">
                  <a:extLst>
                    <a:ext uri="{FF2B5EF4-FFF2-40B4-BE49-F238E27FC236}">
                      <a16:creationId xmlns:a16="http://schemas.microsoft.com/office/drawing/2014/main" id="{814D9F7E-B000-452A-89A6-621B04806A2E}"/>
                    </a:ext>
                  </a:extLst>
                </p:cNvPr>
                <p:cNvSpPr/>
                <p:nvPr/>
              </p:nvSpPr>
              <p:spPr bwMode="auto">
                <a:xfrm>
                  <a:off x="2726499" y="3900020"/>
                  <a:ext cx="277162" cy="277162"/>
                </a:xfrm>
                <a:prstGeom prst="ellipse">
                  <a:avLst/>
                </a:prstGeom>
                <a:solidFill>
                  <a:srgbClr val="4B53B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nvGrpSpPr>
                <p:cNvPr id="80" name="Group 11">
                  <a:extLst>
                    <a:ext uri="{FF2B5EF4-FFF2-40B4-BE49-F238E27FC236}">
                      <a16:creationId xmlns:a16="http://schemas.microsoft.com/office/drawing/2014/main" id="{55BADE6B-1414-4B95-9643-C6E3D1157C5B}"/>
                    </a:ext>
                  </a:extLst>
                </p:cNvPr>
                <p:cNvGrpSpPr>
                  <a:grpSpLocks noChangeAspect="1"/>
                </p:cNvGrpSpPr>
                <p:nvPr/>
              </p:nvGrpSpPr>
              <p:grpSpPr bwMode="auto">
                <a:xfrm>
                  <a:off x="2794539" y="3968060"/>
                  <a:ext cx="141082" cy="141082"/>
                  <a:chOff x="3675" y="2490"/>
                  <a:chExt cx="344" cy="344"/>
                </a:xfrm>
                <a:solidFill>
                  <a:schemeClr val="bg1"/>
                </a:solidFill>
              </p:grpSpPr>
              <p:sp>
                <p:nvSpPr>
                  <p:cNvPr id="82" name="Freeform 12">
                    <a:extLst>
                      <a:ext uri="{FF2B5EF4-FFF2-40B4-BE49-F238E27FC236}">
                        <a16:creationId xmlns:a16="http://schemas.microsoft.com/office/drawing/2014/main" id="{45F86635-55E3-4C52-A87A-FCDEC37B6A54}"/>
                      </a:ext>
                    </a:extLst>
                  </p:cNvPr>
                  <p:cNvSpPr>
                    <a:spLocks/>
                  </p:cNvSpPr>
                  <p:nvPr/>
                </p:nvSpPr>
                <p:spPr bwMode="auto">
                  <a:xfrm>
                    <a:off x="3796" y="2678"/>
                    <a:ext cx="104" cy="75"/>
                  </a:xfrm>
                  <a:custGeom>
                    <a:avLst/>
                    <a:gdLst>
                      <a:gd name="T0" fmla="*/ 9 w 102"/>
                      <a:gd name="T1" fmla="*/ 11 h 73"/>
                      <a:gd name="T2" fmla="*/ 9 w 102"/>
                      <a:gd name="T3" fmla="*/ 11 h 73"/>
                      <a:gd name="T4" fmla="*/ 8 w 102"/>
                      <a:gd name="T5" fmla="*/ 13 h 73"/>
                      <a:gd name="T6" fmla="*/ 0 w 102"/>
                      <a:gd name="T7" fmla="*/ 23 h 73"/>
                      <a:gd name="T8" fmla="*/ 90 w 102"/>
                      <a:gd name="T9" fmla="*/ 73 h 73"/>
                      <a:gd name="T10" fmla="*/ 91 w 102"/>
                      <a:gd name="T11" fmla="*/ 69 h 73"/>
                      <a:gd name="T12" fmla="*/ 97 w 102"/>
                      <a:gd name="T13" fmla="*/ 56 h 73"/>
                      <a:gd name="T14" fmla="*/ 102 w 102"/>
                      <a:gd name="T15" fmla="*/ 49 h 73"/>
                      <a:gd name="T16" fmla="*/ 15 w 102"/>
                      <a:gd name="T17" fmla="*/ 0 h 73"/>
                      <a:gd name="T18" fmla="*/ 9 w 102"/>
                      <a:gd name="T19" fmla="*/ 1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73">
                        <a:moveTo>
                          <a:pt x="9" y="11"/>
                        </a:moveTo>
                        <a:lnTo>
                          <a:pt x="9" y="11"/>
                        </a:lnTo>
                        <a:cubicBezTo>
                          <a:pt x="9" y="12"/>
                          <a:pt x="8" y="12"/>
                          <a:pt x="8" y="13"/>
                        </a:cubicBezTo>
                        <a:cubicBezTo>
                          <a:pt x="3" y="19"/>
                          <a:pt x="0" y="23"/>
                          <a:pt x="0" y="23"/>
                        </a:cubicBezTo>
                        <a:lnTo>
                          <a:pt x="90" y="73"/>
                        </a:lnTo>
                        <a:cubicBezTo>
                          <a:pt x="90" y="72"/>
                          <a:pt x="90" y="71"/>
                          <a:pt x="91" y="69"/>
                        </a:cubicBezTo>
                        <a:cubicBezTo>
                          <a:pt x="92" y="64"/>
                          <a:pt x="94" y="60"/>
                          <a:pt x="97" y="56"/>
                        </a:cubicBezTo>
                        <a:cubicBezTo>
                          <a:pt x="98" y="53"/>
                          <a:pt x="100" y="51"/>
                          <a:pt x="102" y="49"/>
                        </a:cubicBezTo>
                        <a:lnTo>
                          <a:pt x="15" y="0"/>
                        </a:lnTo>
                        <a:cubicBezTo>
                          <a:pt x="13" y="4"/>
                          <a:pt x="11" y="8"/>
                          <a:pt x="9"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83" name="Freeform 13">
                    <a:extLst>
                      <a:ext uri="{FF2B5EF4-FFF2-40B4-BE49-F238E27FC236}">
                        <a16:creationId xmlns:a16="http://schemas.microsoft.com/office/drawing/2014/main" id="{86180225-EC2D-4C18-87CD-498B8711B6B6}"/>
                      </a:ext>
                    </a:extLst>
                  </p:cNvPr>
                  <p:cNvSpPr>
                    <a:spLocks/>
                  </p:cNvSpPr>
                  <p:nvPr/>
                </p:nvSpPr>
                <p:spPr bwMode="auto">
                  <a:xfrm>
                    <a:off x="3797" y="2572"/>
                    <a:ext cx="101" cy="72"/>
                  </a:xfrm>
                  <a:custGeom>
                    <a:avLst/>
                    <a:gdLst>
                      <a:gd name="T0" fmla="*/ 15 w 99"/>
                      <a:gd name="T1" fmla="*/ 71 h 71"/>
                      <a:gd name="T2" fmla="*/ 15 w 99"/>
                      <a:gd name="T3" fmla="*/ 71 h 71"/>
                      <a:gd name="T4" fmla="*/ 99 w 99"/>
                      <a:gd name="T5" fmla="*/ 24 h 71"/>
                      <a:gd name="T6" fmla="*/ 88 w 99"/>
                      <a:gd name="T7" fmla="*/ 0 h 71"/>
                      <a:gd name="T8" fmla="*/ 0 w 99"/>
                      <a:gd name="T9" fmla="*/ 48 h 71"/>
                      <a:gd name="T10" fmla="*/ 13 w 99"/>
                      <a:gd name="T11" fmla="*/ 67 h 71"/>
                      <a:gd name="T12" fmla="*/ 15 w 99"/>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99" h="71">
                        <a:moveTo>
                          <a:pt x="15" y="71"/>
                        </a:moveTo>
                        <a:lnTo>
                          <a:pt x="15" y="71"/>
                        </a:lnTo>
                        <a:lnTo>
                          <a:pt x="99" y="24"/>
                        </a:lnTo>
                        <a:cubicBezTo>
                          <a:pt x="94" y="17"/>
                          <a:pt x="89" y="9"/>
                          <a:pt x="88" y="0"/>
                        </a:cubicBezTo>
                        <a:lnTo>
                          <a:pt x="0" y="48"/>
                        </a:lnTo>
                        <a:cubicBezTo>
                          <a:pt x="6" y="53"/>
                          <a:pt x="10" y="60"/>
                          <a:pt x="13" y="67"/>
                        </a:cubicBezTo>
                        <a:cubicBezTo>
                          <a:pt x="14" y="68"/>
                          <a:pt x="14" y="70"/>
                          <a:pt x="15" y="7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84" name="Freeform 14">
                    <a:extLst>
                      <a:ext uri="{FF2B5EF4-FFF2-40B4-BE49-F238E27FC236}">
                        <a16:creationId xmlns:a16="http://schemas.microsoft.com/office/drawing/2014/main" id="{A9F91938-B346-4888-BB2E-3C7D13734333}"/>
                      </a:ext>
                    </a:extLst>
                  </p:cNvPr>
                  <p:cNvSpPr>
                    <a:spLocks/>
                  </p:cNvSpPr>
                  <p:nvPr/>
                </p:nvSpPr>
                <p:spPr bwMode="auto">
                  <a:xfrm>
                    <a:off x="3675" y="2605"/>
                    <a:ext cx="110" cy="110"/>
                  </a:xfrm>
                  <a:custGeom>
                    <a:avLst/>
                    <a:gdLst>
                      <a:gd name="T0" fmla="*/ 53 w 107"/>
                      <a:gd name="T1" fmla="*/ 0 h 107"/>
                      <a:gd name="T2" fmla="*/ 53 w 107"/>
                      <a:gd name="T3" fmla="*/ 0 h 107"/>
                      <a:gd name="T4" fmla="*/ 0 w 107"/>
                      <a:gd name="T5" fmla="*/ 53 h 107"/>
                      <a:gd name="T6" fmla="*/ 53 w 107"/>
                      <a:gd name="T7" fmla="*/ 107 h 107"/>
                      <a:gd name="T8" fmla="*/ 107 w 107"/>
                      <a:gd name="T9" fmla="*/ 53 h 107"/>
                      <a:gd name="T10" fmla="*/ 53 w 107"/>
                      <a:gd name="T11" fmla="*/ 0 h 107"/>
                    </a:gdLst>
                    <a:ahLst/>
                    <a:cxnLst>
                      <a:cxn ang="0">
                        <a:pos x="T0" y="T1"/>
                      </a:cxn>
                      <a:cxn ang="0">
                        <a:pos x="T2" y="T3"/>
                      </a:cxn>
                      <a:cxn ang="0">
                        <a:pos x="T4" y="T5"/>
                      </a:cxn>
                      <a:cxn ang="0">
                        <a:pos x="T6" y="T7"/>
                      </a:cxn>
                      <a:cxn ang="0">
                        <a:pos x="T8" y="T9"/>
                      </a:cxn>
                      <a:cxn ang="0">
                        <a:pos x="T10" y="T11"/>
                      </a:cxn>
                    </a:cxnLst>
                    <a:rect l="0" t="0" r="r" b="b"/>
                    <a:pathLst>
                      <a:path w="107" h="107">
                        <a:moveTo>
                          <a:pt x="53" y="0"/>
                        </a:moveTo>
                        <a:lnTo>
                          <a:pt x="53" y="0"/>
                        </a:lnTo>
                        <a:cubicBezTo>
                          <a:pt x="24" y="0"/>
                          <a:pt x="0" y="24"/>
                          <a:pt x="0" y="53"/>
                        </a:cubicBezTo>
                        <a:cubicBezTo>
                          <a:pt x="0" y="83"/>
                          <a:pt x="24" y="107"/>
                          <a:pt x="53" y="107"/>
                        </a:cubicBezTo>
                        <a:cubicBezTo>
                          <a:pt x="83" y="107"/>
                          <a:pt x="107" y="83"/>
                          <a:pt x="107" y="53"/>
                        </a:cubicBezTo>
                        <a:cubicBezTo>
                          <a:pt x="107" y="24"/>
                          <a:pt x="83" y="0"/>
                          <a:pt x="5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85" name="Freeform 15">
                    <a:extLst>
                      <a:ext uri="{FF2B5EF4-FFF2-40B4-BE49-F238E27FC236}">
                        <a16:creationId xmlns:a16="http://schemas.microsoft.com/office/drawing/2014/main" id="{FED35B00-7DAA-4A78-9FE9-3259CDECA102}"/>
                      </a:ext>
                    </a:extLst>
                  </p:cNvPr>
                  <p:cNvSpPr>
                    <a:spLocks/>
                  </p:cNvSpPr>
                  <p:nvPr/>
                </p:nvSpPr>
                <p:spPr bwMode="auto">
                  <a:xfrm>
                    <a:off x="3909" y="2490"/>
                    <a:ext cx="110" cy="108"/>
                  </a:xfrm>
                  <a:custGeom>
                    <a:avLst/>
                    <a:gdLst>
                      <a:gd name="T0" fmla="*/ 53 w 107"/>
                      <a:gd name="T1" fmla="*/ 0 h 106"/>
                      <a:gd name="T2" fmla="*/ 53 w 107"/>
                      <a:gd name="T3" fmla="*/ 0 h 106"/>
                      <a:gd name="T4" fmla="*/ 0 w 107"/>
                      <a:gd name="T5" fmla="*/ 53 h 106"/>
                      <a:gd name="T6" fmla="*/ 53 w 107"/>
                      <a:gd name="T7" fmla="*/ 106 h 106"/>
                      <a:gd name="T8" fmla="*/ 107 w 107"/>
                      <a:gd name="T9" fmla="*/ 53 h 106"/>
                      <a:gd name="T10" fmla="*/ 53 w 107"/>
                      <a:gd name="T11" fmla="*/ 0 h 106"/>
                    </a:gdLst>
                    <a:ahLst/>
                    <a:cxnLst>
                      <a:cxn ang="0">
                        <a:pos x="T0" y="T1"/>
                      </a:cxn>
                      <a:cxn ang="0">
                        <a:pos x="T2" y="T3"/>
                      </a:cxn>
                      <a:cxn ang="0">
                        <a:pos x="T4" y="T5"/>
                      </a:cxn>
                      <a:cxn ang="0">
                        <a:pos x="T6" y="T7"/>
                      </a:cxn>
                      <a:cxn ang="0">
                        <a:pos x="T8" y="T9"/>
                      </a:cxn>
                      <a:cxn ang="0">
                        <a:pos x="T10" y="T11"/>
                      </a:cxn>
                    </a:cxnLst>
                    <a:rect l="0" t="0" r="r" b="b"/>
                    <a:pathLst>
                      <a:path w="107" h="106">
                        <a:moveTo>
                          <a:pt x="53" y="0"/>
                        </a:moveTo>
                        <a:lnTo>
                          <a:pt x="53" y="0"/>
                        </a:lnTo>
                        <a:cubicBezTo>
                          <a:pt x="24" y="0"/>
                          <a:pt x="0" y="24"/>
                          <a:pt x="0" y="53"/>
                        </a:cubicBezTo>
                        <a:cubicBezTo>
                          <a:pt x="0" y="83"/>
                          <a:pt x="24" y="106"/>
                          <a:pt x="53" y="106"/>
                        </a:cubicBezTo>
                        <a:cubicBezTo>
                          <a:pt x="83" y="106"/>
                          <a:pt x="107" y="83"/>
                          <a:pt x="107" y="53"/>
                        </a:cubicBezTo>
                        <a:cubicBezTo>
                          <a:pt x="107" y="24"/>
                          <a:pt x="83" y="0"/>
                          <a:pt x="5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86" name="Freeform 16">
                    <a:extLst>
                      <a:ext uri="{FF2B5EF4-FFF2-40B4-BE49-F238E27FC236}">
                        <a16:creationId xmlns:a16="http://schemas.microsoft.com/office/drawing/2014/main" id="{3D1F0B7C-49D4-4E8E-B460-5501151D7559}"/>
                      </a:ext>
                    </a:extLst>
                  </p:cNvPr>
                  <p:cNvSpPr>
                    <a:spLocks/>
                  </p:cNvSpPr>
                  <p:nvPr/>
                </p:nvSpPr>
                <p:spPr bwMode="auto">
                  <a:xfrm>
                    <a:off x="3909" y="2725"/>
                    <a:ext cx="110" cy="109"/>
                  </a:xfrm>
                  <a:custGeom>
                    <a:avLst/>
                    <a:gdLst>
                      <a:gd name="T0" fmla="*/ 53 w 107"/>
                      <a:gd name="T1" fmla="*/ 0 h 106"/>
                      <a:gd name="T2" fmla="*/ 53 w 107"/>
                      <a:gd name="T3" fmla="*/ 0 h 106"/>
                      <a:gd name="T4" fmla="*/ 0 w 107"/>
                      <a:gd name="T5" fmla="*/ 53 h 106"/>
                      <a:gd name="T6" fmla="*/ 53 w 107"/>
                      <a:gd name="T7" fmla="*/ 106 h 106"/>
                      <a:gd name="T8" fmla="*/ 107 w 107"/>
                      <a:gd name="T9" fmla="*/ 53 h 106"/>
                      <a:gd name="T10" fmla="*/ 53 w 107"/>
                      <a:gd name="T11" fmla="*/ 0 h 106"/>
                    </a:gdLst>
                    <a:ahLst/>
                    <a:cxnLst>
                      <a:cxn ang="0">
                        <a:pos x="T0" y="T1"/>
                      </a:cxn>
                      <a:cxn ang="0">
                        <a:pos x="T2" y="T3"/>
                      </a:cxn>
                      <a:cxn ang="0">
                        <a:pos x="T4" y="T5"/>
                      </a:cxn>
                      <a:cxn ang="0">
                        <a:pos x="T6" y="T7"/>
                      </a:cxn>
                      <a:cxn ang="0">
                        <a:pos x="T8" y="T9"/>
                      </a:cxn>
                      <a:cxn ang="0">
                        <a:pos x="T10" y="T11"/>
                      </a:cxn>
                    </a:cxnLst>
                    <a:rect l="0" t="0" r="r" b="b"/>
                    <a:pathLst>
                      <a:path w="107" h="106">
                        <a:moveTo>
                          <a:pt x="53" y="0"/>
                        </a:moveTo>
                        <a:lnTo>
                          <a:pt x="53" y="0"/>
                        </a:lnTo>
                        <a:cubicBezTo>
                          <a:pt x="24" y="0"/>
                          <a:pt x="0" y="24"/>
                          <a:pt x="0" y="53"/>
                        </a:cubicBezTo>
                        <a:cubicBezTo>
                          <a:pt x="0" y="82"/>
                          <a:pt x="24" y="106"/>
                          <a:pt x="53" y="106"/>
                        </a:cubicBezTo>
                        <a:cubicBezTo>
                          <a:pt x="83" y="106"/>
                          <a:pt x="107" y="82"/>
                          <a:pt x="107" y="53"/>
                        </a:cubicBezTo>
                        <a:cubicBezTo>
                          <a:pt x="107" y="24"/>
                          <a:pt x="83" y="0"/>
                          <a:pt x="5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grpSp>
        </p:grpSp>
      </p:grpSp>
      <p:sp>
        <p:nvSpPr>
          <p:cNvPr id="5" name="TextBox 4">
            <a:extLst>
              <a:ext uri="{FF2B5EF4-FFF2-40B4-BE49-F238E27FC236}">
                <a16:creationId xmlns:a16="http://schemas.microsoft.com/office/drawing/2014/main" id="{37C89995-67DA-403F-BD3F-61387B9830B6}"/>
              </a:ext>
            </a:extLst>
          </p:cNvPr>
          <p:cNvSpPr txBox="1"/>
          <p:nvPr/>
        </p:nvSpPr>
        <p:spPr>
          <a:xfrm>
            <a:off x="1068023" y="5346434"/>
            <a:ext cx="3072177" cy="914400"/>
          </a:xfrm>
          <a:prstGeom prst="rect">
            <a:avLst/>
          </a:prstGeom>
          <a:noFill/>
        </p:spPr>
        <p:txBody>
          <a:bodyPr wrap="square" lIns="91440" tIns="182880" rIns="91440" bIns="182880"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a:ln>
                  <a:noFill/>
                </a:ln>
                <a:solidFill>
                  <a:srgbClr val="1A1A1A"/>
                </a:solidFill>
                <a:effectLst/>
                <a:uLnTx/>
                <a:uFillTx/>
                <a:latin typeface="Segoe UI Semibold"/>
                <a:ea typeface="+mn-ea"/>
                <a:cs typeface="+mn-cs"/>
              </a:rPr>
              <a:t>Organize your team</a:t>
            </a:r>
          </a:p>
        </p:txBody>
      </p:sp>
      <p:grpSp>
        <p:nvGrpSpPr>
          <p:cNvPr id="69" name="Group 68" descr="Spot illustration of the share symbol.">
            <a:extLst>
              <a:ext uri="{FF2B5EF4-FFF2-40B4-BE49-F238E27FC236}">
                <a16:creationId xmlns:a16="http://schemas.microsoft.com/office/drawing/2014/main" id="{8FF591B0-C9CB-4D64-B19B-AF3000C9A5FB}"/>
              </a:ext>
            </a:extLst>
          </p:cNvPr>
          <p:cNvGrpSpPr/>
          <p:nvPr/>
        </p:nvGrpSpPr>
        <p:grpSpPr>
          <a:xfrm>
            <a:off x="5343007" y="3478791"/>
            <a:ext cx="1505986" cy="1505986"/>
            <a:chOff x="5343007" y="3478791"/>
            <a:chExt cx="1505986" cy="1505986"/>
          </a:xfrm>
        </p:grpSpPr>
        <p:sp>
          <p:nvSpPr>
            <p:cNvPr id="35" name="Oval 34">
              <a:extLst>
                <a:ext uri="{FF2B5EF4-FFF2-40B4-BE49-F238E27FC236}">
                  <a16:creationId xmlns:a16="http://schemas.microsoft.com/office/drawing/2014/main" id="{2D7C8B8C-5813-4F58-9BFB-33DB8FBEA6A9}"/>
                </a:ext>
                <a:ext uri="{C183D7F6-B498-43B3-948B-1728B52AA6E4}">
                  <adec:decorative xmlns:adec="http://schemas.microsoft.com/office/drawing/2017/decorative" val="1"/>
                </a:ext>
              </a:extLst>
            </p:cNvPr>
            <p:cNvSpPr/>
            <p:nvPr/>
          </p:nvSpPr>
          <p:spPr bwMode="auto">
            <a:xfrm>
              <a:off x="5343007" y="3478791"/>
              <a:ext cx="1505986" cy="1505986"/>
            </a:xfrm>
            <a:prstGeom prst="ellipse">
              <a:avLst/>
            </a:prstGeom>
            <a:solidFill>
              <a:schemeClr val="bg1"/>
            </a:solidFill>
            <a:ln w="10795" cap="flat" cmpd="sng" algn="ctr">
              <a:noFill/>
              <a:prstDash val="solid"/>
            </a:ln>
            <a:effectLst>
              <a:outerShdw blurRad="190500" dist="38100" dir="2700000" algn="tl" rotWithShape="0">
                <a:prstClr val="black">
                  <a:alpha val="2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3" rIns="182802" bIns="146243" numCol="1" spcCol="0" rtlCol="0" fromWordArt="0" anchor="t" anchorCtr="0" forceAA="0" compatLnSpc="1">
              <a:prstTxWarp prst="textNoShape">
                <a:avLst/>
              </a:prstTxWarp>
              <a:noAutofit/>
            </a:bodyPr>
            <a:lstStyle/>
            <a:p>
              <a:pPr marL="0" marR="0" lvl="0" indent="0" algn="ctr" defTabSz="931935" rtl="0" eaLnBrk="1" fontAlgn="base" latinLnBrk="0" hangingPunct="1">
                <a:lnSpc>
                  <a:spcPct val="90000"/>
                </a:lnSpc>
                <a:spcBef>
                  <a:spcPct val="0"/>
                </a:spcBef>
                <a:spcAft>
                  <a:spcPct val="0"/>
                </a:spcAft>
                <a:buClrTx/>
                <a:buSzTx/>
                <a:buFontTx/>
                <a:buNone/>
                <a:tabLst/>
                <a:defRPr/>
              </a:pPr>
              <a:endParaRPr kumimoji="0" lang="en-US" sz="1600" b="0" i="0" u="none" strike="noStrike" kern="1200" cap="none" spc="-147"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38" name="Group 11" descr="Spot illustration of the share symbol.">
              <a:extLst>
                <a:ext uri="{FF2B5EF4-FFF2-40B4-BE49-F238E27FC236}">
                  <a16:creationId xmlns:a16="http://schemas.microsoft.com/office/drawing/2014/main" id="{8FB10433-F31B-4F1B-8F70-41C0B1703510}"/>
                </a:ext>
              </a:extLst>
            </p:cNvPr>
            <p:cNvGrpSpPr>
              <a:grpSpLocks noChangeAspect="1"/>
            </p:cNvGrpSpPr>
            <p:nvPr/>
          </p:nvGrpSpPr>
          <p:grpSpPr bwMode="auto">
            <a:xfrm>
              <a:off x="5761038" y="3897313"/>
              <a:ext cx="669925" cy="669925"/>
              <a:chOff x="3629" y="2455"/>
              <a:chExt cx="422" cy="422"/>
            </a:xfrm>
          </p:grpSpPr>
          <p:sp>
            <p:nvSpPr>
              <p:cNvPr id="40" name="AutoShape 10">
                <a:extLst>
                  <a:ext uri="{FF2B5EF4-FFF2-40B4-BE49-F238E27FC236}">
                    <a16:creationId xmlns:a16="http://schemas.microsoft.com/office/drawing/2014/main" id="{14EF39F6-912A-471C-94B5-E321FCCE9CF6}"/>
                  </a:ext>
                </a:extLst>
              </p:cNvPr>
              <p:cNvSpPr>
                <a:spLocks noChangeAspect="1" noChangeArrowheads="1" noTextEdit="1"/>
              </p:cNvSpPr>
              <p:nvPr/>
            </p:nvSpPr>
            <p:spPr bwMode="auto">
              <a:xfrm>
                <a:off x="3629" y="2455"/>
                <a:ext cx="422" cy="4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42" name="Freeform 12">
                <a:extLst>
                  <a:ext uri="{FF2B5EF4-FFF2-40B4-BE49-F238E27FC236}">
                    <a16:creationId xmlns:a16="http://schemas.microsoft.com/office/drawing/2014/main" id="{FB3F8F85-D1CB-4F9A-8FF6-0A58D0E0A8C3}"/>
                  </a:ext>
                </a:extLst>
              </p:cNvPr>
              <p:cNvSpPr>
                <a:spLocks/>
              </p:cNvSpPr>
              <p:nvPr/>
            </p:nvSpPr>
            <p:spPr bwMode="auto">
              <a:xfrm>
                <a:off x="3796" y="2678"/>
                <a:ext cx="104" cy="75"/>
              </a:xfrm>
              <a:custGeom>
                <a:avLst/>
                <a:gdLst>
                  <a:gd name="T0" fmla="*/ 9 w 102"/>
                  <a:gd name="T1" fmla="*/ 11 h 73"/>
                  <a:gd name="T2" fmla="*/ 9 w 102"/>
                  <a:gd name="T3" fmla="*/ 11 h 73"/>
                  <a:gd name="T4" fmla="*/ 8 w 102"/>
                  <a:gd name="T5" fmla="*/ 13 h 73"/>
                  <a:gd name="T6" fmla="*/ 0 w 102"/>
                  <a:gd name="T7" fmla="*/ 23 h 73"/>
                  <a:gd name="T8" fmla="*/ 90 w 102"/>
                  <a:gd name="T9" fmla="*/ 73 h 73"/>
                  <a:gd name="T10" fmla="*/ 91 w 102"/>
                  <a:gd name="T11" fmla="*/ 69 h 73"/>
                  <a:gd name="T12" fmla="*/ 97 w 102"/>
                  <a:gd name="T13" fmla="*/ 56 h 73"/>
                  <a:gd name="T14" fmla="*/ 102 w 102"/>
                  <a:gd name="T15" fmla="*/ 49 h 73"/>
                  <a:gd name="T16" fmla="*/ 15 w 102"/>
                  <a:gd name="T17" fmla="*/ 0 h 73"/>
                  <a:gd name="T18" fmla="*/ 9 w 102"/>
                  <a:gd name="T19" fmla="*/ 1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73">
                    <a:moveTo>
                      <a:pt x="9" y="11"/>
                    </a:moveTo>
                    <a:lnTo>
                      <a:pt x="9" y="11"/>
                    </a:lnTo>
                    <a:cubicBezTo>
                      <a:pt x="9" y="12"/>
                      <a:pt x="8" y="12"/>
                      <a:pt x="8" y="13"/>
                    </a:cubicBezTo>
                    <a:cubicBezTo>
                      <a:pt x="3" y="19"/>
                      <a:pt x="0" y="23"/>
                      <a:pt x="0" y="23"/>
                    </a:cubicBezTo>
                    <a:lnTo>
                      <a:pt x="90" y="73"/>
                    </a:lnTo>
                    <a:cubicBezTo>
                      <a:pt x="90" y="72"/>
                      <a:pt x="90" y="71"/>
                      <a:pt x="91" y="69"/>
                    </a:cubicBezTo>
                    <a:cubicBezTo>
                      <a:pt x="92" y="64"/>
                      <a:pt x="94" y="60"/>
                      <a:pt x="97" y="56"/>
                    </a:cubicBezTo>
                    <a:cubicBezTo>
                      <a:pt x="98" y="53"/>
                      <a:pt x="100" y="51"/>
                      <a:pt x="102" y="49"/>
                    </a:cubicBezTo>
                    <a:lnTo>
                      <a:pt x="15" y="0"/>
                    </a:lnTo>
                    <a:cubicBezTo>
                      <a:pt x="13" y="4"/>
                      <a:pt x="11" y="8"/>
                      <a:pt x="9" y="11"/>
                    </a:cubicBez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45" name="Freeform 13">
                <a:extLst>
                  <a:ext uri="{FF2B5EF4-FFF2-40B4-BE49-F238E27FC236}">
                    <a16:creationId xmlns:a16="http://schemas.microsoft.com/office/drawing/2014/main" id="{B109B80E-AA75-43EB-9265-D136567C6F0F}"/>
                  </a:ext>
                </a:extLst>
              </p:cNvPr>
              <p:cNvSpPr>
                <a:spLocks/>
              </p:cNvSpPr>
              <p:nvPr/>
            </p:nvSpPr>
            <p:spPr bwMode="auto">
              <a:xfrm>
                <a:off x="3797" y="2572"/>
                <a:ext cx="101" cy="72"/>
              </a:xfrm>
              <a:custGeom>
                <a:avLst/>
                <a:gdLst>
                  <a:gd name="T0" fmla="*/ 15 w 99"/>
                  <a:gd name="T1" fmla="*/ 71 h 71"/>
                  <a:gd name="T2" fmla="*/ 15 w 99"/>
                  <a:gd name="T3" fmla="*/ 71 h 71"/>
                  <a:gd name="T4" fmla="*/ 99 w 99"/>
                  <a:gd name="T5" fmla="*/ 24 h 71"/>
                  <a:gd name="T6" fmla="*/ 88 w 99"/>
                  <a:gd name="T7" fmla="*/ 0 h 71"/>
                  <a:gd name="T8" fmla="*/ 0 w 99"/>
                  <a:gd name="T9" fmla="*/ 48 h 71"/>
                  <a:gd name="T10" fmla="*/ 13 w 99"/>
                  <a:gd name="T11" fmla="*/ 67 h 71"/>
                  <a:gd name="T12" fmla="*/ 15 w 99"/>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99" h="71">
                    <a:moveTo>
                      <a:pt x="15" y="71"/>
                    </a:moveTo>
                    <a:lnTo>
                      <a:pt x="15" y="71"/>
                    </a:lnTo>
                    <a:lnTo>
                      <a:pt x="99" y="24"/>
                    </a:lnTo>
                    <a:cubicBezTo>
                      <a:pt x="94" y="17"/>
                      <a:pt x="89" y="9"/>
                      <a:pt x="88" y="0"/>
                    </a:cubicBezTo>
                    <a:lnTo>
                      <a:pt x="0" y="48"/>
                    </a:lnTo>
                    <a:cubicBezTo>
                      <a:pt x="6" y="53"/>
                      <a:pt x="10" y="60"/>
                      <a:pt x="13" y="67"/>
                    </a:cubicBezTo>
                    <a:cubicBezTo>
                      <a:pt x="14" y="68"/>
                      <a:pt x="14" y="70"/>
                      <a:pt x="15" y="71"/>
                    </a:cubicBez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47" name="Freeform 14">
                <a:extLst>
                  <a:ext uri="{FF2B5EF4-FFF2-40B4-BE49-F238E27FC236}">
                    <a16:creationId xmlns:a16="http://schemas.microsoft.com/office/drawing/2014/main" id="{F6AA0A39-1954-4F48-835C-4F3029E9D876}"/>
                  </a:ext>
                </a:extLst>
              </p:cNvPr>
              <p:cNvSpPr>
                <a:spLocks/>
              </p:cNvSpPr>
              <p:nvPr/>
            </p:nvSpPr>
            <p:spPr bwMode="auto">
              <a:xfrm>
                <a:off x="3675" y="2605"/>
                <a:ext cx="110" cy="110"/>
              </a:xfrm>
              <a:custGeom>
                <a:avLst/>
                <a:gdLst>
                  <a:gd name="T0" fmla="*/ 53 w 107"/>
                  <a:gd name="T1" fmla="*/ 0 h 107"/>
                  <a:gd name="T2" fmla="*/ 53 w 107"/>
                  <a:gd name="T3" fmla="*/ 0 h 107"/>
                  <a:gd name="T4" fmla="*/ 0 w 107"/>
                  <a:gd name="T5" fmla="*/ 53 h 107"/>
                  <a:gd name="T6" fmla="*/ 53 w 107"/>
                  <a:gd name="T7" fmla="*/ 107 h 107"/>
                  <a:gd name="T8" fmla="*/ 107 w 107"/>
                  <a:gd name="T9" fmla="*/ 53 h 107"/>
                  <a:gd name="T10" fmla="*/ 53 w 107"/>
                  <a:gd name="T11" fmla="*/ 0 h 107"/>
                </a:gdLst>
                <a:ahLst/>
                <a:cxnLst>
                  <a:cxn ang="0">
                    <a:pos x="T0" y="T1"/>
                  </a:cxn>
                  <a:cxn ang="0">
                    <a:pos x="T2" y="T3"/>
                  </a:cxn>
                  <a:cxn ang="0">
                    <a:pos x="T4" y="T5"/>
                  </a:cxn>
                  <a:cxn ang="0">
                    <a:pos x="T6" y="T7"/>
                  </a:cxn>
                  <a:cxn ang="0">
                    <a:pos x="T8" y="T9"/>
                  </a:cxn>
                  <a:cxn ang="0">
                    <a:pos x="T10" y="T11"/>
                  </a:cxn>
                </a:cxnLst>
                <a:rect l="0" t="0" r="r" b="b"/>
                <a:pathLst>
                  <a:path w="107" h="107">
                    <a:moveTo>
                      <a:pt x="53" y="0"/>
                    </a:moveTo>
                    <a:lnTo>
                      <a:pt x="53" y="0"/>
                    </a:lnTo>
                    <a:cubicBezTo>
                      <a:pt x="24" y="0"/>
                      <a:pt x="0" y="24"/>
                      <a:pt x="0" y="53"/>
                    </a:cubicBezTo>
                    <a:cubicBezTo>
                      <a:pt x="0" y="83"/>
                      <a:pt x="24" y="107"/>
                      <a:pt x="53" y="107"/>
                    </a:cubicBezTo>
                    <a:cubicBezTo>
                      <a:pt x="83" y="107"/>
                      <a:pt x="107" y="83"/>
                      <a:pt x="107" y="53"/>
                    </a:cubicBezTo>
                    <a:cubicBezTo>
                      <a:pt x="107" y="24"/>
                      <a:pt x="83" y="0"/>
                      <a:pt x="53" y="0"/>
                    </a:cubicBezTo>
                    <a:close/>
                  </a:path>
                </a:pathLst>
              </a:custGeom>
              <a:solidFill>
                <a:srgbClr val="4B53B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48" name="Freeform 15">
                <a:extLst>
                  <a:ext uri="{FF2B5EF4-FFF2-40B4-BE49-F238E27FC236}">
                    <a16:creationId xmlns:a16="http://schemas.microsoft.com/office/drawing/2014/main" id="{DC0356A8-5131-468C-8347-0F4FE4F98029}"/>
                  </a:ext>
                </a:extLst>
              </p:cNvPr>
              <p:cNvSpPr>
                <a:spLocks/>
              </p:cNvSpPr>
              <p:nvPr/>
            </p:nvSpPr>
            <p:spPr bwMode="auto">
              <a:xfrm>
                <a:off x="3909" y="2490"/>
                <a:ext cx="110" cy="108"/>
              </a:xfrm>
              <a:custGeom>
                <a:avLst/>
                <a:gdLst>
                  <a:gd name="T0" fmla="*/ 53 w 107"/>
                  <a:gd name="T1" fmla="*/ 0 h 106"/>
                  <a:gd name="T2" fmla="*/ 53 w 107"/>
                  <a:gd name="T3" fmla="*/ 0 h 106"/>
                  <a:gd name="T4" fmla="*/ 0 w 107"/>
                  <a:gd name="T5" fmla="*/ 53 h 106"/>
                  <a:gd name="T6" fmla="*/ 53 w 107"/>
                  <a:gd name="T7" fmla="*/ 106 h 106"/>
                  <a:gd name="T8" fmla="*/ 107 w 107"/>
                  <a:gd name="T9" fmla="*/ 53 h 106"/>
                  <a:gd name="T10" fmla="*/ 53 w 107"/>
                  <a:gd name="T11" fmla="*/ 0 h 106"/>
                </a:gdLst>
                <a:ahLst/>
                <a:cxnLst>
                  <a:cxn ang="0">
                    <a:pos x="T0" y="T1"/>
                  </a:cxn>
                  <a:cxn ang="0">
                    <a:pos x="T2" y="T3"/>
                  </a:cxn>
                  <a:cxn ang="0">
                    <a:pos x="T4" y="T5"/>
                  </a:cxn>
                  <a:cxn ang="0">
                    <a:pos x="T6" y="T7"/>
                  </a:cxn>
                  <a:cxn ang="0">
                    <a:pos x="T8" y="T9"/>
                  </a:cxn>
                  <a:cxn ang="0">
                    <a:pos x="T10" y="T11"/>
                  </a:cxn>
                </a:cxnLst>
                <a:rect l="0" t="0" r="r" b="b"/>
                <a:pathLst>
                  <a:path w="107" h="106">
                    <a:moveTo>
                      <a:pt x="53" y="0"/>
                    </a:moveTo>
                    <a:lnTo>
                      <a:pt x="53" y="0"/>
                    </a:lnTo>
                    <a:cubicBezTo>
                      <a:pt x="24" y="0"/>
                      <a:pt x="0" y="24"/>
                      <a:pt x="0" y="53"/>
                    </a:cubicBezTo>
                    <a:cubicBezTo>
                      <a:pt x="0" y="83"/>
                      <a:pt x="24" y="106"/>
                      <a:pt x="53" y="106"/>
                    </a:cubicBezTo>
                    <a:cubicBezTo>
                      <a:pt x="83" y="106"/>
                      <a:pt x="107" y="83"/>
                      <a:pt x="107" y="53"/>
                    </a:cubicBezTo>
                    <a:cubicBezTo>
                      <a:pt x="107" y="24"/>
                      <a:pt x="83" y="0"/>
                      <a:pt x="53" y="0"/>
                    </a:cubicBezTo>
                    <a:close/>
                  </a:path>
                </a:pathLst>
              </a:custGeom>
              <a:solidFill>
                <a:srgbClr val="4B53B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50" name="Freeform 16">
                <a:extLst>
                  <a:ext uri="{FF2B5EF4-FFF2-40B4-BE49-F238E27FC236}">
                    <a16:creationId xmlns:a16="http://schemas.microsoft.com/office/drawing/2014/main" id="{1C1BCFE1-D7D1-47B2-BDC0-6C018A1CC81D}"/>
                  </a:ext>
                </a:extLst>
              </p:cNvPr>
              <p:cNvSpPr>
                <a:spLocks/>
              </p:cNvSpPr>
              <p:nvPr/>
            </p:nvSpPr>
            <p:spPr bwMode="auto">
              <a:xfrm>
                <a:off x="3909" y="2725"/>
                <a:ext cx="110" cy="109"/>
              </a:xfrm>
              <a:custGeom>
                <a:avLst/>
                <a:gdLst>
                  <a:gd name="T0" fmla="*/ 53 w 107"/>
                  <a:gd name="T1" fmla="*/ 0 h 106"/>
                  <a:gd name="T2" fmla="*/ 53 w 107"/>
                  <a:gd name="T3" fmla="*/ 0 h 106"/>
                  <a:gd name="T4" fmla="*/ 0 w 107"/>
                  <a:gd name="T5" fmla="*/ 53 h 106"/>
                  <a:gd name="T6" fmla="*/ 53 w 107"/>
                  <a:gd name="T7" fmla="*/ 106 h 106"/>
                  <a:gd name="T8" fmla="*/ 107 w 107"/>
                  <a:gd name="T9" fmla="*/ 53 h 106"/>
                  <a:gd name="T10" fmla="*/ 53 w 107"/>
                  <a:gd name="T11" fmla="*/ 0 h 106"/>
                </a:gdLst>
                <a:ahLst/>
                <a:cxnLst>
                  <a:cxn ang="0">
                    <a:pos x="T0" y="T1"/>
                  </a:cxn>
                  <a:cxn ang="0">
                    <a:pos x="T2" y="T3"/>
                  </a:cxn>
                  <a:cxn ang="0">
                    <a:pos x="T4" y="T5"/>
                  </a:cxn>
                  <a:cxn ang="0">
                    <a:pos x="T6" y="T7"/>
                  </a:cxn>
                  <a:cxn ang="0">
                    <a:pos x="T8" y="T9"/>
                  </a:cxn>
                  <a:cxn ang="0">
                    <a:pos x="T10" y="T11"/>
                  </a:cxn>
                </a:cxnLst>
                <a:rect l="0" t="0" r="r" b="b"/>
                <a:pathLst>
                  <a:path w="107" h="106">
                    <a:moveTo>
                      <a:pt x="53" y="0"/>
                    </a:moveTo>
                    <a:lnTo>
                      <a:pt x="53" y="0"/>
                    </a:lnTo>
                    <a:cubicBezTo>
                      <a:pt x="24" y="0"/>
                      <a:pt x="0" y="24"/>
                      <a:pt x="0" y="53"/>
                    </a:cubicBezTo>
                    <a:cubicBezTo>
                      <a:pt x="0" y="82"/>
                      <a:pt x="24" y="106"/>
                      <a:pt x="53" y="106"/>
                    </a:cubicBezTo>
                    <a:cubicBezTo>
                      <a:pt x="83" y="106"/>
                      <a:pt x="107" y="82"/>
                      <a:pt x="107" y="53"/>
                    </a:cubicBezTo>
                    <a:cubicBezTo>
                      <a:pt x="107" y="24"/>
                      <a:pt x="83" y="0"/>
                      <a:pt x="53" y="0"/>
                    </a:cubicBezTo>
                    <a:close/>
                  </a:path>
                </a:pathLst>
              </a:custGeom>
              <a:solidFill>
                <a:srgbClr val="4B53B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grpSp>
      <p:sp>
        <p:nvSpPr>
          <p:cNvPr id="7" name="TextBox 6">
            <a:extLst>
              <a:ext uri="{FF2B5EF4-FFF2-40B4-BE49-F238E27FC236}">
                <a16:creationId xmlns:a16="http://schemas.microsoft.com/office/drawing/2014/main" id="{9F1FC051-B2A5-49FA-A74F-4B45C5075D4C}"/>
              </a:ext>
            </a:extLst>
          </p:cNvPr>
          <p:cNvSpPr txBox="1"/>
          <p:nvPr/>
        </p:nvSpPr>
        <p:spPr>
          <a:xfrm>
            <a:off x="4559912" y="5346434"/>
            <a:ext cx="3072177" cy="914400"/>
          </a:xfrm>
          <a:prstGeom prst="rect">
            <a:avLst/>
          </a:prstGeom>
          <a:noFill/>
        </p:spPr>
        <p:txBody>
          <a:bodyPr wrap="square" lIns="91440" tIns="182880" rIns="91440" bIns="182880"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a:ln>
                  <a:noFill/>
                </a:ln>
                <a:solidFill>
                  <a:srgbClr val="1A1A1A"/>
                </a:solidFill>
                <a:effectLst/>
                <a:uLnTx/>
                <a:uFillTx/>
                <a:latin typeface="Segoe UI Semibold"/>
                <a:ea typeface="+mn-ea"/>
                <a:cs typeface="+mn-cs"/>
              </a:rPr>
              <a:t>Create and share content</a:t>
            </a:r>
          </a:p>
        </p:txBody>
      </p:sp>
      <p:grpSp>
        <p:nvGrpSpPr>
          <p:cNvPr id="68" name="Group 67" descr="Spot illustration of two speech bubble.">
            <a:extLst>
              <a:ext uri="{FF2B5EF4-FFF2-40B4-BE49-F238E27FC236}">
                <a16:creationId xmlns:a16="http://schemas.microsoft.com/office/drawing/2014/main" id="{DFED1A1C-190E-42C5-98E7-D9164BCA663B}"/>
              </a:ext>
            </a:extLst>
          </p:cNvPr>
          <p:cNvGrpSpPr/>
          <p:nvPr/>
        </p:nvGrpSpPr>
        <p:grpSpPr>
          <a:xfrm>
            <a:off x="8852941" y="3478791"/>
            <a:ext cx="1505986" cy="1505986"/>
            <a:chOff x="8852941" y="3478791"/>
            <a:chExt cx="1505986" cy="1505986"/>
          </a:xfrm>
        </p:grpSpPr>
        <p:sp>
          <p:nvSpPr>
            <p:cNvPr id="49" name="Oval 48">
              <a:extLst>
                <a:ext uri="{FF2B5EF4-FFF2-40B4-BE49-F238E27FC236}">
                  <a16:creationId xmlns:a16="http://schemas.microsoft.com/office/drawing/2014/main" id="{C25A2412-3F38-40B9-8439-349C1C2E0221}"/>
                </a:ext>
                <a:ext uri="{C183D7F6-B498-43B3-948B-1728B52AA6E4}">
                  <adec:decorative xmlns:adec="http://schemas.microsoft.com/office/drawing/2017/decorative" val="1"/>
                </a:ext>
              </a:extLst>
            </p:cNvPr>
            <p:cNvSpPr/>
            <p:nvPr/>
          </p:nvSpPr>
          <p:spPr bwMode="auto">
            <a:xfrm>
              <a:off x="8852941" y="3478791"/>
              <a:ext cx="1505986" cy="1505986"/>
            </a:xfrm>
            <a:prstGeom prst="ellipse">
              <a:avLst/>
            </a:prstGeom>
            <a:solidFill>
              <a:schemeClr val="bg1"/>
            </a:solidFill>
            <a:ln w="10795" cap="flat" cmpd="sng" algn="ctr">
              <a:noFill/>
              <a:prstDash val="solid"/>
            </a:ln>
            <a:effectLst>
              <a:outerShdw blurRad="190500" dist="38100" dir="2700000" algn="tl" rotWithShape="0">
                <a:prstClr val="black">
                  <a:alpha val="2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3" rIns="182802" bIns="146243" numCol="1" spcCol="0" rtlCol="0" fromWordArt="0" anchor="t" anchorCtr="0" forceAA="0" compatLnSpc="1">
              <a:prstTxWarp prst="textNoShape">
                <a:avLst/>
              </a:prstTxWarp>
              <a:noAutofit/>
            </a:bodyPr>
            <a:lstStyle/>
            <a:p>
              <a:pPr marL="0" marR="0" lvl="0" indent="0" algn="ctr" defTabSz="931935" rtl="0" eaLnBrk="1" fontAlgn="base" latinLnBrk="0" hangingPunct="1">
                <a:lnSpc>
                  <a:spcPct val="90000"/>
                </a:lnSpc>
                <a:spcBef>
                  <a:spcPct val="0"/>
                </a:spcBef>
                <a:spcAft>
                  <a:spcPct val="0"/>
                </a:spcAft>
                <a:buClrTx/>
                <a:buSzTx/>
                <a:buFontTx/>
                <a:buNone/>
                <a:tabLst/>
                <a:defRPr/>
              </a:pPr>
              <a:endParaRPr kumimoji="0" lang="en-US" sz="1600" b="0" i="0" u="none" strike="noStrike" kern="1200" cap="none" spc="-147"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27" name="Group 4" descr="Spot illustration of two speech bubble.">
              <a:extLst>
                <a:ext uri="{FF2B5EF4-FFF2-40B4-BE49-F238E27FC236}">
                  <a16:creationId xmlns:a16="http://schemas.microsoft.com/office/drawing/2014/main" id="{9B79BE2C-CF3F-4833-93C7-6A4A76B3A5EA}"/>
                </a:ext>
              </a:extLst>
            </p:cNvPr>
            <p:cNvGrpSpPr>
              <a:grpSpLocks noChangeAspect="1"/>
            </p:cNvGrpSpPr>
            <p:nvPr/>
          </p:nvGrpSpPr>
          <p:grpSpPr bwMode="auto">
            <a:xfrm>
              <a:off x="9191625" y="3816350"/>
              <a:ext cx="828675" cy="830263"/>
              <a:chOff x="5790" y="2404"/>
              <a:chExt cx="522" cy="523"/>
            </a:xfrm>
          </p:grpSpPr>
          <p:sp>
            <p:nvSpPr>
              <p:cNvPr id="29" name="AutoShape 3">
                <a:extLst>
                  <a:ext uri="{FF2B5EF4-FFF2-40B4-BE49-F238E27FC236}">
                    <a16:creationId xmlns:a16="http://schemas.microsoft.com/office/drawing/2014/main" id="{992DA471-FFA0-498C-A095-BFCBCEB6008D}"/>
                  </a:ext>
                </a:extLst>
              </p:cNvPr>
              <p:cNvSpPr>
                <a:spLocks noChangeAspect="1" noChangeArrowheads="1" noTextEdit="1"/>
              </p:cNvSpPr>
              <p:nvPr/>
            </p:nvSpPr>
            <p:spPr bwMode="auto">
              <a:xfrm>
                <a:off x="5790" y="2404"/>
                <a:ext cx="522" cy="52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32" name="Freeform 5">
                <a:extLst>
                  <a:ext uri="{FF2B5EF4-FFF2-40B4-BE49-F238E27FC236}">
                    <a16:creationId xmlns:a16="http://schemas.microsoft.com/office/drawing/2014/main" id="{04EBA8E8-CE23-4943-89A0-6251329EE760}"/>
                  </a:ext>
                </a:extLst>
              </p:cNvPr>
              <p:cNvSpPr>
                <a:spLocks/>
              </p:cNvSpPr>
              <p:nvPr/>
            </p:nvSpPr>
            <p:spPr bwMode="auto">
              <a:xfrm>
                <a:off x="5872" y="2593"/>
                <a:ext cx="294" cy="231"/>
              </a:xfrm>
              <a:custGeom>
                <a:avLst/>
                <a:gdLst>
                  <a:gd name="T0" fmla="*/ 0 w 232"/>
                  <a:gd name="T1" fmla="*/ 148 h 182"/>
                  <a:gd name="T2" fmla="*/ 0 w 232"/>
                  <a:gd name="T3" fmla="*/ 148 h 182"/>
                  <a:gd name="T4" fmla="*/ 42 w 232"/>
                  <a:gd name="T5" fmla="*/ 148 h 182"/>
                  <a:gd name="T6" fmla="*/ 42 w 232"/>
                  <a:gd name="T7" fmla="*/ 182 h 182"/>
                  <a:gd name="T8" fmla="*/ 59 w 232"/>
                  <a:gd name="T9" fmla="*/ 165 h 182"/>
                  <a:gd name="T10" fmla="*/ 76 w 232"/>
                  <a:gd name="T11" fmla="*/ 148 h 182"/>
                  <a:gd name="T12" fmla="*/ 232 w 232"/>
                  <a:gd name="T13" fmla="*/ 148 h 182"/>
                  <a:gd name="T14" fmla="*/ 232 w 232"/>
                  <a:gd name="T15" fmla="*/ 0 h 182"/>
                  <a:gd name="T16" fmla="*/ 0 w 232"/>
                  <a:gd name="T17" fmla="*/ 0 h 182"/>
                  <a:gd name="T18" fmla="*/ 0 w 232"/>
                  <a:gd name="T19" fmla="*/ 14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2" h="182">
                    <a:moveTo>
                      <a:pt x="0" y="148"/>
                    </a:moveTo>
                    <a:lnTo>
                      <a:pt x="0" y="148"/>
                    </a:lnTo>
                    <a:lnTo>
                      <a:pt x="42" y="148"/>
                    </a:lnTo>
                    <a:lnTo>
                      <a:pt x="42" y="182"/>
                    </a:lnTo>
                    <a:cubicBezTo>
                      <a:pt x="48" y="176"/>
                      <a:pt x="53" y="171"/>
                      <a:pt x="59" y="165"/>
                    </a:cubicBezTo>
                    <a:cubicBezTo>
                      <a:pt x="64" y="159"/>
                      <a:pt x="70" y="154"/>
                      <a:pt x="76" y="148"/>
                    </a:cubicBezTo>
                    <a:lnTo>
                      <a:pt x="232" y="148"/>
                    </a:lnTo>
                    <a:lnTo>
                      <a:pt x="232" y="0"/>
                    </a:lnTo>
                    <a:lnTo>
                      <a:pt x="0" y="0"/>
                    </a:lnTo>
                    <a:lnTo>
                      <a:pt x="0" y="148"/>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34" name="Freeform 6">
                <a:extLst>
                  <a:ext uri="{FF2B5EF4-FFF2-40B4-BE49-F238E27FC236}">
                    <a16:creationId xmlns:a16="http://schemas.microsoft.com/office/drawing/2014/main" id="{F2164ADB-B4EB-42DC-AF78-D3F5ED96EA9C}"/>
                  </a:ext>
                </a:extLst>
              </p:cNvPr>
              <p:cNvSpPr>
                <a:spLocks/>
              </p:cNvSpPr>
              <p:nvPr/>
            </p:nvSpPr>
            <p:spPr bwMode="auto">
              <a:xfrm>
                <a:off x="5872" y="2593"/>
                <a:ext cx="294" cy="231"/>
              </a:xfrm>
              <a:custGeom>
                <a:avLst/>
                <a:gdLst>
                  <a:gd name="T0" fmla="*/ 232 w 232"/>
                  <a:gd name="T1" fmla="*/ 148 h 182"/>
                  <a:gd name="T2" fmla="*/ 232 w 232"/>
                  <a:gd name="T3" fmla="*/ 148 h 182"/>
                  <a:gd name="T4" fmla="*/ 76 w 232"/>
                  <a:gd name="T5" fmla="*/ 148 h 182"/>
                  <a:gd name="T6" fmla="*/ 59 w 232"/>
                  <a:gd name="T7" fmla="*/ 165 h 182"/>
                  <a:gd name="T8" fmla="*/ 42 w 232"/>
                  <a:gd name="T9" fmla="*/ 182 h 182"/>
                  <a:gd name="T10" fmla="*/ 42 w 232"/>
                  <a:gd name="T11" fmla="*/ 148 h 182"/>
                  <a:gd name="T12" fmla="*/ 0 w 232"/>
                  <a:gd name="T13" fmla="*/ 148 h 182"/>
                  <a:gd name="T14" fmla="*/ 0 w 232"/>
                  <a:gd name="T15" fmla="*/ 0 h 182"/>
                  <a:gd name="T16" fmla="*/ 232 w 232"/>
                  <a:gd name="T17" fmla="*/ 0 h 182"/>
                  <a:gd name="T18" fmla="*/ 232 w 232"/>
                  <a:gd name="T19" fmla="*/ 14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2" h="182">
                    <a:moveTo>
                      <a:pt x="232" y="148"/>
                    </a:moveTo>
                    <a:lnTo>
                      <a:pt x="232" y="148"/>
                    </a:lnTo>
                    <a:lnTo>
                      <a:pt x="76" y="148"/>
                    </a:lnTo>
                    <a:cubicBezTo>
                      <a:pt x="70" y="154"/>
                      <a:pt x="64" y="159"/>
                      <a:pt x="59" y="165"/>
                    </a:cubicBezTo>
                    <a:cubicBezTo>
                      <a:pt x="53" y="171"/>
                      <a:pt x="48" y="176"/>
                      <a:pt x="42" y="182"/>
                    </a:cubicBezTo>
                    <a:lnTo>
                      <a:pt x="42" y="148"/>
                    </a:lnTo>
                    <a:lnTo>
                      <a:pt x="0" y="148"/>
                    </a:lnTo>
                    <a:lnTo>
                      <a:pt x="0" y="0"/>
                    </a:lnTo>
                    <a:lnTo>
                      <a:pt x="232" y="0"/>
                    </a:lnTo>
                    <a:lnTo>
                      <a:pt x="232" y="148"/>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36" name="Freeform 7">
                <a:extLst>
                  <a:ext uri="{FF2B5EF4-FFF2-40B4-BE49-F238E27FC236}">
                    <a16:creationId xmlns:a16="http://schemas.microsoft.com/office/drawing/2014/main" id="{B37D4C9B-FF74-41F8-96E1-A35EB3E20F64}"/>
                  </a:ext>
                </a:extLst>
              </p:cNvPr>
              <p:cNvSpPr>
                <a:spLocks/>
              </p:cNvSpPr>
              <p:nvPr/>
            </p:nvSpPr>
            <p:spPr bwMode="auto">
              <a:xfrm>
                <a:off x="5925" y="2513"/>
                <a:ext cx="322" cy="214"/>
              </a:xfrm>
              <a:custGeom>
                <a:avLst/>
                <a:gdLst>
                  <a:gd name="T0" fmla="*/ 0 w 254"/>
                  <a:gd name="T1" fmla="*/ 42 h 169"/>
                  <a:gd name="T2" fmla="*/ 0 w 254"/>
                  <a:gd name="T3" fmla="*/ 42 h 169"/>
                  <a:gd name="T4" fmla="*/ 212 w 254"/>
                  <a:gd name="T5" fmla="*/ 42 h 169"/>
                  <a:gd name="T6" fmla="*/ 212 w 254"/>
                  <a:gd name="T7" fmla="*/ 169 h 169"/>
                  <a:gd name="T8" fmla="*/ 254 w 254"/>
                  <a:gd name="T9" fmla="*/ 169 h 169"/>
                  <a:gd name="T10" fmla="*/ 254 w 254"/>
                  <a:gd name="T11" fmla="*/ 0 h 169"/>
                  <a:gd name="T12" fmla="*/ 0 w 254"/>
                  <a:gd name="T13" fmla="*/ 0 h 169"/>
                  <a:gd name="T14" fmla="*/ 0 w 254"/>
                  <a:gd name="T15" fmla="*/ 42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169">
                    <a:moveTo>
                      <a:pt x="0" y="42"/>
                    </a:moveTo>
                    <a:lnTo>
                      <a:pt x="0" y="42"/>
                    </a:lnTo>
                    <a:lnTo>
                      <a:pt x="212" y="42"/>
                    </a:lnTo>
                    <a:lnTo>
                      <a:pt x="212" y="169"/>
                    </a:lnTo>
                    <a:lnTo>
                      <a:pt x="254" y="169"/>
                    </a:lnTo>
                    <a:lnTo>
                      <a:pt x="254" y="0"/>
                    </a:lnTo>
                    <a:lnTo>
                      <a:pt x="0" y="0"/>
                    </a:lnTo>
                    <a:lnTo>
                      <a:pt x="0" y="42"/>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37" name="Freeform 8">
                <a:extLst>
                  <a:ext uri="{FF2B5EF4-FFF2-40B4-BE49-F238E27FC236}">
                    <a16:creationId xmlns:a16="http://schemas.microsoft.com/office/drawing/2014/main" id="{184BF0DD-830D-482E-A2B7-EC9A90910C46}"/>
                  </a:ext>
                </a:extLst>
              </p:cNvPr>
              <p:cNvSpPr>
                <a:spLocks/>
              </p:cNvSpPr>
              <p:nvPr/>
            </p:nvSpPr>
            <p:spPr bwMode="auto">
              <a:xfrm>
                <a:off x="5925" y="2513"/>
                <a:ext cx="322" cy="214"/>
              </a:xfrm>
              <a:custGeom>
                <a:avLst/>
                <a:gdLst>
                  <a:gd name="T0" fmla="*/ 254 w 254"/>
                  <a:gd name="T1" fmla="*/ 169 h 169"/>
                  <a:gd name="T2" fmla="*/ 254 w 254"/>
                  <a:gd name="T3" fmla="*/ 169 h 169"/>
                  <a:gd name="T4" fmla="*/ 212 w 254"/>
                  <a:gd name="T5" fmla="*/ 169 h 169"/>
                  <a:gd name="T6" fmla="*/ 212 w 254"/>
                  <a:gd name="T7" fmla="*/ 42 h 169"/>
                  <a:gd name="T8" fmla="*/ 0 w 254"/>
                  <a:gd name="T9" fmla="*/ 42 h 169"/>
                  <a:gd name="T10" fmla="*/ 0 w 254"/>
                  <a:gd name="T11" fmla="*/ 0 h 169"/>
                  <a:gd name="T12" fmla="*/ 254 w 254"/>
                  <a:gd name="T13" fmla="*/ 0 h 169"/>
                  <a:gd name="T14" fmla="*/ 254 w 254"/>
                  <a:gd name="T15" fmla="*/ 169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169">
                    <a:moveTo>
                      <a:pt x="254" y="169"/>
                    </a:moveTo>
                    <a:lnTo>
                      <a:pt x="254" y="169"/>
                    </a:lnTo>
                    <a:lnTo>
                      <a:pt x="212" y="169"/>
                    </a:lnTo>
                    <a:lnTo>
                      <a:pt x="212" y="42"/>
                    </a:lnTo>
                    <a:lnTo>
                      <a:pt x="0" y="42"/>
                    </a:lnTo>
                    <a:lnTo>
                      <a:pt x="0" y="0"/>
                    </a:lnTo>
                    <a:lnTo>
                      <a:pt x="254" y="0"/>
                    </a:lnTo>
                    <a:lnTo>
                      <a:pt x="254" y="169"/>
                    </a:lnTo>
                    <a:close/>
                  </a:path>
                </a:pathLst>
              </a:custGeom>
              <a:solidFill>
                <a:srgbClr val="4B53B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grpSp>
      <p:sp>
        <p:nvSpPr>
          <p:cNvPr id="8" name="TextBox 7">
            <a:extLst>
              <a:ext uri="{FF2B5EF4-FFF2-40B4-BE49-F238E27FC236}">
                <a16:creationId xmlns:a16="http://schemas.microsoft.com/office/drawing/2014/main" id="{AC0DF931-8D7C-4243-AC96-38819B9D9EF4}"/>
              </a:ext>
            </a:extLst>
          </p:cNvPr>
          <p:cNvSpPr txBox="1"/>
          <p:nvPr/>
        </p:nvSpPr>
        <p:spPr>
          <a:xfrm>
            <a:off x="8051800" y="5346434"/>
            <a:ext cx="3162069" cy="914400"/>
          </a:xfrm>
          <a:prstGeom prst="rect">
            <a:avLst/>
          </a:prstGeom>
          <a:noFill/>
        </p:spPr>
        <p:txBody>
          <a:bodyPr wrap="square" lIns="91440" tIns="182880" rIns="91440" bIns="182880"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a:ln>
                  <a:noFill/>
                </a:ln>
                <a:solidFill>
                  <a:srgbClr val="1A1A1A"/>
                </a:solidFill>
                <a:effectLst/>
                <a:uLnTx/>
                <a:uFillTx/>
                <a:latin typeface="Segoe UI Semibold"/>
                <a:ea typeface="+mn-ea"/>
                <a:cs typeface="+mn-cs"/>
              </a:rPr>
              <a:t>Stay in sync</a:t>
            </a:r>
          </a:p>
        </p:txBody>
      </p:sp>
    </p:spTree>
    <p:extLst>
      <p:ext uri="{BB962C8B-B14F-4D97-AF65-F5344CB8AC3E}">
        <p14:creationId xmlns:p14="http://schemas.microsoft.com/office/powerpoint/2010/main" val="411639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1.11022E-16 0 L 1.11022E-16 0.03981 " pathEditMode="relative" rAng="0" ptsTypes="AA">
                                      <p:cBhvr>
                                        <p:cTn id="9" dur="750" spd="-100000" fill="hold"/>
                                        <p:tgtEl>
                                          <p:spTgt spid="5"/>
                                        </p:tgtEl>
                                        <p:attrNameLst>
                                          <p:attrName>ppt_x</p:attrName>
                                          <p:attrName>ppt_y</p:attrName>
                                        </p:attrNameLst>
                                      </p:cBhvr>
                                      <p:rCtr x="0" y="1991"/>
                                    </p:animMotion>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42" presetClass="path" presetSubtype="0" decel="100000" fill="hold" grpId="1" nodeType="withEffect">
                                  <p:stCondLst>
                                    <p:cond delay="0"/>
                                  </p:stCondLst>
                                  <p:childTnLst>
                                    <p:animMotion origin="layout" path="M 1.11022E-16 0 L 1.11022E-16 0.03981 " pathEditMode="relative" rAng="0" ptsTypes="AA">
                                      <p:cBhvr>
                                        <p:cTn id="14" dur="750" spd="-100000" fill="hold"/>
                                        <p:tgtEl>
                                          <p:spTgt spid="7"/>
                                        </p:tgtEl>
                                        <p:attrNameLst>
                                          <p:attrName>ppt_x</p:attrName>
                                          <p:attrName>ppt_y</p:attrName>
                                        </p:attrNameLst>
                                      </p:cBhvr>
                                      <p:rCtr x="0" y="1991"/>
                                    </p:animMotion>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42" presetClass="path" presetSubtype="0" decel="100000" fill="hold" grpId="1" nodeType="withEffect">
                                  <p:stCondLst>
                                    <p:cond delay="0"/>
                                  </p:stCondLst>
                                  <p:childTnLst>
                                    <p:animMotion origin="layout" path="M -4.16667E-6 3.7037E-6 L -4.16667E-6 0.03981 " pathEditMode="relative" rAng="0" ptsTypes="AA">
                                      <p:cBhvr>
                                        <p:cTn id="19" dur="750" spd="-100000" fill="hold"/>
                                        <p:tgtEl>
                                          <p:spTgt spid="8"/>
                                        </p:tgtEl>
                                        <p:attrNameLst>
                                          <p:attrName>ppt_x</p:attrName>
                                          <p:attrName>ppt_y</p:attrName>
                                        </p:attrNameLst>
                                      </p:cBhvr>
                                      <p:rCtr x="0" y="1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44180ED-60E8-407B-9250-E1755339BCA5}"/>
              </a:ext>
            </a:extLst>
          </p:cNvPr>
          <p:cNvSpPr>
            <a:spLocks noGrp="1"/>
          </p:cNvSpPr>
          <p:nvPr>
            <p:ph type="title"/>
          </p:nvPr>
        </p:nvSpPr>
        <p:spPr>
          <a:xfrm>
            <a:off x="584200" y="1740876"/>
            <a:ext cx="4161981" cy="738664"/>
          </a:xfrm>
        </p:spPr>
        <p:txBody>
          <a:bodyPr/>
          <a:lstStyle/>
          <a:p>
            <a:r>
              <a:rPr lang="en-US" sz="2400"/>
              <a:t>Organize your team</a:t>
            </a:r>
            <a:br>
              <a:rPr lang="en-US" sz="2400"/>
            </a:br>
            <a:r>
              <a:rPr lang="en-US" sz="2400"/>
              <a:t>in a shared workspace</a:t>
            </a:r>
          </a:p>
        </p:txBody>
      </p:sp>
      <p:sp>
        <p:nvSpPr>
          <p:cNvPr id="6" name="Text Placeholder 5">
            <a:extLst>
              <a:ext uri="{FF2B5EF4-FFF2-40B4-BE49-F238E27FC236}">
                <a16:creationId xmlns:a16="http://schemas.microsoft.com/office/drawing/2014/main" id="{09FCA10C-05DC-4D19-A17D-D7925362F601}"/>
              </a:ext>
            </a:extLst>
          </p:cNvPr>
          <p:cNvSpPr>
            <a:spLocks noGrp="1"/>
          </p:cNvSpPr>
          <p:nvPr>
            <p:ph type="body" sz="quarter" idx="10"/>
          </p:nvPr>
        </p:nvSpPr>
        <p:spPr>
          <a:xfrm>
            <a:off x="584200" y="2881435"/>
            <a:ext cx="4162425" cy="246221"/>
          </a:xfrm>
        </p:spPr>
        <p:txBody>
          <a:bodyPr/>
          <a:lstStyle/>
          <a:p>
            <a:pPr>
              <a:spcBef>
                <a:spcPts val="0"/>
              </a:spcBef>
              <a:spcAft>
                <a:spcPts val="1200"/>
              </a:spcAft>
            </a:pPr>
            <a:r>
              <a:rPr lang="en-US"/>
              <a:t>Organize content and conversations together with public and private channels</a:t>
            </a:r>
          </a:p>
          <a:p>
            <a:pPr>
              <a:spcBef>
                <a:spcPts val="0"/>
              </a:spcBef>
              <a:spcAft>
                <a:spcPts val="1200"/>
              </a:spcAft>
            </a:pPr>
            <a:r>
              <a:rPr lang="en-US"/>
              <a:t>Allow people outside your organization to participate with secure guest access</a:t>
            </a:r>
          </a:p>
          <a:p>
            <a:pPr>
              <a:spcBef>
                <a:spcPts val="0"/>
              </a:spcBef>
              <a:spcAft>
                <a:spcPts val="1200"/>
              </a:spcAft>
            </a:pPr>
            <a:r>
              <a:rPr lang="en-US"/>
              <a:t>Manage plans, tasks, and list to ensure the team’s success</a:t>
            </a:r>
          </a:p>
          <a:p>
            <a:pPr>
              <a:spcBef>
                <a:spcPts val="0"/>
              </a:spcBef>
              <a:spcAft>
                <a:spcPts val="1200"/>
              </a:spcAft>
            </a:pPr>
            <a:r>
              <a:rPr lang="en-US"/>
              <a:t>Integrate the apps from Microsoft or 3rd parties that your team uses regularly</a:t>
            </a:r>
          </a:p>
        </p:txBody>
      </p:sp>
      <p:pic>
        <p:nvPicPr>
          <p:cNvPr id="19" name="Content Placeholder 15" descr="Screenshot of Marketing group in Teams.">
            <a:extLst>
              <a:ext uri="{FF2B5EF4-FFF2-40B4-BE49-F238E27FC236}">
                <a16:creationId xmlns:a16="http://schemas.microsoft.com/office/drawing/2014/main" id="{9ABEBEC3-CEB8-4A84-9640-AD3330AF02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4000" y="1500188"/>
            <a:ext cx="6858000" cy="3857625"/>
          </a:xfrm>
          <a:prstGeom prst="roundRect">
            <a:avLst>
              <a:gd name="adj" fmla="val 2293"/>
            </a:avLst>
          </a:prstGeom>
          <a:solidFill>
            <a:schemeClr val="bg1"/>
          </a:solidFill>
          <a:ln w="127000">
            <a:solidFill>
              <a:schemeClr val="bg1"/>
            </a:solidFill>
          </a:ln>
          <a:effectLst>
            <a:outerShdw blurRad="254000" dist="38100" dir="2700000" algn="tl" rotWithShape="0">
              <a:prstClr val="black">
                <a:alpha val="20000"/>
              </a:prstClr>
            </a:outerShdw>
          </a:effectLst>
        </p:spPr>
      </p:pic>
      <p:grpSp>
        <p:nvGrpSpPr>
          <p:cNvPr id="9" name="Group 8" descr="Phone screenshot of conversation interface in Microsoft Teams">
            <a:extLst>
              <a:ext uri="{FF2B5EF4-FFF2-40B4-BE49-F238E27FC236}">
                <a16:creationId xmlns:a16="http://schemas.microsoft.com/office/drawing/2014/main" id="{3A9BD433-5FC9-4905-A690-88C74011BE7C}"/>
              </a:ext>
            </a:extLst>
          </p:cNvPr>
          <p:cNvGrpSpPr/>
          <p:nvPr/>
        </p:nvGrpSpPr>
        <p:grpSpPr>
          <a:xfrm>
            <a:off x="4959583" y="3348342"/>
            <a:ext cx="1601381" cy="3215971"/>
            <a:chOff x="4959583" y="3348342"/>
            <a:chExt cx="1601381" cy="3215971"/>
          </a:xfrm>
        </p:grpSpPr>
        <p:pic>
          <p:nvPicPr>
            <p:cNvPr id="20" name="Picture 19" descr="A screenshot of a cell phone&#10;&#10;Description automatically generated">
              <a:extLst>
                <a:ext uri="{FF2B5EF4-FFF2-40B4-BE49-F238E27FC236}">
                  <a16:creationId xmlns:a16="http://schemas.microsoft.com/office/drawing/2014/main" id="{658A5A03-66C7-4668-A304-62BB86AFBFB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45615" y="3424065"/>
              <a:ext cx="1429317" cy="3064524"/>
            </a:xfrm>
            <a:prstGeom prst="roundRect">
              <a:avLst>
                <a:gd name="adj" fmla="val 0"/>
              </a:avLst>
            </a:prstGeom>
            <a:ln>
              <a:noFill/>
            </a:ln>
            <a:effectLst>
              <a:outerShdw blurRad="254000" dist="38100" dir="2700000" algn="tl" rotWithShape="0">
                <a:prstClr val="black">
                  <a:alpha val="40000"/>
                </a:prstClr>
              </a:outerShdw>
            </a:effectLst>
          </p:spPr>
        </p:pic>
        <p:grpSp>
          <p:nvGrpSpPr>
            <p:cNvPr id="8" name="Group 7">
              <a:extLst>
                <a:ext uri="{FF2B5EF4-FFF2-40B4-BE49-F238E27FC236}">
                  <a16:creationId xmlns:a16="http://schemas.microsoft.com/office/drawing/2014/main" id="{62B1177A-FE86-4DB3-A3C3-A4E162BCE305}"/>
                </a:ext>
              </a:extLst>
            </p:cNvPr>
            <p:cNvGrpSpPr/>
            <p:nvPr/>
          </p:nvGrpSpPr>
          <p:grpSpPr>
            <a:xfrm>
              <a:off x="4959583" y="3348342"/>
              <a:ext cx="1601381" cy="3215971"/>
              <a:chOff x="4959583" y="3348342"/>
              <a:chExt cx="1601381" cy="3215971"/>
            </a:xfrm>
          </p:grpSpPr>
          <p:sp>
            <p:nvSpPr>
              <p:cNvPr id="29" name="Freeform: Shape 28">
                <a:extLst>
                  <a:ext uri="{FF2B5EF4-FFF2-40B4-BE49-F238E27FC236}">
                    <a16:creationId xmlns:a16="http://schemas.microsoft.com/office/drawing/2014/main" id="{E01AA979-201F-4171-8B11-B8E8311C684D}"/>
                  </a:ext>
                </a:extLst>
              </p:cNvPr>
              <p:cNvSpPr/>
              <p:nvPr/>
            </p:nvSpPr>
            <p:spPr bwMode="auto">
              <a:xfrm>
                <a:off x="4959583" y="3348342"/>
                <a:ext cx="1601381" cy="3215971"/>
              </a:xfrm>
              <a:custGeom>
                <a:avLst/>
                <a:gdLst>
                  <a:gd name="connsiteX0" fmla="*/ 203632 w 1601381"/>
                  <a:gd name="connsiteY0" fmla="*/ 0 h 3215971"/>
                  <a:gd name="connsiteX1" fmla="*/ 456597 w 1601381"/>
                  <a:gd name="connsiteY1" fmla="*/ 0 h 3215971"/>
                  <a:gd name="connsiteX2" fmla="*/ 1144787 w 1601381"/>
                  <a:gd name="connsiteY2" fmla="*/ 0 h 3215971"/>
                  <a:gd name="connsiteX3" fmla="*/ 1397749 w 1601381"/>
                  <a:gd name="connsiteY3" fmla="*/ 0 h 3215971"/>
                  <a:gd name="connsiteX4" fmla="*/ 1601381 w 1601381"/>
                  <a:gd name="connsiteY4" fmla="*/ 203632 h 3215971"/>
                  <a:gd name="connsiteX5" fmla="*/ 1601381 w 1601381"/>
                  <a:gd name="connsiteY5" fmla="*/ 3012339 h 3215971"/>
                  <a:gd name="connsiteX6" fmla="*/ 1397749 w 1601381"/>
                  <a:gd name="connsiteY6" fmla="*/ 3215971 h 3215971"/>
                  <a:gd name="connsiteX7" fmla="*/ 203632 w 1601381"/>
                  <a:gd name="connsiteY7" fmla="*/ 3215971 h 3215971"/>
                  <a:gd name="connsiteX8" fmla="*/ 0 w 1601381"/>
                  <a:gd name="connsiteY8" fmla="*/ 3012339 h 3215971"/>
                  <a:gd name="connsiteX9" fmla="*/ 0 w 1601381"/>
                  <a:gd name="connsiteY9" fmla="*/ 203632 h 3215971"/>
                  <a:gd name="connsiteX10" fmla="*/ 203632 w 1601381"/>
                  <a:gd name="connsiteY10" fmla="*/ 0 h 3215971"/>
                  <a:gd name="connsiteX11" fmla="*/ 226705 w 1601381"/>
                  <a:gd name="connsiteY11" fmla="*/ 82044 h 3215971"/>
                  <a:gd name="connsiteX12" fmla="*/ 86032 w 1601381"/>
                  <a:gd name="connsiteY12" fmla="*/ 222717 h 3215971"/>
                  <a:gd name="connsiteX13" fmla="*/ 86032 w 1601381"/>
                  <a:gd name="connsiteY13" fmla="*/ 2993255 h 3215971"/>
                  <a:gd name="connsiteX14" fmla="*/ 226705 w 1601381"/>
                  <a:gd name="connsiteY14" fmla="*/ 3133928 h 3215971"/>
                  <a:gd name="connsiteX15" fmla="*/ 1374675 w 1601381"/>
                  <a:gd name="connsiteY15" fmla="*/ 3133928 h 3215971"/>
                  <a:gd name="connsiteX16" fmla="*/ 1515348 w 1601381"/>
                  <a:gd name="connsiteY16" fmla="*/ 2993255 h 3215971"/>
                  <a:gd name="connsiteX17" fmla="*/ 1515348 w 1601381"/>
                  <a:gd name="connsiteY17" fmla="*/ 222717 h 3215971"/>
                  <a:gd name="connsiteX18" fmla="*/ 1374675 w 1601381"/>
                  <a:gd name="connsiteY18" fmla="*/ 82044 h 3215971"/>
                  <a:gd name="connsiteX19" fmla="*/ 1211161 w 1601381"/>
                  <a:gd name="connsiteY19" fmla="*/ 82044 h 3215971"/>
                  <a:gd name="connsiteX20" fmla="*/ 1211161 w 1601381"/>
                  <a:gd name="connsiteY20" fmla="*/ 119059 h 3215971"/>
                  <a:gd name="connsiteX21" fmla="*/ 1144787 w 1601381"/>
                  <a:gd name="connsiteY21" fmla="*/ 185433 h 3215971"/>
                  <a:gd name="connsiteX22" fmla="*/ 456597 w 1601381"/>
                  <a:gd name="connsiteY22" fmla="*/ 185433 h 3215971"/>
                  <a:gd name="connsiteX23" fmla="*/ 390223 w 1601381"/>
                  <a:gd name="connsiteY23" fmla="*/ 119059 h 3215971"/>
                  <a:gd name="connsiteX24" fmla="*/ 390223 w 1601381"/>
                  <a:gd name="connsiteY24" fmla="*/ 82044 h 3215971"/>
                  <a:gd name="connsiteX25" fmla="*/ 226705 w 1601381"/>
                  <a:gd name="connsiteY25" fmla="*/ 82044 h 3215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01381" h="3215971">
                    <a:moveTo>
                      <a:pt x="203632" y="0"/>
                    </a:moveTo>
                    <a:lnTo>
                      <a:pt x="456597" y="0"/>
                    </a:lnTo>
                    <a:lnTo>
                      <a:pt x="1144787" y="0"/>
                    </a:lnTo>
                    <a:lnTo>
                      <a:pt x="1397749" y="0"/>
                    </a:lnTo>
                    <a:cubicBezTo>
                      <a:pt x="1510212" y="0"/>
                      <a:pt x="1601381" y="91169"/>
                      <a:pt x="1601381" y="203632"/>
                    </a:cubicBezTo>
                    <a:lnTo>
                      <a:pt x="1601381" y="3012339"/>
                    </a:lnTo>
                    <a:cubicBezTo>
                      <a:pt x="1601381" y="3124802"/>
                      <a:pt x="1510212" y="3215971"/>
                      <a:pt x="1397749" y="3215971"/>
                    </a:cubicBezTo>
                    <a:lnTo>
                      <a:pt x="203632" y="3215971"/>
                    </a:lnTo>
                    <a:cubicBezTo>
                      <a:pt x="91169" y="3215971"/>
                      <a:pt x="0" y="3124802"/>
                      <a:pt x="0" y="3012339"/>
                    </a:cubicBezTo>
                    <a:lnTo>
                      <a:pt x="0" y="203632"/>
                    </a:lnTo>
                    <a:cubicBezTo>
                      <a:pt x="0" y="91169"/>
                      <a:pt x="91169" y="0"/>
                      <a:pt x="203632" y="0"/>
                    </a:cubicBezTo>
                    <a:close/>
                    <a:moveTo>
                      <a:pt x="226705" y="82044"/>
                    </a:moveTo>
                    <a:cubicBezTo>
                      <a:pt x="149013" y="82044"/>
                      <a:pt x="86032" y="145025"/>
                      <a:pt x="86032" y="222717"/>
                    </a:cubicBezTo>
                    <a:lnTo>
                      <a:pt x="86032" y="2993255"/>
                    </a:lnTo>
                    <a:cubicBezTo>
                      <a:pt x="86032" y="3070947"/>
                      <a:pt x="149013" y="3133928"/>
                      <a:pt x="226705" y="3133928"/>
                    </a:cubicBezTo>
                    <a:lnTo>
                      <a:pt x="1374675" y="3133928"/>
                    </a:lnTo>
                    <a:cubicBezTo>
                      <a:pt x="1452367" y="3133928"/>
                      <a:pt x="1515348" y="3070947"/>
                      <a:pt x="1515348" y="2993255"/>
                    </a:cubicBezTo>
                    <a:lnTo>
                      <a:pt x="1515348" y="222717"/>
                    </a:lnTo>
                    <a:cubicBezTo>
                      <a:pt x="1515348" y="145025"/>
                      <a:pt x="1452367" y="82044"/>
                      <a:pt x="1374675" y="82044"/>
                    </a:cubicBezTo>
                    <a:lnTo>
                      <a:pt x="1211161" y="82044"/>
                    </a:lnTo>
                    <a:lnTo>
                      <a:pt x="1211161" y="119059"/>
                    </a:lnTo>
                    <a:cubicBezTo>
                      <a:pt x="1211161" y="155716"/>
                      <a:pt x="1181444" y="185433"/>
                      <a:pt x="1144787" y="185433"/>
                    </a:cubicBezTo>
                    <a:lnTo>
                      <a:pt x="456597" y="185433"/>
                    </a:lnTo>
                    <a:cubicBezTo>
                      <a:pt x="419940" y="185433"/>
                      <a:pt x="390223" y="155716"/>
                      <a:pt x="390223" y="119059"/>
                    </a:cubicBezTo>
                    <a:lnTo>
                      <a:pt x="390223" y="82044"/>
                    </a:lnTo>
                    <a:lnTo>
                      <a:pt x="226705" y="82044"/>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7" name="Freeform: Shape 26">
                <a:extLst>
                  <a:ext uri="{FF2B5EF4-FFF2-40B4-BE49-F238E27FC236}">
                    <a16:creationId xmlns:a16="http://schemas.microsoft.com/office/drawing/2014/main" id="{1C4FF515-215D-4DB6-A9B8-BFF561BA3BF8}"/>
                  </a:ext>
                </a:extLst>
              </p:cNvPr>
              <p:cNvSpPr/>
              <p:nvPr/>
            </p:nvSpPr>
            <p:spPr bwMode="auto">
              <a:xfrm>
                <a:off x="5045615" y="3430386"/>
                <a:ext cx="1429316" cy="3051884"/>
              </a:xfrm>
              <a:custGeom>
                <a:avLst/>
                <a:gdLst>
                  <a:gd name="connsiteX0" fmla="*/ 140673 w 1429316"/>
                  <a:gd name="connsiteY0" fmla="*/ 0 h 3051884"/>
                  <a:gd name="connsiteX1" fmla="*/ 304191 w 1429316"/>
                  <a:gd name="connsiteY1" fmla="*/ 0 h 3051884"/>
                  <a:gd name="connsiteX2" fmla="*/ 304191 w 1429316"/>
                  <a:gd name="connsiteY2" fmla="*/ 37015 h 3051884"/>
                  <a:gd name="connsiteX3" fmla="*/ 370565 w 1429316"/>
                  <a:gd name="connsiteY3" fmla="*/ 103389 h 3051884"/>
                  <a:gd name="connsiteX4" fmla="*/ 1058755 w 1429316"/>
                  <a:gd name="connsiteY4" fmla="*/ 103389 h 3051884"/>
                  <a:gd name="connsiteX5" fmla="*/ 1125129 w 1429316"/>
                  <a:gd name="connsiteY5" fmla="*/ 37015 h 3051884"/>
                  <a:gd name="connsiteX6" fmla="*/ 1125129 w 1429316"/>
                  <a:gd name="connsiteY6" fmla="*/ 0 h 3051884"/>
                  <a:gd name="connsiteX7" fmla="*/ 1288643 w 1429316"/>
                  <a:gd name="connsiteY7" fmla="*/ 0 h 3051884"/>
                  <a:gd name="connsiteX8" fmla="*/ 1429316 w 1429316"/>
                  <a:gd name="connsiteY8" fmla="*/ 140673 h 3051884"/>
                  <a:gd name="connsiteX9" fmla="*/ 1429316 w 1429316"/>
                  <a:gd name="connsiteY9" fmla="*/ 2911211 h 3051884"/>
                  <a:gd name="connsiteX10" fmla="*/ 1288643 w 1429316"/>
                  <a:gd name="connsiteY10" fmla="*/ 3051884 h 3051884"/>
                  <a:gd name="connsiteX11" fmla="*/ 140673 w 1429316"/>
                  <a:gd name="connsiteY11" fmla="*/ 3051884 h 3051884"/>
                  <a:gd name="connsiteX12" fmla="*/ 0 w 1429316"/>
                  <a:gd name="connsiteY12" fmla="*/ 2911211 h 3051884"/>
                  <a:gd name="connsiteX13" fmla="*/ 0 w 1429316"/>
                  <a:gd name="connsiteY13" fmla="*/ 140673 h 3051884"/>
                  <a:gd name="connsiteX14" fmla="*/ 140673 w 1429316"/>
                  <a:gd name="connsiteY14" fmla="*/ 0 h 305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316" h="3051884">
                    <a:moveTo>
                      <a:pt x="140673" y="0"/>
                    </a:moveTo>
                    <a:lnTo>
                      <a:pt x="304191" y="0"/>
                    </a:lnTo>
                    <a:lnTo>
                      <a:pt x="304191" y="37015"/>
                    </a:lnTo>
                    <a:cubicBezTo>
                      <a:pt x="304191" y="73672"/>
                      <a:pt x="333908" y="103389"/>
                      <a:pt x="370565" y="103389"/>
                    </a:cubicBezTo>
                    <a:lnTo>
                      <a:pt x="1058755" y="103389"/>
                    </a:lnTo>
                    <a:cubicBezTo>
                      <a:pt x="1095412" y="103389"/>
                      <a:pt x="1125129" y="73672"/>
                      <a:pt x="1125129" y="37015"/>
                    </a:cubicBezTo>
                    <a:lnTo>
                      <a:pt x="1125129" y="0"/>
                    </a:lnTo>
                    <a:lnTo>
                      <a:pt x="1288643" y="0"/>
                    </a:lnTo>
                    <a:cubicBezTo>
                      <a:pt x="1366335" y="0"/>
                      <a:pt x="1429316" y="62981"/>
                      <a:pt x="1429316" y="140673"/>
                    </a:cubicBezTo>
                    <a:lnTo>
                      <a:pt x="1429316" y="2911211"/>
                    </a:lnTo>
                    <a:cubicBezTo>
                      <a:pt x="1429316" y="2988903"/>
                      <a:pt x="1366335" y="3051884"/>
                      <a:pt x="1288643" y="3051884"/>
                    </a:cubicBezTo>
                    <a:lnTo>
                      <a:pt x="140673" y="3051884"/>
                    </a:lnTo>
                    <a:cubicBezTo>
                      <a:pt x="62981" y="3051884"/>
                      <a:pt x="0" y="2988903"/>
                      <a:pt x="0" y="2911211"/>
                    </a:cubicBezTo>
                    <a:lnTo>
                      <a:pt x="0" y="140673"/>
                    </a:lnTo>
                    <a:cubicBezTo>
                      <a:pt x="0" y="62981"/>
                      <a:pt x="62981" y="0"/>
                      <a:pt x="140673" y="0"/>
                    </a:cubicBezTo>
                    <a:close/>
                  </a:path>
                </a:pathLst>
              </a:custGeom>
              <a:noFill/>
              <a:ln w="635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21" name="Group 20">
                <a:extLst>
                  <a:ext uri="{FF2B5EF4-FFF2-40B4-BE49-F238E27FC236}">
                    <a16:creationId xmlns:a16="http://schemas.microsoft.com/office/drawing/2014/main" id="{65BB3673-A893-4C16-A821-BD5F2E09A7EB}"/>
                  </a:ext>
                </a:extLst>
              </p:cNvPr>
              <p:cNvGrpSpPr/>
              <p:nvPr/>
            </p:nvGrpSpPr>
            <p:grpSpPr>
              <a:xfrm>
                <a:off x="5540948" y="3423025"/>
                <a:ext cx="438651" cy="47230"/>
                <a:chOff x="12912884" y="1803843"/>
                <a:chExt cx="1994653" cy="207894"/>
              </a:xfrm>
              <a:solidFill>
                <a:srgbClr val="D2D2D2"/>
              </a:solidFill>
            </p:grpSpPr>
            <p:sp>
              <p:nvSpPr>
                <p:cNvPr id="22" name="Oval 21">
                  <a:extLst>
                    <a:ext uri="{FF2B5EF4-FFF2-40B4-BE49-F238E27FC236}">
                      <a16:creationId xmlns:a16="http://schemas.microsoft.com/office/drawing/2014/main" id="{7629A9B6-30F6-47B6-9F5C-CF0D621D62D0}"/>
                    </a:ext>
                  </a:extLst>
                </p:cNvPr>
                <p:cNvSpPr/>
                <p:nvPr/>
              </p:nvSpPr>
              <p:spPr bwMode="auto">
                <a:xfrm flipV="1">
                  <a:off x="14699637" y="1803843"/>
                  <a:ext cx="207900" cy="207894"/>
                </a:xfrm>
                <a:prstGeom prst="ellipse">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sp>
              <p:nvSpPr>
                <p:cNvPr id="23" name="Rectangle: Rounded Corners 22">
                  <a:extLst>
                    <a:ext uri="{FF2B5EF4-FFF2-40B4-BE49-F238E27FC236}">
                      <a16:creationId xmlns:a16="http://schemas.microsoft.com/office/drawing/2014/main" id="{1A28D599-0682-49D6-94EA-A63E3BB80358}"/>
                    </a:ext>
                  </a:extLst>
                </p:cNvPr>
                <p:cNvSpPr/>
                <p:nvPr/>
              </p:nvSpPr>
              <p:spPr bwMode="auto">
                <a:xfrm>
                  <a:off x="12912884" y="1845387"/>
                  <a:ext cx="1395545" cy="124798"/>
                </a:xfrm>
                <a:prstGeom prst="roundRect">
                  <a:avLst>
                    <a:gd name="adj" fmla="val 5000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grpSp>
        </p:grpSp>
      </p:grpSp>
    </p:spTree>
    <p:extLst>
      <p:ext uri="{BB962C8B-B14F-4D97-AF65-F5344CB8AC3E}">
        <p14:creationId xmlns:p14="http://schemas.microsoft.com/office/powerpoint/2010/main" val="335234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44180ED-60E8-407B-9250-E1755339BCA5}"/>
              </a:ext>
            </a:extLst>
          </p:cNvPr>
          <p:cNvSpPr>
            <a:spLocks noGrp="1"/>
          </p:cNvSpPr>
          <p:nvPr>
            <p:ph type="title"/>
          </p:nvPr>
        </p:nvSpPr>
        <p:spPr>
          <a:xfrm>
            <a:off x="584200" y="1617052"/>
            <a:ext cx="4161981" cy="861774"/>
          </a:xfrm>
        </p:spPr>
        <p:txBody>
          <a:bodyPr/>
          <a:lstStyle/>
          <a:p>
            <a:pPr lvl="0"/>
            <a:r>
              <a:rPr lang="en-US" sz="2400" spc="0"/>
              <a:t>Share files and co-author in Word, Excel, and PowerPoint</a:t>
            </a:r>
          </a:p>
        </p:txBody>
      </p:sp>
      <p:sp>
        <p:nvSpPr>
          <p:cNvPr id="6" name="Text Placeholder 5">
            <a:extLst>
              <a:ext uri="{FF2B5EF4-FFF2-40B4-BE49-F238E27FC236}">
                <a16:creationId xmlns:a16="http://schemas.microsoft.com/office/drawing/2014/main" id="{09FCA10C-05DC-4D19-A17D-D7925362F601}"/>
              </a:ext>
            </a:extLst>
          </p:cNvPr>
          <p:cNvSpPr>
            <a:spLocks noGrp="1"/>
          </p:cNvSpPr>
          <p:nvPr>
            <p:ph type="body" sz="quarter" idx="10"/>
          </p:nvPr>
        </p:nvSpPr>
        <p:spPr>
          <a:xfrm>
            <a:off x="584200" y="2880721"/>
            <a:ext cx="4162425" cy="2431435"/>
          </a:xfrm>
        </p:spPr>
        <p:txBody>
          <a:bodyPr/>
          <a:lstStyle/>
          <a:p>
            <a:pPr>
              <a:spcBef>
                <a:spcPts val="0"/>
              </a:spcBef>
              <a:spcAft>
                <a:spcPts val="1200"/>
              </a:spcAft>
            </a:pPr>
            <a:r>
              <a:rPr lang="en-US" sz="1600"/>
              <a:t>Easily share files with people inside or outside your organization</a:t>
            </a:r>
          </a:p>
          <a:p>
            <a:pPr>
              <a:spcBef>
                <a:spcPts val="0"/>
              </a:spcBef>
              <a:spcAft>
                <a:spcPts val="1200"/>
              </a:spcAft>
            </a:pPr>
            <a:r>
              <a:rPr lang="en-US" sz="1600"/>
              <a:t>Co-author documents in real-time directly in Teams</a:t>
            </a:r>
          </a:p>
          <a:p>
            <a:pPr>
              <a:spcBef>
                <a:spcPts val="0"/>
              </a:spcBef>
              <a:spcAft>
                <a:spcPts val="1200"/>
              </a:spcAft>
            </a:pPr>
            <a:r>
              <a:rPr lang="en-US" sz="1600"/>
              <a:t>Maintain version history so you can revert change or recover when mistakes happen </a:t>
            </a:r>
          </a:p>
          <a:p>
            <a:pPr>
              <a:spcBef>
                <a:spcPts val="0"/>
              </a:spcBef>
              <a:spcAft>
                <a:spcPts val="1200"/>
              </a:spcAft>
            </a:pPr>
            <a:r>
              <a:rPr lang="en-US" sz="1600" kern="1200" noProof="0">
                <a:solidFill>
                  <a:schemeClr val="tx1"/>
                </a:solidFill>
                <a:effectLst/>
                <a:latin typeface="+mn-lt"/>
                <a:ea typeface="+mn-ea"/>
                <a:cs typeface="Times New Roman" panose="02020603050405020304" pitchFamily="18" charset="0"/>
              </a:rPr>
              <a:t>Search across people, files, and chats to find what you need</a:t>
            </a:r>
          </a:p>
        </p:txBody>
      </p:sp>
      <p:pic>
        <p:nvPicPr>
          <p:cNvPr id="7" name="Content Placeholder 5" descr="Screenshot of Word document opened on Micrososft Teams.">
            <a:extLst>
              <a:ext uri="{FF2B5EF4-FFF2-40B4-BE49-F238E27FC236}">
                <a16:creationId xmlns:a16="http://schemas.microsoft.com/office/drawing/2014/main" id="{ACE2AC32-CF33-4CAF-9E63-6405620B8E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4000" y="1500188"/>
            <a:ext cx="6858000" cy="3857625"/>
          </a:xfrm>
          <a:prstGeom prst="roundRect">
            <a:avLst>
              <a:gd name="adj" fmla="val 2293"/>
            </a:avLst>
          </a:prstGeom>
          <a:solidFill>
            <a:schemeClr val="bg1"/>
          </a:solidFill>
          <a:ln w="127000">
            <a:solidFill>
              <a:schemeClr val="bg1"/>
            </a:solidFill>
          </a:ln>
          <a:effectLst>
            <a:outerShdw blurRad="254000" dist="38100" dir="2700000" algn="tl" rotWithShape="0">
              <a:prstClr val="black">
                <a:alpha val="20000"/>
              </a:prstClr>
            </a:outerShdw>
          </a:effectLst>
        </p:spPr>
      </p:pic>
    </p:spTree>
    <p:extLst>
      <p:ext uri="{BB962C8B-B14F-4D97-AF65-F5344CB8AC3E}">
        <p14:creationId xmlns:p14="http://schemas.microsoft.com/office/powerpoint/2010/main" val="12316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46881-2DD9-4656-BC39-FBE51984025D}"/>
              </a:ext>
            </a:extLst>
          </p:cNvPr>
          <p:cNvSpPr>
            <a:spLocks noGrp="1"/>
          </p:cNvSpPr>
          <p:nvPr>
            <p:ph type="title"/>
          </p:nvPr>
        </p:nvSpPr>
        <p:spPr>
          <a:xfrm>
            <a:off x="584200" y="1738379"/>
            <a:ext cx="4161981" cy="738664"/>
          </a:xfrm>
        </p:spPr>
        <p:txBody>
          <a:bodyPr/>
          <a:lstStyle/>
          <a:p>
            <a:r>
              <a:rPr lang="en-US" sz="2400"/>
              <a:t>Stay in sync with persistent, threaded 1:1 and group chats</a:t>
            </a:r>
          </a:p>
        </p:txBody>
      </p:sp>
      <p:sp>
        <p:nvSpPr>
          <p:cNvPr id="6" name="Text Placeholder 5">
            <a:extLst>
              <a:ext uri="{FF2B5EF4-FFF2-40B4-BE49-F238E27FC236}">
                <a16:creationId xmlns:a16="http://schemas.microsoft.com/office/drawing/2014/main" id="{09FCA10C-05DC-4D19-A17D-D7925362F601}"/>
              </a:ext>
            </a:extLst>
          </p:cNvPr>
          <p:cNvSpPr>
            <a:spLocks noGrp="1"/>
          </p:cNvSpPr>
          <p:nvPr>
            <p:ph type="body" sz="quarter" idx="10"/>
          </p:nvPr>
        </p:nvSpPr>
        <p:spPr>
          <a:xfrm>
            <a:off x="584200" y="2878938"/>
            <a:ext cx="4161981" cy="1785104"/>
          </a:xfrm>
        </p:spPr>
        <p:txBody>
          <a:bodyPr/>
          <a:lstStyle/>
          <a:p>
            <a:pPr>
              <a:spcBef>
                <a:spcPts val="0"/>
              </a:spcBef>
              <a:spcAft>
                <a:spcPts val="1200"/>
              </a:spcAft>
            </a:pPr>
            <a:r>
              <a:rPr lang="en-US" sz="1600"/>
              <a:t>Effectively communicate with rich </a:t>
            </a:r>
            <a:br>
              <a:rPr lang="en-US" sz="1600"/>
            </a:br>
            <a:r>
              <a:rPr lang="en-US" sz="1600"/>
              <a:t>formatting tools</a:t>
            </a:r>
          </a:p>
          <a:p>
            <a:pPr>
              <a:spcBef>
                <a:spcPts val="0"/>
              </a:spcBef>
              <a:spcAft>
                <a:spcPts val="1200"/>
              </a:spcAft>
            </a:pPr>
            <a:r>
              <a:rPr lang="en-US" sz="1600"/>
              <a:t>Personalize your message and celebrate team moments with gifs, stickers, and emojis</a:t>
            </a:r>
          </a:p>
          <a:p>
            <a:pPr>
              <a:spcBef>
                <a:spcPts val="0"/>
              </a:spcBef>
              <a:spcAft>
                <a:spcPts val="1200"/>
              </a:spcAft>
            </a:pPr>
            <a:r>
              <a:rPr lang="en-US" sz="1600"/>
              <a:t>Chat with people outside your organization with secure guest access </a:t>
            </a:r>
          </a:p>
        </p:txBody>
      </p:sp>
      <p:pic>
        <p:nvPicPr>
          <p:cNvPr id="8" name="Content Placeholder 4" descr="Screenshot of Chat interface in Microsoft Teams">
            <a:extLst>
              <a:ext uri="{FF2B5EF4-FFF2-40B4-BE49-F238E27FC236}">
                <a16:creationId xmlns:a16="http://schemas.microsoft.com/office/drawing/2014/main" id="{36D1E86D-B324-4025-A869-C78A8FA31DA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334000" y="1500188"/>
            <a:ext cx="6858000" cy="3857625"/>
          </a:xfrm>
          <a:prstGeom prst="roundRect">
            <a:avLst>
              <a:gd name="adj" fmla="val 2293"/>
            </a:avLst>
          </a:prstGeom>
          <a:solidFill>
            <a:schemeClr val="bg1"/>
          </a:solidFill>
          <a:ln w="127000">
            <a:solidFill>
              <a:schemeClr val="bg1"/>
            </a:solidFill>
          </a:ln>
          <a:effectLst>
            <a:outerShdw blurRad="254000" dist="38100" dir="2700000" algn="tl" rotWithShape="0">
              <a:prstClr val="black">
                <a:alpha val="20000"/>
              </a:prstClr>
            </a:outerShdw>
          </a:effectLst>
        </p:spPr>
      </p:pic>
    </p:spTree>
    <p:extLst>
      <p:ext uri="{BB962C8B-B14F-4D97-AF65-F5344CB8AC3E}">
        <p14:creationId xmlns:p14="http://schemas.microsoft.com/office/powerpoint/2010/main" val="292947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2">
            <a:extLst>
              <a:ext uri="{FF2B5EF4-FFF2-40B4-BE49-F238E27FC236}">
                <a16:creationId xmlns:a16="http://schemas.microsoft.com/office/drawing/2014/main" id="{E9FCE4C3-7CBE-4121-9C87-96FA6E02D7F4}"/>
              </a:ext>
            </a:extLst>
          </p:cNvPr>
          <p:cNvSpPr>
            <a:spLocks noGrp="1"/>
          </p:cNvSpPr>
          <p:nvPr>
            <p:ph type="title"/>
          </p:nvPr>
        </p:nvSpPr>
        <p:spPr>
          <a:xfrm>
            <a:off x="588263" y="497541"/>
            <a:ext cx="11018520" cy="430887"/>
          </a:xfrm>
        </p:spPr>
        <p:txBody>
          <a:bodyPr/>
          <a:lstStyle/>
          <a:p>
            <a:r>
              <a:rPr lang="en-US"/>
              <a:t>Customize Teams to meet your unique needs</a:t>
            </a:r>
          </a:p>
        </p:txBody>
      </p:sp>
      <p:sp>
        <p:nvSpPr>
          <p:cNvPr id="2055" name="Rectangle 2054">
            <a:extLst>
              <a:ext uri="{FF2B5EF4-FFF2-40B4-BE49-F238E27FC236}">
                <a16:creationId xmlns:a16="http://schemas.microsoft.com/office/drawing/2014/main" id="{5EE650DD-B8DF-4FBF-8876-89D420FB848F}"/>
              </a:ext>
              <a:ext uri="{C183D7F6-B498-43B3-948B-1728B52AA6E4}">
                <adec:decorative xmlns:adec="http://schemas.microsoft.com/office/drawing/2017/decorative" val="1"/>
              </a:ext>
            </a:extLst>
          </p:cNvPr>
          <p:cNvSpPr/>
          <p:nvPr/>
        </p:nvSpPr>
        <p:spPr bwMode="auto">
          <a:xfrm>
            <a:off x="2659699" y="1612892"/>
            <a:ext cx="9238613" cy="4951421"/>
          </a:xfrm>
          <a:prstGeom prst="rect">
            <a:avLst/>
          </a:prstGeom>
          <a:solidFill>
            <a:schemeClr val="bg1"/>
          </a:solidFill>
          <a:ln w="25400">
            <a:solidFill>
              <a:schemeClr val="bg1">
                <a:lumMod val="75000"/>
                <a:lumOff val="25000"/>
              </a:schemeClr>
            </a:solidFill>
            <a:headEnd type="none" w="med" len="med"/>
            <a:tailEnd type="none" w="med" len="med"/>
          </a:ln>
          <a:effectLst>
            <a:outerShdw blurRad="190500" dist="38100" dir="2700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46304" rIns="9144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800" b="1" i="0" u="none" strike="noStrike" kern="1200" cap="none" spc="0" normalizeH="0" baseline="0" noProof="0" err="1">
              <a:ln>
                <a:noFill/>
              </a:ln>
              <a:solidFill>
                <a:srgbClr val="1A1A1A"/>
              </a:solidFill>
              <a:effectLst/>
              <a:uLnTx/>
              <a:uFillTx/>
              <a:latin typeface="Segoe UI Semibold"/>
              <a:ea typeface="+mn-ea"/>
              <a:cs typeface="Segoe UI" pitchFamily="34" charset="0"/>
            </a:endParaRPr>
          </a:p>
        </p:txBody>
      </p:sp>
      <p:sp>
        <p:nvSpPr>
          <p:cNvPr id="11" name="Rectangle 10">
            <a:extLst>
              <a:ext uri="{FF2B5EF4-FFF2-40B4-BE49-F238E27FC236}">
                <a16:creationId xmlns:a16="http://schemas.microsoft.com/office/drawing/2014/main" id="{FE05C009-3C65-435F-9E1F-ED95338D9126}"/>
              </a:ext>
            </a:extLst>
          </p:cNvPr>
          <p:cNvSpPr/>
          <p:nvPr/>
        </p:nvSpPr>
        <p:spPr bwMode="auto">
          <a:xfrm>
            <a:off x="588263" y="2252885"/>
            <a:ext cx="1777717" cy="90525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800" b="1" i="0" u="none" strike="noStrike" kern="1200" cap="none" spc="0" normalizeH="0" baseline="0" noProof="0">
                <a:ln>
                  <a:noFill/>
                </a:ln>
                <a:solidFill>
                  <a:srgbClr val="1A1A1A"/>
                </a:solidFill>
                <a:effectLst/>
                <a:uLnTx/>
                <a:uFillTx/>
                <a:latin typeface="Segoe UI Semibold"/>
                <a:ea typeface="+mn-ea"/>
                <a:cs typeface="Segoe UI" pitchFamily="34" charset="0"/>
              </a:rPr>
              <a:t>Ready-made apps</a:t>
            </a:r>
          </a:p>
        </p:txBody>
      </p:sp>
      <p:sp>
        <p:nvSpPr>
          <p:cNvPr id="12" name="Rectangle 11">
            <a:extLst>
              <a:ext uri="{FF2B5EF4-FFF2-40B4-BE49-F238E27FC236}">
                <a16:creationId xmlns:a16="http://schemas.microsoft.com/office/drawing/2014/main" id="{59066F91-D463-45D4-AB36-D0DDF8B106F8}"/>
              </a:ext>
            </a:extLst>
          </p:cNvPr>
          <p:cNvSpPr/>
          <p:nvPr/>
        </p:nvSpPr>
        <p:spPr bwMode="auto">
          <a:xfrm>
            <a:off x="588263" y="3336533"/>
            <a:ext cx="1777717" cy="120115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800" b="1" i="0" u="none" strike="noStrike" kern="1200" cap="none" spc="0" normalizeH="0" baseline="0" noProof="0">
                <a:ln>
                  <a:noFill/>
                </a:ln>
                <a:solidFill>
                  <a:srgbClr val="1A1A1A"/>
                </a:solidFill>
                <a:effectLst/>
                <a:uLnTx/>
                <a:uFillTx/>
                <a:latin typeface="Segoe UI Semibold"/>
                <a:ea typeface="+mn-ea"/>
                <a:cs typeface="Segoe UI" pitchFamily="34" charset="0"/>
              </a:rPr>
              <a:t>Low-code apps &amp; workflows </a:t>
            </a:r>
          </a:p>
        </p:txBody>
      </p:sp>
      <p:sp>
        <p:nvSpPr>
          <p:cNvPr id="13" name="Rectangle 12">
            <a:extLst>
              <a:ext uri="{FF2B5EF4-FFF2-40B4-BE49-F238E27FC236}">
                <a16:creationId xmlns:a16="http://schemas.microsoft.com/office/drawing/2014/main" id="{23509762-BECD-4846-BCDE-EDF26BB2A775}"/>
              </a:ext>
            </a:extLst>
          </p:cNvPr>
          <p:cNvSpPr/>
          <p:nvPr/>
        </p:nvSpPr>
        <p:spPr bwMode="auto">
          <a:xfrm>
            <a:off x="588263" y="4716083"/>
            <a:ext cx="1777717" cy="111618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800" b="1" i="0" u="none" strike="noStrike" kern="1200" cap="none" spc="0" normalizeH="0" baseline="0" noProof="0">
                <a:ln>
                  <a:noFill/>
                </a:ln>
                <a:solidFill>
                  <a:srgbClr val="1A1A1A"/>
                </a:solidFill>
                <a:effectLst/>
                <a:uLnTx/>
                <a:uFillTx/>
                <a:latin typeface="Segoe UI Semibold"/>
                <a:ea typeface="+mn-ea"/>
                <a:cs typeface="Segoe UI" pitchFamily="34" charset="0"/>
              </a:rPr>
              <a:t>Full-code</a:t>
            </a:r>
          </a:p>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800" b="1" i="0" u="none" strike="noStrike" kern="1200" cap="none" spc="0" normalizeH="0" baseline="0" noProof="0">
                <a:ln>
                  <a:noFill/>
                </a:ln>
                <a:solidFill>
                  <a:srgbClr val="1A1A1A"/>
                </a:solidFill>
                <a:effectLst/>
                <a:uLnTx/>
                <a:uFillTx/>
                <a:latin typeface="Segoe UI Semibold"/>
                <a:ea typeface="+mn-ea"/>
                <a:cs typeface="Segoe UI" pitchFamily="34" charset="0"/>
              </a:rPr>
              <a:t>custom solutions</a:t>
            </a:r>
          </a:p>
        </p:txBody>
      </p:sp>
      <p:pic>
        <p:nvPicPr>
          <p:cNvPr id="77" name="Picture 76" descr="Microsoft Teams mark">
            <a:extLst>
              <a:ext uri="{FF2B5EF4-FFF2-40B4-BE49-F238E27FC236}">
                <a16:creationId xmlns:a16="http://schemas.microsoft.com/office/drawing/2014/main" id="{023362DC-3B11-4C84-B735-83FFC03A2B63}"/>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07071" y="1198768"/>
            <a:ext cx="905256" cy="816537"/>
          </a:xfrm>
          <a:prstGeom prst="rect">
            <a:avLst/>
          </a:prstGeom>
        </p:spPr>
      </p:pic>
      <p:sp>
        <p:nvSpPr>
          <p:cNvPr id="5" name="Rectangle 4">
            <a:extLst>
              <a:ext uri="{FF2B5EF4-FFF2-40B4-BE49-F238E27FC236}">
                <a16:creationId xmlns:a16="http://schemas.microsoft.com/office/drawing/2014/main" id="{7C2DE1A3-C861-4A5E-91DF-7C90C2483970}"/>
              </a:ext>
              <a:ext uri="{C183D7F6-B498-43B3-948B-1728B52AA6E4}">
                <adec:decorative xmlns:adec="http://schemas.microsoft.com/office/drawing/2017/decorative" val="1"/>
              </a:ext>
            </a:extLst>
          </p:cNvPr>
          <p:cNvSpPr/>
          <p:nvPr/>
        </p:nvSpPr>
        <p:spPr bwMode="auto">
          <a:xfrm>
            <a:off x="3008746" y="2017713"/>
            <a:ext cx="966633" cy="4251325"/>
          </a:xfrm>
          <a:prstGeom prst="rect">
            <a:avLst/>
          </a:prstGeom>
          <a:solidFill>
            <a:schemeClr val="bg1">
              <a:lumMod val="85000"/>
              <a:lumOff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46304" rIns="9144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800" b="1" i="0" u="none" strike="noStrike" kern="1200" cap="none" spc="0" normalizeH="0" baseline="0" noProof="0" err="1">
              <a:ln>
                <a:noFill/>
              </a:ln>
              <a:solidFill>
                <a:srgbClr val="4C54BD"/>
              </a:solidFill>
              <a:effectLst/>
              <a:uLnTx/>
              <a:uFillTx/>
              <a:latin typeface="Segoe UI Semibold"/>
              <a:ea typeface="+mn-ea"/>
              <a:cs typeface="Segoe UI" pitchFamily="34" charset="0"/>
            </a:endParaRPr>
          </a:p>
        </p:txBody>
      </p:sp>
      <p:pic>
        <p:nvPicPr>
          <p:cNvPr id="39" name="Picture 38" descr="Microsoft SharePoint mark">
            <a:extLst>
              <a:ext uri="{FF2B5EF4-FFF2-40B4-BE49-F238E27FC236}">
                <a16:creationId xmlns:a16="http://schemas.microsoft.com/office/drawing/2014/main" id="{FE9526FE-EF12-4336-A017-66656369C961}"/>
              </a:ext>
              <a:ext uri="{C183D7F6-B498-43B3-948B-1728B52AA6E4}">
                <adec:decorative xmlns:adec="http://schemas.microsoft.com/office/drawing/2017/decorative" val="0"/>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3039434" y="2252885"/>
            <a:ext cx="905256" cy="905256"/>
          </a:xfrm>
          <a:prstGeom prst="rect">
            <a:avLst/>
          </a:prstGeom>
          <a:effectLst/>
        </p:spPr>
      </p:pic>
      <p:sp>
        <p:nvSpPr>
          <p:cNvPr id="49" name="Rectangle 48">
            <a:extLst>
              <a:ext uri="{FF2B5EF4-FFF2-40B4-BE49-F238E27FC236}">
                <a16:creationId xmlns:a16="http://schemas.microsoft.com/office/drawing/2014/main" id="{F7128457-B9A3-491D-81EB-19E1DFE81AA6}"/>
              </a:ext>
              <a:ext uri="{C183D7F6-B498-43B3-948B-1728B52AA6E4}">
                <adec:decorative xmlns:adec="http://schemas.microsoft.com/office/drawing/2017/decorative" val="1"/>
              </a:ext>
            </a:extLst>
          </p:cNvPr>
          <p:cNvSpPr/>
          <p:nvPr/>
        </p:nvSpPr>
        <p:spPr bwMode="auto">
          <a:xfrm>
            <a:off x="4071517" y="2017713"/>
            <a:ext cx="966633" cy="4251325"/>
          </a:xfrm>
          <a:prstGeom prst="rect">
            <a:avLst/>
          </a:prstGeom>
          <a:solidFill>
            <a:schemeClr val="bg1">
              <a:lumMod val="85000"/>
              <a:lumOff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46304" rIns="9144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800" b="1" i="0" u="none" strike="noStrike" kern="1200" cap="none" spc="0" normalizeH="0" baseline="0" noProof="0" err="1">
              <a:ln>
                <a:noFill/>
              </a:ln>
              <a:solidFill>
                <a:srgbClr val="4C54BD"/>
              </a:solidFill>
              <a:effectLst/>
              <a:uLnTx/>
              <a:uFillTx/>
              <a:latin typeface="Segoe UI Semibold"/>
              <a:ea typeface="+mn-ea"/>
              <a:cs typeface="Segoe UI" pitchFamily="34" charset="0"/>
            </a:endParaRPr>
          </a:p>
        </p:txBody>
      </p:sp>
      <p:pic>
        <p:nvPicPr>
          <p:cNvPr id="35" name="Picture 34" descr="Microsoft PowerPoint mark">
            <a:extLst>
              <a:ext uri="{FF2B5EF4-FFF2-40B4-BE49-F238E27FC236}">
                <a16:creationId xmlns:a16="http://schemas.microsoft.com/office/drawing/2014/main" id="{74B624D2-D540-4F61-B992-AD3550A54B3A}"/>
              </a:ext>
              <a:ext uri="{C183D7F6-B498-43B3-948B-1728B52AA6E4}">
                <adec:decorative xmlns:adec="http://schemas.microsoft.com/office/drawing/2017/decorative" val="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083835" y="2252885"/>
            <a:ext cx="905256" cy="905256"/>
          </a:xfrm>
          <a:prstGeom prst="rect">
            <a:avLst/>
          </a:prstGeom>
          <a:effectLst/>
        </p:spPr>
      </p:pic>
      <p:sp>
        <p:nvSpPr>
          <p:cNvPr id="50" name="Rectangle 49">
            <a:extLst>
              <a:ext uri="{FF2B5EF4-FFF2-40B4-BE49-F238E27FC236}">
                <a16:creationId xmlns:a16="http://schemas.microsoft.com/office/drawing/2014/main" id="{CEB73514-FBEA-47D1-9AF6-3E51A80C4AE0}"/>
              </a:ext>
              <a:ext uri="{C183D7F6-B498-43B3-948B-1728B52AA6E4}">
                <adec:decorative xmlns:adec="http://schemas.microsoft.com/office/drawing/2017/decorative" val="1"/>
              </a:ext>
            </a:extLst>
          </p:cNvPr>
          <p:cNvSpPr/>
          <p:nvPr/>
        </p:nvSpPr>
        <p:spPr bwMode="auto">
          <a:xfrm>
            <a:off x="5134288" y="2017713"/>
            <a:ext cx="966633" cy="4251325"/>
          </a:xfrm>
          <a:prstGeom prst="rect">
            <a:avLst/>
          </a:prstGeom>
          <a:solidFill>
            <a:schemeClr val="bg1">
              <a:lumMod val="85000"/>
              <a:lumOff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46304" rIns="9144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800" b="1" i="0" u="none" strike="noStrike" kern="1200" cap="none" spc="0" normalizeH="0" baseline="0" noProof="0" err="1">
              <a:ln>
                <a:noFill/>
              </a:ln>
              <a:solidFill>
                <a:srgbClr val="4C54BD"/>
              </a:solidFill>
              <a:effectLst/>
              <a:uLnTx/>
              <a:uFillTx/>
              <a:latin typeface="Segoe UI Semibold"/>
              <a:ea typeface="+mn-ea"/>
              <a:cs typeface="Segoe UI" pitchFamily="34" charset="0"/>
            </a:endParaRPr>
          </a:p>
        </p:txBody>
      </p:sp>
      <p:pic>
        <p:nvPicPr>
          <p:cNvPr id="30" name="Picture 29" descr="Microsoft Word mark">
            <a:extLst>
              <a:ext uri="{FF2B5EF4-FFF2-40B4-BE49-F238E27FC236}">
                <a16:creationId xmlns:a16="http://schemas.microsoft.com/office/drawing/2014/main" id="{87921CB8-CEAD-447D-AA83-C57BFF8142F7}"/>
              </a:ext>
              <a:ext uri="{C183D7F6-B498-43B3-948B-1728B52AA6E4}">
                <adec:decorative xmlns:adec="http://schemas.microsoft.com/office/drawing/2017/decorative" val="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148" b="1148"/>
          <a:stretch/>
        </p:blipFill>
        <p:spPr>
          <a:xfrm>
            <a:off x="4950464" y="2252885"/>
            <a:ext cx="905256" cy="905256"/>
          </a:xfrm>
          <a:prstGeom prst="rect">
            <a:avLst/>
          </a:prstGeom>
          <a:noFill/>
          <a:effectLst/>
        </p:spPr>
      </p:pic>
      <p:sp>
        <p:nvSpPr>
          <p:cNvPr id="51" name="Rectangle 50">
            <a:extLst>
              <a:ext uri="{FF2B5EF4-FFF2-40B4-BE49-F238E27FC236}">
                <a16:creationId xmlns:a16="http://schemas.microsoft.com/office/drawing/2014/main" id="{8E37EE24-6A86-4A32-9094-086DD5C67804}"/>
              </a:ext>
              <a:ext uri="{C183D7F6-B498-43B3-948B-1728B52AA6E4}">
                <adec:decorative xmlns:adec="http://schemas.microsoft.com/office/drawing/2017/decorative" val="1"/>
              </a:ext>
            </a:extLst>
          </p:cNvPr>
          <p:cNvSpPr/>
          <p:nvPr/>
        </p:nvSpPr>
        <p:spPr bwMode="auto">
          <a:xfrm>
            <a:off x="6197059" y="2017713"/>
            <a:ext cx="966633" cy="4251325"/>
          </a:xfrm>
          <a:prstGeom prst="rect">
            <a:avLst/>
          </a:prstGeom>
          <a:solidFill>
            <a:schemeClr val="bg1">
              <a:lumMod val="85000"/>
              <a:lumOff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46304" rIns="9144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800" b="1" i="0" u="none" strike="noStrike" kern="1200" cap="none" spc="0" normalizeH="0" baseline="0" noProof="0" err="1">
              <a:ln>
                <a:noFill/>
              </a:ln>
              <a:solidFill>
                <a:srgbClr val="4C54BD"/>
              </a:solidFill>
              <a:effectLst/>
              <a:uLnTx/>
              <a:uFillTx/>
              <a:latin typeface="Segoe UI Semibold"/>
              <a:ea typeface="+mn-ea"/>
              <a:cs typeface="Segoe UI" pitchFamily="34" charset="0"/>
            </a:endParaRPr>
          </a:p>
        </p:txBody>
      </p:sp>
      <p:pic>
        <p:nvPicPr>
          <p:cNvPr id="36" name="Picture 35" descr="Microsoft Yammer mark">
            <a:extLst>
              <a:ext uri="{FF2B5EF4-FFF2-40B4-BE49-F238E27FC236}">
                <a16:creationId xmlns:a16="http://schemas.microsoft.com/office/drawing/2014/main" id="{85ED059E-C907-41E2-A08D-C0D25DE3237B}"/>
              </a:ext>
              <a:ext uri="{C183D7F6-B498-43B3-948B-1728B52AA6E4}">
                <adec:decorative xmlns:adec="http://schemas.microsoft.com/office/drawing/2017/decorative" val="0"/>
              </a:ext>
            </a:extLst>
          </p:cNvPr>
          <p:cNvPicPr>
            <a:picLocks/>
          </p:cNvPicPr>
          <p:nvPr/>
        </p:nvPicPr>
        <p:blipFill rotWithShape="1">
          <a:blip r:embed="rId7" cstate="screen">
            <a:extLst>
              <a:ext uri="{28A0092B-C50C-407E-A947-70E740481C1C}">
                <a14:useLocalDpi xmlns:a14="http://schemas.microsoft.com/office/drawing/2010/main"/>
              </a:ext>
            </a:extLst>
          </a:blip>
          <a:srcRect/>
          <a:stretch/>
        </p:blipFill>
        <p:spPr>
          <a:xfrm>
            <a:off x="5128236" y="2252885"/>
            <a:ext cx="905256" cy="905256"/>
          </a:xfrm>
          <a:prstGeom prst="rect">
            <a:avLst/>
          </a:prstGeom>
          <a:effectLst/>
        </p:spPr>
      </p:pic>
      <p:sp>
        <p:nvSpPr>
          <p:cNvPr id="52" name="Rectangle 51">
            <a:extLst>
              <a:ext uri="{FF2B5EF4-FFF2-40B4-BE49-F238E27FC236}">
                <a16:creationId xmlns:a16="http://schemas.microsoft.com/office/drawing/2014/main" id="{35CE0FDF-5ACA-46E4-9196-28E47E44CE7E}"/>
              </a:ext>
              <a:ext uri="{C183D7F6-B498-43B3-948B-1728B52AA6E4}">
                <adec:decorative xmlns:adec="http://schemas.microsoft.com/office/drawing/2017/decorative" val="1"/>
              </a:ext>
            </a:extLst>
          </p:cNvPr>
          <p:cNvSpPr/>
          <p:nvPr/>
        </p:nvSpPr>
        <p:spPr bwMode="auto">
          <a:xfrm>
            <a:off x="7259830" y="2017713"/>
            <a:ext cx="966633" cy="4251325"/>
          </a:xfrm>
          <a:prstGeom prst="rect">
            <a:avLst/>
          </a:prstGeom>
          <a:solidFill>
            <a:schemeClr val="bg1">
              <a:lumMod val="85000"/>
              <a:lumOff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46304" rIns="9144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800" b="1" i="0" u="none" strike="noStrike" kern="1200" cap="none" spc="0" normalizeH="0" baseline="0" noProof="0" err="1">
              <a:ln>
                <a:noFill/>
              </a:ln>
              <a:solidFill>
                <a:srgbClr val="4C54BD"/>
              </a:solidFill>
              <a:effectLst/>
              <a:uLnTx/>
              <a:uFillTx/>
              <a:latin typeface="Segoe UI Semibold"/>
              <a:ea typeface="+mn-ea"/>
              <a:cs typeface="Segoe UI" pitchFamily="34" charset="0"/>
            </a:endParaRPr>
          </a:p>
        </p:txBody>
      </p:sp>
      <p:pic>
        <p:nvPicPr>
          <p:cNvPr id="31" name="Picture 30" descr="Excel mark">
            <a:extLst>
              <a:ext uri="{FF2B5EF4-FFF2-40B4-BE49-F238E27FC236}">
                <a16:creationId xmlns:a16="http://schemas.microsoft.com/office/drawing/2014/main" id="{744289E2-66BC-482A-B7B1-92B995F7069E}"/>
              </a:ext>
              <a:ext uri="{C183D7F6-B498-43B3-948B-1728B52AA6E4}">
                <adec:decorative xmlns:adec="http://schemas.microsoft.com/office/drawing/2017/decorative" val="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172637" y="2252885"/>
            <a:ext cx="905256" cy="905256"/>
          </a:xfrm>
          <a:prstGeom prst="rect">
            <a:avLst/>
          </a:prstGeom>
          <a:effectLst/>
        </p:spPr>
      </p:pic>
      <p:sp>
        <p:nvSpPr>
          <p:cNvPr id="53" name="Rectangle 52">
            <a:extLst>
              <a:ext uri="{FF2B5EF4-FFF2-40B4-BE49-F238E27FC236}">
                <a16:creationId xmlns:a16="http://schemas.microsoft.com/office/drawing/2014/main" id="{F04BDAAF-6AB5-4E2A-92BC-6EC2B7EFBCC7}"/>
              </a:ext>
              <a:ext uri="{C183D7F6-B498-43B3-948B-1728B52AA6E4}">
                <adec:decorative xmlns:adec="http://schemas.microsoft.com/office/drawing/2017/decorative" val="1"/>
              </a:ext>
            </a:extLst>
          </p:cNvPr>
          <p:cNvSpPr/>
          <p:nvPr/>
        </p:nvSpPr>
        <p:spPr bwMode="auto">
          <a:xfrm>
            <a:off x="8322601" y="2017713"/>
            <a:ext cx="966633" cy="4251325"/>
          </a:xfrm>
          <a:prstGeom prst="rect">
            <a:avLst/>
          </a:prstGeom>
          <a:solidFill>
            <a:schemeClr val="bg1">
              <a:lumMod val="85000"/>
              <a:lumOff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46304" rIns="9144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800" b="1" i="0" u="none" strike="noStrike" kern="1200" cap="none" spc="0" normalizeH="0" baseline="0" noProof="0" err="1">
              <a:ln>
                <a:noFill/>
              </a:ln>
              <a:solidFill>
                <a:srgbClr val="4C54BD"/>
              </a:solidFill>
              <a:effectLst/>
              <a:uLnTx/>
              <a:uFillTx/>
              <a:latin typeface="Segoe UI Semibold"/>
              <a:ea typeface="+mn-ea"/>
              <a:cs typeface="Segoe UI" pitchFamily="34" charset="0"/>
            </a:endParaRPr>
          </a:p>
        </p:txBody>
      </p:sp>
      <p:pic>
        <p:nvPicPr>
          <p:cNvPr id="33" name="Picture 32" descr="Microsoft OneNotes mark">
            <a:extLst>
              <a:ext uri="{FF2B5EF4-FFF2-40B4-BE49-F238E27FC236}">
                <a16:creationId xmlns:a16="http://schemas.microsoft.com/office/drawing/2014/main" id="{EE689BF8-BA42-452B-B5F4-0A538AAD14CB}"/>
              </a:ext>
              <a:ext uri="{C183D7F6-B498-43B3-948B-1728B52AA6E4}">
                <adec:decorative xmlns:adec="http://schemas.microsoft.com/office/drawing/2017/decorative" val="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t="1148" b="1148"/>
          <a:stretch/>
        </p:blipFill>
        <p:spPr>
          <a:xfrm>
            <a:off x="7217038" y="2252885"/>
            <a:ext cx="905256" cy="905256"/>
          </a:xfrm>
          <a:prstGeom prst="rect">
            <a:avLst/>
          </a:prstGeom>
          <a:effectLst/>
        </p:spPr>
      </p:pic>
      <p:sp>
        <p:nvSpPr>
          <p:cNvPr id="75" name="Rectangle 74">
            <a:extLst>
              <a:ext uri="{FF2B5EF4-FFF2-40B4-BE49-F238E27FC236}">
                <a16:creationId xmlns:a16="http://schemas.microsoft.com/office/drawing/2014/main" id="{2F5A7040-2A73-410B-BF2C-141E0D355C25}"/>
              </a:ext>
              <a:ext uri="{C183D7F6-B498-43B3-948B-1728B52AA6E4}">
                <adec:decorative xmlns:adec="http://schemas.microsoft.com/office/drawing/2017/decorative" val="1"/>
              </a:ext>
            </a:extLst>
          </p:cNvPr>
          <p:cNvSpPr/>
          <p:nvPr/>
        </p:nvSpPr>
        <p:spPr bwMode="auto">
          <a:xfrm>
            <a:off x="9385372" y="2017713"/>
            <a:ext cx="966633" cy="4251325"/>
          </a:xfrm>
          <a:prstGeom prst="rect">
            <a:avLst/>
          </a:prstGeom>
          <a:solidFill>
            <a:schemeClr val="bg1">
              <a:lumMod val="85000"/>
              <a:lumOff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46304" rIns="9144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1800" b="1" i="0" u="none" strike="noStrike" kern="1200" cap="none" spc="0" normalizeH="0" baseline="0" noProof="0" err="1">
              <a:ln>
                <a:noFill/>
              </a:ln>
              <a:solidFill>
                <a:srgbClr val="4C54BD"/>
              </a:solidFill>
              <a:effectLst/>
              <a:uLnTx/>
              <a:uFillTx/>
              <a:latin typeface="Segoe UI Semibold"/>
              <a:ea typeface="+mn-ea"/>
              <a:cs typeface="Segoe UI" pitchFamily="34" charset="0"/>
            </a:endParaRPr>
          </a:p>
        </p:txBody>
      </p:sp>
      <p:pic>
        <p:nvPicPr>
          <p:cNvPr id="42" name="Picture 41" descr="Microsoft Stream mark">
            <a:extLst>
              <a:ext uri="{FF2B5EF4-FFF2-40B4-BE49-F238E27FC236}">
                <a16:creationId xmlns:a16="http://schemas.microsoft.com/office/drawing/2014/main" id="{7B16BF2F-A4AD-4CCB-B7B7-9E1AE3A1EBB5}"/>
              </a:ext>
            </a:extLst>
          </p:cNvPr>
          <p:cNvPicPr>
            <a:picLocks noChangeAspect="1"/>
          </p:cNvPicPr>
          <p:nvPr/>
        </p:nvPicPr>
        <p:blipFill rotWithShape="1">
          <a:blip r:embed="rId10"/>
          <a:srcRect/>
          <a:stretch/>
        </p:blipFill>
        <p:spPr>
          <a:xfrm>
            <a:off x="8261439" y="2252885"/>
            <a:ext cx="905256" cy="905256"/>
          </a:xfrm>
          <a:prstGeom prst="rect">
            <a:avLst/>
          </a:prstGeom>
        </p:spPr>
      </p:pic>
      <p:sp>
        <p:nvSpPr>
          <p:cNvPr id="76" name="Oval 75">
            <a:extLst>
              <a:ext uri="{FF2B5EF4-FFF2-40B4-BE49-F238E27FC236}">
                <a16:creationId xmlns:a16="http://schemas.microsoft.com/office/drawing/2014/main" id="{54186C90-746F-4A5E-A230-C922EA3B1858}"/>
              </a:ext>
              <a:ext uri="{C183D7F6-B498-43B3-948B-1728B52AA6E4}">
                <adec:decorative xmlns:adec="http://schemas.microsoft.com/office/drawing/2017/decorative" val="0"/>
              </a:ext>
            </a:extLst>
          </p:cNvPr>
          <p:cNvSpPr/>
          <p:nvPr/>
        </p:nvSpPr>
        <p:spPr bwMode="auto">
          <a:xfrm>
            <a:off x="9305840" y="2491262"/>
            <a:ext cx="429630" cy="428502"/>
          </a:xfrm>
          <a:prstGeom prst="ellipse">
            <a:avLst/>
          </a:prstGeom>
          <a:solidFill>
            <a:schemeClr val="bg1">
              <a:lumMod val="85000"/>
              <a:lumOff val="15000"/>
            </a:schemeClr>
          </a:solidFill>
          <a:ln>
            <a:noFill/>
            <a:headEnd type="none" w="med" len="med"/>
            <a:tailEnd type="none" w="med" len="med"/>
          </a:ln>
          <a:effectLst>
            <a:outerShdw blurRad="190500" dist="38100" dir="2700000" algn="tl" rotWithShape="0">
              <a:prstClr val="black">
                <a:alpha val="3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1A1A1A"/>
                </a:solidFill>
                <a:effectLst/>
                <a:uLnTx/>
                <a:uFillTx/>
                <a:latin typeface="Segoe UI Semibold"/>
                <a:ea typeface="Segoe UI" pitchFamily="34" charset="0"/>
                <a:cs typeface="Segoe UI" pitchFamily="34" charset="0"/>
              </a:rPr>
              <a:t>+</a:t>
            </a:r>
          </a:p>
        </p:txBody>
      </p:sp>
      <p:sp>
        <p:nvSpPr>
          <p:cNvPr id="93" name="TextBox 92">
            <a:extLst>
              <a:ext uri="{FF2B5EF4-FFF2-40B4-BE49-F238E27FC236}">
                <a16:creationId xmlns:a16="http://schemas.microsoft.com/office/drawing/2014/main" id="{ABEEF551-B30C-4096-91F5-13483748689B}"/>
              </a:ext>
            </a:extLst>
          </p:cNvPr>
          <p:cNvSpPr txBox="1"/>
          <p:nvPr/>
        </p:nvSpPr>
        <p:spPr>
          <a:xfrm>
            <a:off x="8788833" y="3019718"/>
            <a:ext cx="948000" cy="332399"/>
          </a:xfrm>
          <a:prstGeom prst="rect">
            <a:avLst/>
          </a:prstGeom>
        </p:spPr>
        <p:txBody>
          <a:bodyPr wrap="square" lIns="0" tIns="0" rIns="0" bIns="0" rtlCol="0">
            <a:spAutoFit/>
          </a:bodyPr>
          <a:lstStyle/>
          <a:p>
            <a:pPr marL="0" marR="0" lvl="0" indent="0" algn="r" defTabSz="932472" rtl="0" eaLnBrk="1" fontAlgn="base" latinLnBrk="0" hangingPunct="1">
              <a:lnSpc>
                <a:spcPct val="90000"/>
              </a:lnSpc>
              <a:spcBef>
                <a:spcPct val="0"/>
              </a:spcBef>
              <a:spcAft>
                <a:spcPct val="0"/>
              </a:spcAft>
              <a:buClrTx/>
              <a:buSzTx/>
              <a:buFontTx/>
              <a:buNone/>
              <a:tabLst/>
              <a:defRPr/>
            </a:pPr>
            <a:r>
              <a:rPr kumimoji="0" lang="en-US" sz="1200" b="1" i="1" u="none" strike="noStrike" kern="1200" cap="none" spc="0" normalizeH="0" baseline="0" noProof="0">
                <a:ln>
                  <a:noFill/>
                </a:ln>
                <a:solidFill>
                  <a:srgbClr val="1A1A1A"/>
                </a:solidFill>
                <a:effectLst/>
                <a:uLnTx/>
                <a:uFillTx/>
                <a:latin typeface="Segoe UI Semibold"/>
                <a:ea typeface="+mn-ea"/>
                <a:cs typeface="Segoe UI" pitchFamily="34" charset="0"/>
              </a:rPr>
              <a:t>hundreds of partner apps</a:t>
            </a:r>
          </a:p>
        </p:txBody>
      </p:sp>
      <p:pic>
        <p:nvPicPr>
          <p:cNvPr id="17" name="Picture 16" descr="logo collage of--Serviceow, Polly, Adobe Sign, Buncee, Pagerduty, GitHub">
            <a:extLst>
              <a:ext uri="{FF2B5EF4-FFF2-40B4-BE49-F238E27FC236}">
                <a16:creationId xmlns:a16="http://schemas.microsoft.com/office/drawing/2014/main" id="{FC5A6314-D745-4805-A597-2DB8EC60F801}"/>
              </a:ext>
            </a:extLst>
          </p:cNvPr>
          <p:cNvPicPr>
            <a:picLocks noChangeAspect="1"/>
          </p:cNvPicPr>
          <p:nvPr/>
        </p:nvPicPr>
        <p:blipFill>
          <a:blip r:embed="rId11"/>
          <a:stretch>
            <a:fillRect/>
          </a:stretch>
        </p:blipFill>
        <p:spPr>
          <a:xfrm>
            <a:off x="9867521" y="2267632"/>
            <a:ext cx="1734711" cy="877641"/>
          </a:xfrm>
          <a:prstGeom prst="rect">
            <a:avLst/>
          </a:prstGeom>
        </p:spPr>
      </p:pic>
      <p:grpSp>
        <p:nvGrpSpPr>
          <p:cNvPr id="41" name="Group 40" descr="Build custom apps">
            <a:extLst>
              <a:ext uri="{FF2B5EF4-FFF2-40B4-BE49-F238E27FC236}">
                <a16:creationId xmlns:a16="http://schemas.microsoft.com/office/drawing/2014/main" id="{44A4F2CF-89CF-45F5-81E4-273199EF8F9A}"/>
              </a:ext>
            </a:extLst>
          </p:cNvPr>
          <p:cNvGrpSpPr/>
          <p:nvPr/>
        </p:nvGrpSpPr>
        <p:grpSpPr>
          <a:xfrm>
            <a:off x="3285800" y="3794742"/>
            <a:ext cx="1690772" cy="412525"/>
            <a:chOff x="3285800" y="3727792"/>
            <a:chExt cx="1690772" cy="412525"/>
          </a:xfrm>
        </p:grpSpPr>
        <p:sp>
          <p:nvSpPr>
            <p:cNvPr id="91" name="TextBox 90">
              <a:extLst>
                <a:ext uri="{FF2B5EF4-FFF2-40B4-BE49-F238E27FC236}">
                  <a16:creationId xmlns:a16="http://schemas.microsoft.com/office/drawing/2014/main" id="{4C0275F8-214A-44BE-99CA-09BC5C2140CB}"/>
                </a:ext>
              </a:extLst>
            </p:cNvPr>
            <p:cNvSpPr txBox="1"/>
            <p:nvPr/>
          </p:nvSpPr>
          <p:spPr>
            <a:xfrm>
              <a:off x="3879292" y="3767855"/>
              <a:ext cx="1097280" cy="332399"/>
            </a:xfrm>
            <a:prstGeom prst="rect">
              <a:avLst/>
            </a:prstGeom>
          </p:spPr>
          <p:txBody>
            <a:bodyPr wrap="square" lIns="0" tIns="0" rIns="0" bIns="0" rtlCol="0" anchor="ctr">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a:ln>
                    <a:noFill/>
                  </a:ln>
                  <a:solidFill>
                    <a:srgbClr val="872B7F"/>
                  </a:solidFill>
                  <a:effectLst/>
                  <a:uLnTx/>
                  <a:uFillTx/>
                  <a:latin typeface="Segoe UI Semibold"/>
                  <a:ea typeface="+mn-ea"/>
                  <a:cs typeface="Segoe UI" pitchFamily="34" charset="0"/>
                </a:rPr>
                <a:t>Power Apps</a:t>
              </a:r>
            </a:p>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200" b="0" i="0" u="none" strike="noStrike" kern="1200" cap="none" spc="0" normalizeH="0" baseline="0" noProof="0">
                  <a:ln>
                    <a:noFill/>
                  </a:ln>
                  <a:solidFill>
                    <a:srgbClr val="1A1A1A"/>
                  </a:solidFill>
                  <a:effectLst/>
                  <a:uLnTx/>
                  <a:uFillTx/>
                  <a:latin typeface="Segoe UI Semibold"/>
                  <a:ea typeface="+mn-ea"/>
                  <a:cs typeface="Segoe UI" pitchFamily="34" charset="0"/>
                </a:rPr>
                <a:t>Build custom apps</a:t>
              </a:r>
            </a:p>
          </p:txBody>
        </p:sp>
        <p:pic>
          <p:nvPicPr>
            <p:cNvPr id="1026" name="Picture 2" descr="Build custom apps mark">
              <a:extLst>
                <a:ext uri="{FF2B5EF4-FFF2-40B4-BE49-F238E27FC236}">
                  <a16:creationId xmlns:a16="http://schemas.microsoft.com/office/drawing/2014/main" id="{E1D0FBEF-346E-48A8-B3A7-900729863242}"/>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285800" y="3727792"/>
              <a:ext cx="412525" cy="4125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descr="Automate repetitive tasks">
            <a:extLst>
              <a:ext uri="{FF2B5EF4-FFF2-40B4-BE49-F238E27FC236}">
                <a16:creationId xmlns:a16="http://schemas.microsoft.com/office/drawing/2014/main" id="{B645749F-9CA0-4777-B310-A53CFD0F73CD}"/>
              </a:ext>
            </a:extLst>
          </p:cNvPr>
          <p:cNvGrpSpPr/>
          <p:nvPr/>
        </p:nvGrpSpPr>
        <p:grpSpPr>
          <a:xfrm>
            <a:off x="5416792" y="3794742"/>
            <a:ext cx="1690847" cy="412525"/>
            <a:chOff x="4928025" y="3727792"/>
            <a:chExt cx="1690847" cy="412525"/>
          </a:xfrm>
        </p:grpSpPr>
        <p:sp>
          <p:nvSpPr>
            <p:cNvPr id="92" name="TextBox 91">
              <a:extLst>
                <a:ext uri="{FF2B5EF4-FFF2-40B4-BE49-F238E27FC236}">
                  <a16:creationId xmlns:a16="http://schemas.microsoft.com/office/drawing/2014/main" id="{EA452F6E-D11B-4492-8F49-DD4EBAF2B235}"/>
                </a:ext>
              </a:extLst>
            </p:cNvPr>
            <p:cNvSpPr txBox="1"/>
            <p:nvPr/>
          </p:nvSpPr>
          <p:spPr>
            <a:xfrm>
              <a:off x="5521592" y="3767855"/>
              <a:ext cx="1097280" cy="332399"/>
            </a:xfrm>
            <a:prstGeom prst="rect">
              <a:avLst/>
            </a:prstGeom>
          </p:spPr>
          <p:txBody>
            <a:bodyPr wrap="square" lIns="0" tIns="0" rIns="0" bIns="0" rtlCol="0" anchor="ctr">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a:ln>
                    <a:noFill/>
                  </a:ln>
                  <a:solidFill>
                    <a:srgbClr val="1048C1"/>
                  </a:solidFill>
                  <a:effectLst/>
                  <a:uLnTx/>
                  <a:uFillTx/>
                  <a:latin typeface="Segoe UI Semibold"/>
                  <a:ea typeface="+mn-ea"/>
                  <a:cs typeface="Segoe UI" pitchFamily="34" charset="0"/>
                </a:rPr>
                <a:t>Power Automate</a:t>
              </a:r>
            </a:p>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200" b="0" i="0" u="none" strike="noStrike" kern="1200" cap="none" spc="0" normalizeH="0" baseline="0" noProof="0">
                  <a:ln>
                    <a:noFill/>
                  </a:ln>
                  <a:solidFill>
                    <a:srgbClr val="1A1A1A"/>
                  </a:solidFill>
                  <a:effectLst/>
                  <a:uLnTx/>
                  <a:uFillTx/>
                  <a:latin typeface="Segoe UI Semibold"/>
                  <a:ea typeface="+mn-ea"/>
                  <a:cs typeface="Segoe UI" pitchFamily="34" charset="0"/>
                </a:rPr>
                <a:t>Automate repetitive tasks</a:t>
              </a:r>
            </a:p>
          </p:txBody>
        </p:sp>
        <p:pic>
          <p:nvPicPr>
            <p:cNvPr id="2050" name="Picture 2" descr="Automate repetitive tasks mark">
              <a:extLst>
                <a:ext uri="{FF2B5EF4-FFF2-40B4-BE49-F238E27FC236}">
                  <a16:creationId xmlns:a16="http://schemas.microsoft.com/office/drawing/2014/main" id="{CB833406-2EEB-4D10-B635-CE39F9539FCF}"/>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928025" y="3727792"/>
              <a:ext cx="412525" cy="4125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descr="Create tailored chatbots&#10;">
            <a:extLst>
              <a:ext uri="{FF2B5EF4-FFF2-40B4-BE49-F238E27FC236}">
                <a16:creationId xmlns:a16="http://schemas.microsoft.com/office/drawing/2014/main" id="{CE6D5A40-FFF1-4484-BA72-3A1CC390C3A2}"/>
              </a:ext>
            </a:extLst>
          </p:cNvPr>
          <p:cNvGrpSpPr/>
          <p:nvPr/>
        </p:nvGrpSpPr>
        <p:grpSpPr>
          <a:xfrm>
            <a:off x="7547859" y="3794742"/>
            <a:ext cx="1685810" cy="412525"/>
            <a:chOff x="7023248" y="3727792"/>
            <a:chExt cx="1685810" cy="412525"/>
          </a:xfrm>
        </p:grpSpPr>
        <p:sp>
          <p:nvSpPr>
            <p:cNvPr id="95" name="TextBox 94">
              <a:extLst>
                <a:ext uri="{FF2B5EF4-FFF2-40B4-BE49-F238E27FC236}">
                  <a16:creationId xmlns:a16="http://schemas.microsoft.com/office/drawing/2014/main" id="{03F73E16-9178-4161-B85B-AB9DD23957AF}"/>
                </a:ext>
              </a:extLst>
            </p:cNvPr>
            <p:cNvSpPr txBox="1"/>
            <p:nvPr/>
          </p:nvSpPr>
          <p:spPr>
            <a:xfrm>
              <a:off x="7611778" y="3767855"/>
              <a:ext cx="1097280" cy="332399"/>
            </a:xfrm>
            <a:prstGeom prst="rect">
              <a:avLst/>
            </a:prstGeom>
          </p:spPr>
          <p:txBody>
            <a:bodyPr wrap="square" lIns="0" tIns="0" rIns="0" bIns="0" rtlCol="0" anchor="ctr">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F6980"/>
                  </a:solidFill>
                  <a:effectLst/>
                  <a:uLnTx/>
                  <a:uFillTx/>
                  <a:latin typeface="Segoe UI Semibold"/>
                  <a:ea typeface="+mn-ea"/>
                  <a:cs typeface="Segoe UI" pitchFamily="34" charset="0"/>
                </a:rPr>
                <a:t>Power </a:t>
              </a:r>
              <a:br>
                <a:rPr kumimoji="0" lang="en-US" sz="1000" b="0" i="0" u="none" strike="noStrike" kern="1200" cap="none" spc="0" normalizeH="0" baseline="0" noProof="0">
                  <a:ln>
                    <a:noFill/>
                  </a:ln>
                  <a:solidFill>
                    <a:srgbClr val="0F6980"/>
                  </a:solidFill>
                  <a:effectLst/>
                  <a:uLnTx/>
                  <a:uFillTx/>
                  <a:latin typeface="Segoe UI Semibold"/>
                  <a:ea typeface="+mn-ea"/>
                  <a:cs typeface="Segoe UI" pitchFamily="34" charset="0"/>
                </a:rPr>
              </a:br>
              <a:r>
                <a:rPr kumimoji="0" lang="en-US" sz="1000" b="0" i="0" u="none" strike="noStrike" kern="1200" cap="none" spc="0" normalizeH="0" baseline="0" noProof="0">
                  <a:ln>
                    <a:noFill/>
                  </a:ln>
                  <a:solidFill>
                    <a:srgbClr val="0F6980"/>
                  </a:solidFill>
                  <a:effectLst/>
                  <a:uLnTx/>
                  <a:uFillTx/>
                  <a:latin typeface="Segoe UI Semibold"/>
                  <a:ea typeface="+mn-ea"/>
                  <a:cs typeface="Segoe UI" pitchFamily="34" charset="0"/>
                </a:rPr>
                <a:t>Virtual Agents</a:t>
              </a:r>
            </a:p>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200" b="0" i="0" u="none" strike="noStrike" kern="1200" cap="none" spc="0" normalizeH="0" baseline="0" noProof="0">
                  <a:ln>
                    <a:noFill/>
                  </a:ln>
                  <a:solidFill>
                    <a:srgbClr val="1A1A1A"/>
                  </a:solidFill>
                  <a:effectLst/>
                  <a:uLnTx/>
                  <a:uFillTx/>
                  <a:latin typeface="Segoe UI Semibold"/>
                  <a:ea typeface="+mn-ea"/>
                  <a:cs typeface="Segoe UI" pitchFamily="34" charset="0"/>
                </a:rPr>
                <a:t>Create tailored chatbots</a:t>
              </a:r>
            </a:p>
          </p:txBody>
        </p:sp>
        <p:pic>
          <p:nvPicPr>
            <p:cNvPr id="4098" name="Picture 2" descr="Create tailored chatbots mark">
              <a:extLst>
                <a:ext uri="{FF2B5EF4-FFF2-40B4-BE49-F238E27FC236}">
                  <a16:creationId xmlns:a16="http://schemas.microsoft.com/office/drawing/2014/main" id="{155B23FE-AD56-4EA0-9183-1D95C81428ED}"/>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023248" y="3727792"/>
              <a:ext cx="412525" cy="4125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descr="Visualize and discuss data">
            <a:extLst>
              <a:ext uri="{FF2B5EF4-FFF2-40B4-BE49-F238E27FC236}">
                <a16:creationId xmlns:a16="http://schemas.microsoft.com/office/drawing/2014/main" id="{0FA81604-452E-41A2-A0B8-77BCDDFFE163}"/>
              </a:ext>
            </a:extLst>
          </p:cNvPr>
          <p:cNvGrpSpPr/>
          <p:nvPr/>
        </p:nvGrpSpPr>
        <p:grpSpPr>
          <a:xfrm>
            <a:off x="9662426" y="3794742"/>
            <a:ext cx="1681186" cy="412525"/>
            <a:chOff x="9662426" y="3727792"/>
            <a:chExt cx="1681186" cy="412525"/>
          </a:xfrm>
        </p:grpSpPr>
        <p:sp>
          <p:nvSpPr>
            <p:cNvPr id="94" name="TextBox 93">
              <a:extLst>
                <a:ext uri="{FF2B5EF4-FFF2-40B4-BE49-F238E27FC236}">
                  <a16:creationId xmlns:a16="http://schemas.microsoft.com/office/drawing/2014/main" id="{A43D1344-D3CE-429F-9AAA-68CD4BAA6488}"/>
                </a:ext>
              </a:extLst>
            </p:cNvPr>
            <p:cNvSpPr txBox="1"/>
            <p:nvPr/>
          </p:nvSpPr>
          <p:spPr>
            <a:xfrm>
              <a:off x="10246332" y="3767855"/>
              <a:ext cx="1097280" cy="332399"/>
            </a:xfrm>
            <a:prstGeom prst="rect">
              <a:avLst/>
            </a:prstGeom>
          </p:spPr>
          <p:txBody>
            <a:bodyPr wrap="square" lIns="0" tIns="0" rIns="0" bIns="0" rtlCol="0" anchor="ctr">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000" b="0" i="0" u="none" strike="noStrike" kern="1200" cap="none" spc="0" normalizeH="0" baseline="0" noProof="0">
                  <a:ln>
                    <a:noFill/>
                  </a:ln>
                  <a:solidFill>
                    <a:srgbClr val="DC9F0F"/>
                  </a:solidFill>
                  <a:effectLst/>
                  <a:uLnTx/>
                  <a:uFillTx/>
                  <a:latin typeface="Segoe UI Semibold"/>
                  <a:ea typeface="+mn-ea"/>
                  <a:cs typeface="Segoe UI" pitchFamily="34" charset="0"/>
                </a:rPr>
                <a:t>Power BI</a:t>
              </a:r>
            </a:p>
            <a:p>
              <a:pPr marL="0" marR="0" lvl="0" indent="0" algn="l" defTabSz="932472" rtl="0" eaLnBrk="1" fontAlgn="base" latinLnBrk="0" hangingPunct="1">
                <a:lnSpc>
                  <a:spcPct val="90000"/>
                </a:lnSpc>
                <a:spcBef>
                  <a:spcPct val="0"/>
                </a:spcBef>
                <a:spcAft>
                  <a:spcPct val="0"/>
                </a:spcAft>
                <a:buClrTx/>
                <a:buSzTx/>
                <a:buFontTx/>
                <a:buNone/>
                <a:tabLst/>
                <a:defRPr/>
              </a:pPr>
              <a:r>
                <a:rPr kumimoji="0" lang="en-US" sz="1200" b="0" i="0" u="none" strike="noStrike" kern="1200" cap="none" spc="0" normalizeH="0" baseline="0" noProof="0">
                  <a:ln>
                    <a:noFill/>
                  </a:ln>
                  <a:solidFill>
                    <a:srgbClr val="1A1A1A"/>
                  </a:solidFill>
                  <a:effectLst/>
                  <a:uLnTx/>
                  <a:uFillTx/>
                  <a:latin typeface="Segoe UI Semibold"/>
                  <a:ea typeface="+mn-ea"/>
                  <a:cs typeface="Segoe UI" pitchFamily="34" charset="0"/>
                </a:rPr>
                <a:t>Visualize and discuss data</a:t>
              </a:r>
            </a:p>
          </p:txBody>
        </p:sp>
        <p:pic>
          <p:nvPicPr>
            <p:cNvPr id="3074" name="Picture 2" descr="Visualize and discuss data mark">
              <a:extLst>
                <a:ext uri="{FF2B5EF4-FFF2-40B4-BE49-F238E27FC236}">
                  <a16:creationId xmlns:a16="http://schemas.microsoft.com/office/drawing/2014/main" id="{3F2DA2E9-2B55-4553-A45F-B7270A5A468C}"/>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9662426" y="3727792"/>
              <a:ext cx="412525" cy="4125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descr="Departmental tools">
            <a:extLst>
              <a:ext uri="{FF2B5EF4-FFF2-40B4-BE49-F238E27FC236}">
                <a16:creationId xmlns:a16="http://schemas.microsoft.com/office/drawing/2014/main" id="{7BCFDD91-D6D0-4D3C-9CA5-B8A3F64DBEB4}"/>
              </a:ext>
            </a:extLst>
          </p:cNvPr>
          <p:cNvGrpSpPr/>
          <p:nvPr/>
        </p:nvGrpSpPr>
        <p:grpSpPr>
          <a:xfrm>
            <a:off x="3314700" y="5084269"/>
            <a:ext cx="1661872" cy="370032"/>
            <a:chOff x="3314700" y="5084619"/>
            <a:chExt cx="1661872" cy="370032"/>
          </a:xfrm>
        </p:grpSpPr>
        <p:sp>
          <p:nvSpPr>
            <p:cNvPr id="63" name="TextBox 62">
              <a:extLst>
                <a:ext uri="{FF2B5EF4-FFF2-40B4-BE49-F238E27FC236}">
                  <a16:creationId xmlns:a16="http://schemas.microsoft.com/office/drawing/2014/main" id="{675F58A3-13DD-4697-A956-D0EF90531540}"/>
                </a:ext>
                <a:ext uri="{C183D7F6-B498-43B3-948B-1728B52AA6E4}">
                  <adec:decorative xmlns:adec="http://schemas.microsoft.com/office/drawing/2017/decorative" val="1"/>
                </a:ext>
              </a:extLst>
            </p:cNvPr>
            <p:cNvSpPr txBox="1"/>
            <p:nvPr/>
          </p:nvSpPr>
          <p:spPr>
            <a:xfrm>
              <a:off x="3879292" y="5084619"/>
              <a:ext cx="1097280" cy="369332"/>
            </a:xfrm>
            <a:prstGeom prst="rect">
              <a:avLst/>
            </a:prstGeom>
            <a:noFill/>
          </p:spPr>
          <p:txBody>
            <a:bodyPr wrap="square" lIns="0" tIns="0" rIns="0" bIns="0" rtlCol="0" anchor="ctr">
              <a:noAutofit/>
            </a:bodyPr>
            <a:lstStyle/>
            <a:p>
              <a:pPr marL="0" marR="0" lvl="0" indent="0" algn="l" defTabSz="838009" rtl="0" eaLnBrk="1" fontAlgn="auto" latinLnBrk="0" hangingPunct="1">
                <a:lnSpc>
                  <a:spcPct val="100000"/>
                </a:lnSpc>
                <a:spcBef>
                  <a:spcPts val="360"/>
                </a:spcBef>
                <a:spcAft>
                  <a:spcPts val="0"/>
                </a:spcAft>
                <a:buClrTx/>
                <a:buSzPct val="90000"/>
                <a:buFontTx/>
                <a:buNone/>
                <a:tabLst/>
                <a:defRPr/>
              </a:pPr>
              <a:r>
                <a:rPr kumimoji="0" lang="en-US" sz="1200" b="0" i="0" u="none" strike="noStrike" kern="1200" cap="none" spc="0" normalizeH="0" baseline="0" noProof="0">
                  <a:ln w="3175">
                    <a:noFill/>
                  </a:ln>
                  <a:solidFill>
                    <a:srgbClr val="1A1A1A"/>
                  </a:solidFill>
                  <a:effectLst/>
                  <a:uLnTx/>
                  <a:uFillTx/>
                  <a:latin typeface="Segoe UI Semibold"/>
                  <a:ea typeface="+mn-ea"/>
                  <a:cs typeface="Segoe UI Light" panose="020B0502040204020203" pitchFamily="34" charset="0"/>
                </a:rPr>
                <a:t>Supply chain management</a:t>
              </a:r>
            </a:p>
          </p:txBody>
        </p:sp>
        <p:sp>
          <p:nvSpPr>
            <p:cNvPr id="2059" name="Freeform 5" descr="Spot illustration of Departmental tools">
              <a:extLst>
                <a:ext uri="{FF2B5EF4-FFF2-40B4-BE49-F238E27FC236}">
                  <a16:creationId xmlns:a16="http://schemas.microsoft.com/office/drawing/2014/main" id="{6808A718-68A5-4ADB-8CC5-B1245D7420B1}"/>
                </a:ext>
              </a:extLst>
            </p:cNvPr>
            <p:cNvSpPr>
              <a:spLocks/>
            </p:cNvSpPr>
            <p:nvPr/>
          </p:nvSpPr>
          <p:spPr bwMode="auto">
            <a:xfrm>
              <a:off x="3314700" y="5086351"/>
              <a:ext cx="368300" cy="368300"/>
            </a:xfrm>
            <a:custGeom>
              <a:avLst/>
              <a:gdLst>
                <a:gd name="T0" fmla="*/ 3 w 373"/>
                <a:gd name="T1" fmla="*/ 314 h 374"/>
                <a:gd name="T2" fmla="*/ 3 w 373"/>
                <a:gd name="T3" fmla="*/ 314 h 374"/>
                <a:gd name="T4" fmla="*/ 0 w 373"/>
                <a:gd name="T5" fmla="*/ 331 h 374"/>
                <a:gd name="T6" fmla="*/ 4 w 373"/>
                <a:gd name="T7" fmla="*/ 347 h 374"/>
                <a:gd name="T8" fmla="*/ 13 w 373"/>
                <a:gd name="T9" fmla="*/ 361 h 374"/>
                <a:gd name="T10" fmla="*/ 27 w 373"/>
                <a:gd name="T11" fmla="*/ 370 h 374"/>
                <a:gd name="T12" fmla="*/ 43 w 373"/>
                <a:gd name="T13" fmla="*/ 374 h 374"/>
                <a:gd name="T14" fmla="*/ 60 w 373"/>
                <a:gd name="T15" fmla="*/ 370 h 374"/>
                <a:gd name="T16" fmla="*/ 74 w 373"/>
                <a:gd name="T17" fmla="*/ 361 h 374"/>
                <a:gd name="T18" fmla="*/ 252 w 373"/>
                <a:gd name="T19" fmla="*/ 183 h 374"/>
                <a:gd name="T20" fmla="*/ 266 w 373"/>
                <a:gd name="T21" fmla="*/ 186 h 374"/>
                <a:gd name="T22" fmla="*/ 280 w 373"/>
                <a:gd name="T23" fmla="*/ 187 h 374"/>
                <a:gd name="T24" fmla="*/ 317 w 373"/>
                <a:gd name="T25" fmla="*/ 180 h 374"/>
                <a:gd name="T26" fmla="*/ 346 w 373"/>
                <a:gd name="T27" fmla="*/ 160 h 374"/>
                <a:gd name="T28" fmla="*/ 366 w 373"/>
                <a:gd name="T29" fmla="*/ 130 h 374"/>
                <a:gd name="T30" fmla="*/ 373 w 373"/>
                <a:gd name="T31" fmla="*/ 94 h 374"/>
                <a:gd name="T32" fmla="*/ 368 w 373"/>
                <a:gd name="T33" fmla="*/ 64 h 374"/>
                <a:gd name="T34" fmla="*/ 293 w 373"/>
                <a:gd name="T35" fmla="*/ 139 h 374"/>
                <a:gd name="T36" fmla="*/ 235 w 373"/>
                <a:gd name="T37" fmla="*/ 80 h 374"/>
                <a:gd name="T38" fmla="*/ 310 w 373"/>
                <a:gd name="T39" fmla="*/ 5 h 374"/>
                <a:gd name="T40" fmla="*/ 280 w 373"/>
                <a:gd name="T41" fmla="*/ 0 h 374"/>
                <a:gd name="T42" fmla="*/ 244 w 373"/>
                <a:gd name="T43" fmla="*/ 8 h 374"/>
                <a:gd name="T44" fmla="*/ 214 w 373"/>
                <a:gd name="T45" fmla="*/ 28 h 374"/>
                <a:gd name="T46" fmla="*/ 194 w 373"/>
                <a:gd name="T47" fmla="*/ 57 h 374"/>
                <a:gd name="T48" fmla="*/ 187 w 373"/>
                <a:gd name="T49" fmla="*/ 94 h 374"/>
                <a:gd name="T50" fmla="*/ 188 w 373"/>
                <a:gd name="T51" fmla="*/ 108 h 374"/>
                <a:gd name="T52" fmla="*/ 191 w 373"/>
                <a:gd name="T53" fmla="*/ 122 h 374"/>
                <a:gd name="T54" fmla="*/ 13 w 373"/>
                <a:gd name="T55" fmla="*/ 300 h 374"/>
                <a:gd name="T56" fmla="*/ 3 w 373"/>
                <a:gd name="T57" fmla="*/ 31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3" h="374">
                  <a:moveTo>
                    <a:pt x="3" y="314"/>
                  </a:moveTo>
                  <a:lnTo>
                    <a:pt x="3" y="314"/>
                  </a:lnTo>
                  <a:cubicBezTo>
                    <a:pt x="1" y="319"/>
                    <a:pt x="0" y="325"/>
                    <a:pt x="0" y="331"/>
                  </a:cubicBezTo>
                  <a:cubicBezTo>
                    <a:pt x="0" y="337"/>
                    <a:pt x="1" y="342"/>
                    <a:pt x="4" y="347"/>
                  </a:cubicBezTo>
                  <a:cubicBezTo>
                    <a:pt x="6" y="353"/>
                    <a:pt x="9" y="357"/>
                    <a:pt x="13" y="361"/>
                  </a:cubicBezTo>
                  <a:cubicBezTo>
                    <a:pt x="17" y="365"/>
                    <a:pt x="21" y="368"/>
                    <a:pt x="27" y="370"/>
                  </a:cubicBezTo>
                  <a:cubicBezTo>
                    <a:pt x="32" y="373"/>
                    <a:pt x="37" y="374"/>
                    <a:pt x="43" y="374"/>
                  </a:cubicBezTo>
                  <a:cubicBezTo>
                    <a:pt x="49" y="374"/>
                    <a:pt x="55" y="373"/>
                    <a:pt x="60" y="370"/>
                  </a:cubicBezTo>
                  <a:cubicBezTo>
                    <a:pt x="65" y="368"/>
                    <a:pt x="70" y="365"/>
                    <a:pt x="74" y="361"/>
                  </a:cubicBezTo>
                  <a:lnTo>
                    <a:pt x="252" y="183"/>
                  </a:lnTo>
                  <a:cubicBezTo>
                    <a:pt x="257" y="184"/>
                    <a:pt x="261" y="185"/>
                    <a:pt x="266" y="186"/>
                  </a:cubicBezTo>
                  <a:cubicBezTo>
                    <a:pt x="271" y="187"/>
                    <a:pt x="275" y="187"/>
                    <a:pt x="280" y="187"/>
                  </a:cubicBezTo>
                  <a:cubicBezTo>
                    <a:pt x="293" y="187"/>
                    <a:pt x="305" y="185"/>
                    <a:pt x="317" y="180"/>
                  </a:cubicBezTo>
                  <a:cubicBezTo>
                    <a:pt x="328" y="175"/>
                    <a:pt x="338" y="168"/>
                    <a:pt x="346" y="160"/>
                  </a:cubicBezTo>
                  <a:cubicBezTo>
                    <a:pt x="354" y="151"/>
                    <a:pt x="361" y="142"/>
                    <a:pt x="366" y="130"/>
                  </a:cubicBezTo>
                  <a:cubicBezTo>
                    <a:pt x="371" y="119"/>
                    <a:pt x="373" y="107"/>
                    <a:pt x="373" y="94"/>
                  </a:cubicBezTo>
                  <a:cubicBezTo>
                    <a:pt x="373" y="84"/>
                    <a:pt x="372" y="74"/>
                    <a:pt x="368" y="64"/>
                  </a:cubicBezTo>
                  <a:lnTo>
                    <a:pt x="293" y="139"/>
                  </a:lnTo>
                  <a:lnTo>
                    <a:pt x="235" y="80"/>
                  </a:lnTo>
                  <a:lnTo>
                    <a:pt x="310" y="5"/>
                  </a:lnTo>
                  <a:cubicBezTo>
                    <a:pt x="300" y="2"/>
                    <a:pt x="290" y="0"/>
                    <a:pt x="280" y="0"/>
                  </a:cubicBezTo>
                  <a:cubicBezTo>
                    <a:pt x="267" y="0"/>
                    <a:pt x="255" y="3"/>
                    <a:pt x="244" y="8"/>
                  </a:cubicBezTo>
                  <a:cubicBezTo>
                    <a:pt x="232" y="13"/>
                    <a:pt x="223" y="19"/>
                    <a:pt x="214" y="28"/>
                  </a:cubicBezTo>
                  <a:cubicBezTo>
                    <a:pt x="206" y="36"/>
                    <a:pt x="199" y="46"/>
                    <a:pt x="194" y="57"/>
                  </a:cubicBezTo>
                  <a:cubicBezTo>
                    <a:pt x="189" y="69"/>
                    <a:pt x="187" y="81"/>
                    <a:pt x="187" y="94"/>
                  </a:cubicBezTo>
                  <a:cubicBezTo>
                    <a:pt x="187" y="99"/>
                    <a:pt x="187" y="103"/>
                    <a:pt x="188" y="108"/>
                  </a:cubicBezTo>
                  <a:cubicBezTo>
                    <a:pt x="189" y="113"/>
                    <a:pt x="190" y="117"/>
                    <a:pt x="191" y="122"/>
                  </a:cubicBezTo>
                  <a:lnTo>
                    <a:pt x="13" y="300"/>
                  </a:lnTo>
                  <a:cubicBezTo>
                    <a:pt x="9" y="304"/>
                    <a:pt x="6" y="309"/>
                    <a:pt x="3" y="314"/>
                  </a:cubicBez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grpSp>
        <p:nvGrpSpPr>
          <p:cNvPr id="9" name="Group 8" descr="Employee resources">
            <a:extLst>
              <a:ext uri="{FF2B5EF4-FFF2-40B4-BE49-F238E27FC236}">
                <a16:creationId xmlns:a16="http://schemas.microsoft.com/office/drawing/2014/main" id="{81E6C3C0-7F39-4F4E-891F-9A7DCBD4D73D}"/>
              </a:ext>
            </a:extLst>
          </p:cNvPr>
          <p:cNvGrpSpPr/>
          <p:nvPr/>
        </p:nvGrpSpPr>
        <p:grpSpPr>
          <a:xfrm>
            <a:off x="5475296" y="5084619"/>
            <a:ext cx="1632343" cy="370039"/>
            <a:chOff x="5475296" y="5084619"/>
            <a:chExt cx="1632343" cy="370039"/>
          </a:xfrm>
        </p:grpSpPr>
        <p:sp>
          <p:nvSpPr>
            <p:cNvPr id="66" name="TextBox 65">
              <a:extLst>
                <a:ext uri="{FF2B5EF4-FFF2-40B4-BE49-F238E27FC236}">
                  <a16:creationId xmlns:a16="http://schemas.microsoft.com/office/drawing/2014/main" id="{230703B9-A6F7-426B-9288-08F94DDCB645}"/>
                </a:ext>
                <a:ext uri="{C183D7F6-B498-43B3-948B-1728B52AA6E4}">
                  <adec:decorative xmlns:adec="http://schemas.microsoft.com/office/drawing/2017/decorative" val="1"/>
                </a:ext>
              </a:extLst>
            </p:cNvPr>
            <p:cNvSpPr txBox="1"/>
            <p:nvPr/>
          </p:nvSpPr>
          <p:spPr>
            <a:xfrm>
              <a:off x="6010359" y="5084619"/>
              <a:ext cx="1097280" cy="369332"/>
            </a:xfrm>
            <a:prstGeom prst="rect">
              <a:avLst/>
            </a:prstGeom>
            <a:noFill/>
          </p:spPr>
          <p:txBody>
            <a:bodyPr wrap="square" lIns="0" tIns="0" rIns="0" bIns="0" rtlCol="0" anchor="ctr">
              <a:noAutofit/>
            </a:bodyPr>
            <a:lstStyle/>
            <a:p>
              <a:pPr marL="0" marR="0" lvl="0" indent="0" algn="l" defTabSz="838009" rtl="0" eaLnBrk="1" fontAlgn="auto" latinLnBrk="0" hangingPunct="1">
                <a:lnSpc>
                  <a:spcPct val="100000"/>
                </a:lnSpc>
                <a:spcBef>
                  <a:spcPts val="360"/>
                </a:spcBef>
                <a:spcAft>
                  <a:spcPts val="0"/>
                </a:spcAft>
                <a:buClrTx/>
                <a:buSzPct val="90000"/>
                <a:buFontTx/>
                <a:buNone/>
                <a:tabLst/>
                <a:defRPr/>
              </a:pPr>
              <a:r>
                <a:rPr kumimoji="0" lang="en-US" sz="1200" b="0" i="0" u="none" strike="noStrike" kern="1200" cap="none" spc="0" normalizeH="0" baseline="0" noProof="0">
                  <a:ln w="3175">
                    <a:noFill/>
                  </a:ln>
                  <a:solidFill>
                    <a:srgbClr val="1A1A1A"/>
                  </a:solidFill>
                  <a:effectLst/>
                  <a:uLnTx/>
                  <a:uFillTx/>
                  <a:latin typeface="Segoe UI Semibold"/>
                  <a:ea typeface="+mn-ea"/>
                  <a:cs typeface="Segoe UI Light" panose="020B0502040204020203" pitchFamily="34" charset="0"/>
                </a:rPr>
                <a:t>Industry event planning</a:t>
              </a:r>
            </a:p>
          </p:txBody>
        </p:sp>
        <p:grpSp>
          <p:nvGrpSpPr>
            <p:cNvPr id="2060" name="Group 8" descr="Spot illustration of Employee resources">
              <a:extLst>
                <a:ext uri="{FF2B5EF4-FFF2-40B4-BE49-F238E27FC236}">
                  <a16:creationId xmlns:a16="http://schemas.microsoft.com/office/drawing/2014/main" id="{6173A9A1-2CDA-4A17-A847-D273921971D5}"/>
                </a:ext>
              </a:extLst>
            </p:cNvPr>
            <p:cNvGrpSpPr>
              <a:grpSpLocks noChangeAspect="1"/>
            </p:cNvGrpSpPr>
            <p:nvPr/>
          </p:nvGrpSpPr>
          <p:grpSpPr bwMode="auto">
            <a:xfrm>
              <a:off x="5475296" y="5087945"/>
              <a:ext cx="315913" cy="366713"/>
              <a:chOff x="3449" y="3205"/>
              <a:chExt cx="199" cy="231"/>
            </a:xfrm>
            <a:solidFill>
              <a:schemeClr val="bg1"/>
            </a:solidFill>
          </p:grpSpPr>
          <p:sp>
            <p:nvSpPr>
              <p:cNvPr id="2062" name="Freeform 9">
                <a:extLst>
                  <a:ext uri="{FF2B5EF4-FFF2-40B4-BE49-F238E27FC236}">
                    <a16:creationId xmlns:a16="http://schemas.microsoft.com/office/drawing/2014/main" id="{64D13866-5CA0-43D1-B1E9-BD1383E277B4}"/>
                  </a:ext>
                </a:extLst>
              </p:cNvPr>
              <p:cNvSpPr>
                <a:spLocks noEditPoints="1"/>
              </p:cNvSpPr>
              <p:nvPr/>
            </p:nvSpPr>
            <p:spPr bwMode="auto">
              <a:xfrm>
                <a:off x="3499" y="3403"/>
                <a:ext cx="49" cy="33"/>
              </a:xfrm>
              <a:custGeom>
                <a:avLst/>
                <a:gdLst>
                  <a:gd name="T0" fmla="*/ 0 w 80"/>
                  <a:gd name="T1" fmla="*/ 40 h 53"/>
                  <a:gd name="T2" fmla="*/ 0 w 80"/>
                  <a:gd name="T3" fmla="*/ 40 h 53"/>
                  <a:gd name="T4" fmla="*/ 4 w 80"/>
                  <a:gd name="T5" fmla="*/ 49 h 53"/>
                  <a:gd name="T6" fmla="*/ 13 w 80"/>
                  <a:gd name="T7" fmla="*/ 53 h 53"/>
                  <a:gd name="T8" fmla="*/ 66 w 80"/>
                  <a:gd name="T9" fmla="*/ 53 h 53"/>
                  <a:gd name="T10" fmla="*/ 76 w 80"/>
                  <a:gd name="T11" fmla="*/ 49 h 53"/>
                  <a:gd name="T12" fmla="*/ 80 w 80"/>
                  <a:gd name="T13" fmla="*/ 40 h 53"/>
                  <a:gd name="T14" fmla="*/ 80 w 80"/>
                  <a:gd name="T15" fmla="*/ 40 h 53"/>
                  <a:gd name="T16" fmla="*/ 80 w 80"/>
                  <a:gd name="T17" fmla="*/ 40 h 53"/>
                  <a:gd name="T18" fmla="*/ 80 w 80"/>
                  <a:gd name="T19" fmla="*/ 0 h 53"/>
                  <a:gd name="T20" fmla="*/ 0 w 80"/>
                  <a:gd name="T21" fmla="*/ 0 h 53"/>
                  <a:gd name="T22" fmla="*/ 0 w 80"/>
                  <a:gd name="T23" fmla="*/ 4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53">
                    <a:moveTo>
                      <a:pt x="0" y="40"/>
                    </a:moveTo>
                    <a:lnTo>
                      <a:pt x="0" y="40"/>
                    </a:lnTo>
                    <a:cubicBezTo>
                      <a:pt x="0" y="43"/>
                      <a:pt x="1" y="46"/>
                      <a:pt x="4" y="49"/>
                    </a:cubicBezTo>
                    <a:cubicBezTo>
                      <a:pt x="6" y="52"/>
                      <a:pt x="10" y="53"/>
                      <a:pt x="13" y="53"/>
                    </a:cubicBezTo>
                    <a:lnTo>
                      <a:pt x="66" y="53"/>
                    </a:lnTo>
                    <a:cubicBezTo>
                      <a:pt x="70" y="53"/>
                      <a:pt x="73" y="52"/>
                      <a:pt x="76" y="49"/>
                    </a:cubicBezTo>
                    <a:cubicBezTo>
                      <a:pt x="78" y="46"/>
                      <a:pt x="80" y="43"/>
                      <a:pt x="80" y="40"/>
                    </a:cubicBezTo>
                    <a:moveTo>
                      <a:pt x="80" y="40"/>
                    </a:moveTo>
                    <a:lnTo>
                      <a:pt x="80" y="40"/>
                    </a:lnTo>
                    <a:lnTo>
                      <a:pt x="80" y="0"/>
                    </a:lnTo>
                    <a:lnTo>
                      <a:pt x="0" y="0"/>
                    </a:lnTo>
                    <a:lnTo>
                      <a:pt x="0" y="40"/>
                    </a:lnTo>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063" name="Freeform 10">
                <a:extLst>
                  <a:ext uri="{FF2B5EF4-FFF2-40B4-BE49-F238E27FC236}">
                    <a16:creationId xmlns:a16="http://schemas.microsoft.com/office/drawing/2014/main" id="{4A97B77B-E1DB-47B3-8CC1-D5E3F12464B5}"/>
                  </a:ext>
                </a:extLst>
              </p:cNvPr>
              <p:cNvSpPr>
                <a:spLocks/>
              </p:cNvSpPr>
              <p:nvPr/>
            </p:nvSpPr>
            <p:spPr bwMode="auto">
              <a:xfrm>
                <a:off x="3564" y="3205"/>
                <a:ext cx="84" cy="115"/>
              </a:xfrm>
              <a:custGeom>
                <a:avLst/>
                <a:gdLst>
                  <a:gd name="T0" fmla="*/ 0 w 134"/>
                  <a:gd name="T1" fmla="*/ 186 h 186"/>
                  <a:gd name="T2" fmla="*/ 0 w 134"/>
                  <a:gd name="T3" fmla="*/ 186 h 186"/>
                  <a:gd name="T4" fmla="*/ 134 w 134"/>
                  <a:gd name="T5" fmla="*/ 186 h 186"/>
                  <a:gd name="T6" fmla="*/ 134 w 134"/>
                  <a:gd name="T7" fmla="*/ 0 h 186"/>
                  <a:gd name="T8" fmla="*/ 0 w 134"/>
                  <a:gd name="T9" fmla="*/ 0 h 186"/>
                  <a:gd name="T10" fmla="*/ 0 w 134"/>
                  <a:gd name="T11" fmla="*/ 186 h 186"/>
                </a:gdLst>
                <a:ahLst/>
                <a:cxnLst>
                  <a:cxn ang="0">
                    <a:pos x="T0" y="T1"/>
                  </a:cxn>
                  <a:cxn ang="0">
                    <a:pos x="T2" y="T3"/>
                  </a:cxn>
                  <a:cxn ang="0">
                    <a:pos x="T4" y="T5"/>
                  </a:cxn>
                  <a:cxn ang="0">
                    <a:pos x="T6" y="T7"/>
                  </a:cxn>
                  <a:cxn ang="0">
                    <a:pos x="T8" y="T9"/>
                  </a:cxn>
                  <a:cxn ang="0">
                    <a:pos x="T10" y="T11"/>
                  </a:cxn>
                </a:cxnLst>
                <a:rect l="0" t="0" r="r" b="b"/>
                <a:pathLst>
                  <a:path w="134" h="186">
                    <a:moveTo>
                      <a:pt x="0" y="186"/>
                    </a:moveTo>
                    <a:lnTo>
                      <a:pt x="0" y="186"/>
                    </a:lnTo>
                    <a:lnTo>
                      <a:pt x="134" y="186"/>
                    </a:lnTo>
                    <a:lnTo>
                      <a:pt x="134" y="0"/>
                    </a:lnTo>
                    <a:lnTo>
                      <a:pt x="0" y="0"/>
                    </a:lnTo>
                    <a:lnTo>
                      <a:pt x="0" y="186"/>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064" name="Freeform 11">
                <a:extLst>
                  <a:ext uri="{FF2B5EF4-FFF2-40B4-BE49-F238E27FC236}">
                    <a16:creationId xmlns:a16="http://schemas.microsoft.com/office/drawing/2014/main" id="{BA61747C-D094-4CC6-9E15-877EDE52D4CF}"/>
                  </a:ext>
                </a:extLst>
              </p:cNvPr>
              <p:cNvSpPr>
                <a:spLocks/>
              </p:cNvSpPr>
              <p:nvPr/>
            </p:nvSpPr>
            <p:spPr bwMode="auto">
              <a:xfrm>
                <a:off x="3583" y="3221"/>
                <a:ext cx="33" cy="17"/>
              </a:xfrm>
              <a:custGeom>
                <a:avLst/>
                <a:gdLst>
                  <a:gd name="T0" fmla="*/ 0 w 53"/>
                  <a:gd name="T1" fmla="*/ 0 h 27"/>
                  <a:gd name="T2" fmla="*/ 0 w 53"/>
                  <a:gd name="T3" fmla="*/ 0 h 27"/>
                  <a:gd name="T4" fmla="*/ 53 w 53"/>
                  <a:gd name="T5" fmla="*/ 0 h 27"/>
                  <a:gd name="T6" fmla="*/ 53 w 53"/>
                  <a:gd name="T7" fmla="*/ 27 h 27"/>
                  <a:gd name="T8" fmla="*/ 0 w 53"/>
                  <a:gd name="T9" fmla="*/ 27 h 27"/>
                  <a:gd name="T10" fmla="*/ 0 w 53"/>
                  <a:gd name="T11" fmla="*/ 0 h 27"/>
                </a:gdLst>
                <a:ahLst/>
                <a:cxnLst>
                  <a:cxn ang="0">
                    <a:pos x="T0" y="T1"/>
                  </a:cxn>
                  <a:cxn ang="0">
                    <a:pos x="T2" y="T3"/>
                  </a:cxn>
                  <a:cxn ang="0">
                    <a:pos x="T4" y="T5"/>
                  </a:cxn>
                  <a:cxn ang="0">
                    <a:pos x="T6" y="T7"/>
                  </a:cxn>
                  <a:cxn ang="0">
                    <a:pos x="T8" y="T9"/>
                  </a:cxn>
                  <a:cxn ang="0">
                    <a:pos x="T10" y="T11"/>
                  </a:cxn>
                </a:cxnLst>
                <a:rect l="0" t="0" r="r" b="b"/>
                <a:pathLst>
                  <a:path w="53" h="27">
                    <a:moveTo>
                      <a:pt x="0" y="0"/>
                    </a:moveTo>
                    <a:lnTo>
                      <a:pt x="0" y="0"/>
                    </a:lnTo>
                    <a:lnTo>
                      <a:pt x="53" y="0"/>
                    </a:lnTo>
                    <a:lnTo>
                      <a:pt x="53" y="27"/>
                    </a:lnTo>
                    <a:lnTo>
                      <a:pt x="0" y="27"/>
                    </a:lnTo>
                    <a:lnTo>
                      <a:pt x="0" y="0"/>
                    </a:lnTo>
                    <a:close/>
                  </a:path>
                </a:pathLst>
              </a:custGeom>
              <a:solidFill>
                <a:srgbClr val="4B53B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065" name="Freeform 12">
                <a:extLst>
                  <a:ext uri="{FF2B5EF4-FFF2-40B4-BE49-F238E27FC236}">
                    <a16:creationId xmlns:a16="http://schemas.microsoft.com/office/drawing/2014/main" id="{316DCF9C-3C6E-4F13-8FA6-7EC51C8ED2E1}"/>
                  </a:ext>
                </a:extLst>
              </p:cNvPr>
              <p:cNvSpPr>
                <a:spLocks/>
              </p:cNvSpPr>
              <p:nvPr/>
            </p:nvSpPr>
            <p:spPr bwMode="auto">
              <a:xfrm>
                <a:off x="3583" y="3254"/>
                <a:ext cx="33" cy="16"/>
              </a:xfrm>
              <a:custGeom>
                <a:avLst/>
                <a:gdLst>
                  <a:gd name="T0" fmla="*/ 0 w 53"/>
                  <a:gd name="T1" fmla="*/ 0 h 26"/>
                  <a:gd name="T2" fmla="*/ 0 w 53"/>
                  <a:gd name="T3" fmla="*/ 0 h 26"/>
                  <a:gd name="T4" fmla="*/ 53 w 53"/>
                  <a:gd name="T5" fmla="*/ 0 h 26"/>
                  <a:gd name="T6" fmla="*/ 53 w 53"/>
                  <a:gd name="T7" fmla="*/ 26 h 26"/>
                  <a:gd name="T8" fmla="*/ 0 w 53"/>
                  <a:gd name="T9" fmla="*/ 26 h 26"/>
                  <a:gd name="T10" fmla="*/ 0 w 53"/>
                  <a:gd name="T11" fmla="*/ 0 h 26"/>
                </a:gdLst>
                <a:ahLst/>
                <a:cxnLst>
                  <a:cxn ang="0">
                    <a:pos x="T0" y="T1"/>
                  </a:cxn>
                  <a:cxn ang="0">
                    <a:pos x="T2" y="T3"/>
                  </a:cxn>
                  <a:cxn ang="0">
                    <a:pos x="T4" y="T5"/>
                  </a:cxn>
                  <a:cxn ang="0">
                    <a:pos x="T6" y="T7"/>
                  </a:cxn>
                  <a:cxn ang="0">
                    <a:pos x="T8" y="T9"/>
                  </a:cxn>
                  <a:cxn ang="0">
                    <a:pos x="T10" y="T11"/>
                  </a:cxn>
                </a:cxnLst>
                <a:rect l="0" t="0" r="r" b="b"/>
                <a:pathLst>
                  <a:path w="53" h="26">
                    <a:moveTo>
                      <a:pt x="0" y="0"/>
                    </a:moveTo>
                    <a:lnTo>
                      <a:pt x="0" y="0"/>
                    </a:lnTo>
                    <a:lnTo>
                      <a:pt x="53" y="0"/>
                    </a:lnTo>
                    <a:lnTo>
                      <a:pt x="53" y="26"/>
                    </a:lnTo>
                    <a:lnTo>
                      <a:pt x="0" y="26"/>
                    </a:lnTo>
                    <a:lnTo>
                      <a:pt x="0" y="0"/>
                    </a:lnTo>
                    <a:close/>
                  </a:path>
                </a:pathLst>
              </a:custGeom>
              <a:solidFill>
                <a:srgbClr val="4B53B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066" name="Freeform 13">
                <a:extLst>
                  <a:ext uri="{FF2B5EF4-FFF2-40B4-BE49-F238E27FC236}">
                    <a16:creationId xmlns:a16="http://schemas.microsoft.com/office/drawing/2014/main" id="{9DF8D90A-0E6B-4759-9AA7-E45E3D92DA94}"/>
                  </a:ext>
                </a:extLst>
              </p:cNvPr>
              <p:cNvSpPr>
                <a:spLocks/>
              </p:cNvSpPr>
              <p:nvPr/>
            </p:nvSpPr>
            <p:spPr bwMode="auto">
              <a:xfrm>
                <a:off x="3583" y="3287"/>
                <a:ext cx="50" cy="17"/>
              </a:xfrm>
              <a:custGeom>
                <a:avLst/>
                <a:gdLst>
                  <a:gd name="T0" fmla="*/ 80 w 80"/>
                  <a:gd name="T1" fmla="*/ 27 h 27"/>
                  <a:gd name="T2" fmla="*/ 80 w 80"/>
                  <a:gd name="T3" fmla="*/ 27 h 27"/>
                  <a:gd name="T4" fmla="*/ 0 w 80"/>
                  <a:gd name="T5" fmla="*/ 27 h 27"/>
                  <a:gd name="T6" fmla="*/ 0 w 80"/>
                  <a:gd name="T7" fmla="*/ 0 h 27"/>
                  <a:gd name="T8" fmla="*/ 80 w 80"/>
                  <a:gd name="T9" fmla="*/ 0 h 27"/>
                  <a:gd name="T10" fmla="*/ 80 w 80"/>
                  <a:gd name="T11" fmla="*/ 27 h 27"/>
                </a:gdLst>
                <a:ahLst/>
                <a:cxnLst>
                  <a:cxn ang="0">
                    <a:pos x="T0" y="T1"/>
                  </a:cxn>
                  <a:cxn ang="0">
                    <a:pos x="T2" y="T3"/>
                  </a:cxn>
                  <a:cxn ang="0">
                    <a:pos x="T4" y="T5"/>
                  </a:cxn>
                  <a:cxn ang="0">
                    <a:pos x="T6" y="T7"/>
                  </a:cxn>
                  <a:cxn ang="0">
                    <a:pos x="T8" y="T9"/>
                  </a:cxn>
                  <a:cxn ang="0">
                    <a:pos x="T10" y="T11"/>
                  </a:cxn>
                </a:cxnLst>
                <a:rect l="0" t="0" r="r" b="b"/>
                <a:pathLst>
                  <a:path w="80" h="27">
                    <a:moveTo>
                      <a:pt x="80" y="27"/>
                    </a:moveTo>
                    <a:lnTo>
                      <a:pt x="80" y="27"/>
                    </a:lnTo>
                    <a:lnTo>
                      <a:pt x="0" y="27"/>
                    </a:lnTo>
                    <a:lnTo>
                      <a:pt x="0" y="0"/>
                    </a:lnTo>
                    <a:lnTo>
                      <a:pt x="80" y="0"/>
                    </a:lnTo>
                    <a:lnTo>
                      <a:pt x="80" y="27"/>
                    </a:lnTo>
                    <a:close/>
                  </a:path>
                </a:pathLst>
              </a:custGeom>
              <a:solidFill>
                <a:srgbClr val="4B53B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067" name="Freeform 14">
                <a:extLst>
                  <a:ext uri="{FF2B5EF4-FFF2-40B4-BE49-F238E27FC236}">
                    <a16:creationId xmlns:a16="http://schemas.microsoft.com/office/drawing/2014/main" id="{F44FF8BE-D8A8-4B47-8B37-19CCDC612F04}"/>
                  </a:ext>
                </a:extLst>
              </p:cNvPr>
              <p:cNvSpPr>
                <a:spLocks/>
              </p:cNvSpPr>
              <p:nvPr/>
            </p:nvSpPr>
            <p:spPr bwMode="auto">
              <a:xfrm>
                <a:off x="3449" y="3205"/>
                <a:ext cx="121" cy="182"/>
              </a:xfrm>
              <a:custGeom>
                <a:avLst/>
                <a:gdLst>
                  <a:gd name="T0" fmla="*/ 160 w 195"/>
                  <a:gd name="T1" fmla="*/ 293 h 293"/>
                  <a:gd name="T2" fmla="*/ 160 w 195"/>
                  <a:gd name="T3" fmla="*/ 293 h 293"/>
                  <a:gd name="T4" fmla="*/ 171 w 195"/>
                  <a:gd name="T5" fmla="*/ 250 h 293"/>
                  <a:gd name="T6" fmla="*/ 195 w 195"/>
                  <a:gd name="T7" fmla="*/ 213 h 293"/>
                  <a:gd name="T8" fmla="*/ 160 w 195"/>
                  <a:gd name="T9" fmla="*/ 213 h 293"/>
                  <a:gd name="T10" fmla="*/ 160 w 195"/>
                  <a:gd name="T11" fmla="*/ 7 h 293"/>
                  <a:gd name="T12" fmla="*/ 140 w 195"/>
                  <a:gd name="T13" fmla="*/ 1 h 293"/>
                  <a:gd name="T14" fmla="*/ 120 w 195"/>
                  <a:gd name="T15" fmla="*/ 0 h 293"/>
                  <a:gd name="T16" fmla="*/ 73 w 195"/>
                  <a:gd name="T17" fmla="*/ 9 h 293"/>
                  <a:gd name="T18" fmla="*/ 35 w 195"/>
                  <a:gd name="T19" fmla="*/ 35 h 293"/>
                  <a:gd name="T20" fmla="*/ 9 w 195"/>
                  <a:gd name="T21" fmla="*/ 73 h 293"/>
                  <a:gd name="T22" fmla="*/ 0 w 195"/>
                  <a:gd name="T23" fmla="*/ 120 h 293"/>
                  <a:gd name="T24" fmla="*/ 9 w 195"/>
                  <a:gd name="T25" fmla="*/ 165 h 293"/>
                  <a:gd name="T26" fmla="*/ 36 w 195"/>
                  <a:gd name="T27" fmla="*/ 203 h 293"/>
                  <a:gd name="T28" fmla="*/ 66 w 195"/>
                  <a:gd name="T29" fmla="*/ 244 h 293"/>
                  <a:gd name="T30" fmla="*/ 79 w 195"/>
                  <a:gd name="T31" fmla="*/ 293 h 293"/>
                  <a:gd name="T32" fmla="*/ 160 w 195"/>
                  <a:gd name="T33"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 h="293">
                    <a:moveTo>
                      <a:pt x="160" y="293"/>
                    </a:moveTo>
                    <a:lnTo>
                      <a:pt x="160" y="293"/>
                    </a:lnTo>
                    <a:cubicBezTo>
                      <a:pt x="162" y="278"/>
                      <a:pt x="165" y="264"/>
                      <a:pt x="171" y="250"/>
                    </a:cubicBezTo>
                    <a:cubicBezTo>
                      <a:pt x="177" y="237"/>
                      <a:pt x="185" y="224"/>
                      <a:pt x="195" y="213"/>
                    </a:cubicBezTo>
                    <a:lnTo>
                      <a:pt x="160" y="213"/>
                    </a:lnTo>
                    <a:lnTo>
                      <a:pt x="160" y="7"/>
                    </a:lnTo>
                    <a:cubicBezTo>
                      <a:pt x="153" y="4"/>
                      <a:pt x="147" y="2"/>
                      <a:pt x="140" y="1"/>
                    </a:cubicBezTo>
                    <a:cubicBezTo>
                      <a:pt x="133" y="0"/>
                      <a:pt x="127" y="0"/>
                      <a:pt x="120" y="0"/>
                    </a:cubicBezTo>
                    <a:cubicBezTo>
                      <a:pt x="103" y="0"/>
                      <a:pt x="88" y="3"/>
                      <a:pt x="73" y="9"/>
                    </a:cubicBezTo>
                    <a:cubicBezTo>
                      <a:pt x="59" y="15"/>
                      <a:pt x="46" y="24"/>
                      <a:pt x="35" y="35"/>
                    </a:cubicBezTo>
                    <a:cubicBezTo>
                      <a:pt x="24" y="46"/>
                      <a:pt x="16" y="58"/>
                      <a:pt x="9" y="73"/>
                    </a:cubicBezTo>
                    <a:cubicBezTo>
                      <a:pt x="3" y="87"/>
                      <a:pt x="0" y="103"/>
                      <a:pt x="0" y="120"/>
                    </a:cubicBezTo>
                    <a:cubicBezTo>
                      <a:pt x="0" y="136"/>
                      <a:pt x="3" y="151"/>
                      <a:pt x="9" y="165"/>
                    </a:cubicBezTo>
                    <a:cubicBezTo>
                      <a:pt x="15" y="179"/>
                      <a:pt x="24" y="191"/>
                      <a:pt x="36" y="203"/>
                    </a:cubicBezTo>
                    <a:cubicBezTo>
                      <a:pt x="48" y="216"/>
                      <a:pt x="58" y="230"/>
                      <a:pt x="66" y="244"/>
                    </a:cubicBezTo>
                    <a:cubicBezTo>
                      <a:pt x="73" y="259"/>
                      <a:pt x="78" y="275"/>
                      <a:pt x="79" y="293"/>
                    </a:cubicBezTo>
                    <a:lnTo>
                      <a:pt x="160" y="293"/>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grpSp>
      <p:grpSp>
        <p:nvGrpSpPr>
          <p:cNvPr id="8" name="Group 7" descr="Processes and workflow">
            <a:extLst>
              <a:ext uri="{FF2B5EF4-FFF2-40B4-BE49-F238E27FC236}">
                <a16:creationId xmlns:a16="http://schemas.microsoft.com/office/drawing/2014/main" id="{E700B547-1486-4585-9451-71B4DDEADFC3}"/>
              </a:ext>
            </a:extLst>
          </p:cNvPr>
          <p:cNvGrpSpPr/>
          <p:nvPr/>
        </p:nvGrpSpPr>
        <p:grpSpPr>
          <a:xfrm>
            <a:off x="7578735" y="5084619"/>
            <a:ext cx="1654934" cy="369332"/>
            <a:chOff x="7578735" y="5084619"/>
            <a:chExt cx="1654934" cy="369332"/>
          </a:xfrm>
        </p:grpSpPr>
        <p:sp>
          <p:nvSpPr>
            <p:cNvPr id="69" name="TextBox 68">
              <a:extLst>
                <a:ext uri="{FF2B5EF4-FFF2-40B4-BE49-F238E27FC236}">
                  <a16:creationId xmlns:a16="http://schemas.microsoft.com/office/drawing/2014/main" id="{253ADD78-34E5-4A9D-9308-DE0ACF72A61C}"/>
                </a:ext>
                <a:ext uri="{C183D7F6-B498-43B3-948B-1728B52AA6E4}">
                  <adec:decorative xmlns:adec="http://schemas.microsoft.com/office/drawing/2017/decorative" val="1"/>
                </a:ext>
              </a:extLst>
            </p:cNvPr>
            <p:cNvSpPr txBox="1"/>
            <p:nvPr/>
          </p:nvSpPr>
          <p:spPr>
            <a:xfrm>
              <a:off x="8136389" y="5084619"/>
              <a:ext cx="1097280" cy="369332"/>
            </a:xfrm>
            <a:prstGeom prst="rect">
              <a:avLst/>
            </a:prstGeom>
            <a:noFill/>
          </p:spPr>
          <p:txBody>
            <a:bodyPr wrap="square" lIns="0" tIns="0" rIns="0" bIns="0" rtlCol="0" anchor="ctr">
              <a:noAutofit/>
            </a:bodyPr>
            <a:lstStyle/>
            <a:p>
              <a:pPr marL="0" marR="0" lvl="0" indent="0" algn="l" defTabSz="838009" rtl="0" eaLnBrk="1" fontAlgn="auto" latinLnBrk="0" hangingPunct="1">
                <a:lnSpc>
                  <a:spcPct val="100000"/>
                </a:lnSpc>
                <a:spcBef>
                  <a:spcPts val="360"/>
                </a:spcBef>
                <a:spcAft>
                  <a:spcPts val="0"/>
                </a:spcAft>
                <a:buClrTx/>
                <a:buSzPct val="90000"/>
                <a:buFontTx/>
                <a:buNone/>
                <a:tabLst/>
                <a:defRPr/>
              </a:pPr>
              <a:r>
                <a:rPr kumimoji="0" lang="en-US" sz="1200" b="0" i="0" u="none" strike="noStrike" kern="1200" cap="none" spc="0" normalizeH="0" baseline="0" noProof="0">
                  <a:ln w="3175">
                    <a:noFill/>
                  </a:ln>
                  <a:solidFill>
                    <a:srgbClr val="1A1A1A"/>
                  </a:solidFill>
                  <a:effectLst/>
                  <a:uLnTx/>
                  <a:uFillTx/>
                  <a:latin typeface="Segoe UI Semibold"/>
                  <a:ea typeface="+mn-ea"/>
                  <a:cs typeface="Segoe UI Light" panose="020B0502040204020203" pitchFamily="34" charset="0"/>
                </a:rPr>
                <a:t>New hire onboarding</a:t>
              </a:r>
            </a:p>
          </p:txBody>
        </p:sp>
        <p:grpSp>
          <p:nvGrpSpPr>
            <p:cNvPr id="2068" name="Group 17" descr="Spot illustration of Processes and workflow">
              <a:extLst>
                <a:ext uri="{FF2B5EF4-FFF2-40B4-BE49-F238E27FC236}">
                  <a16:creationId xmlns:a16="http://schemas.microsoft.com/office/drawing/2014/main" id="{DAB97326-CB4A-4C1D-BD39-A3E2EB4B6E18}"/>
                </a:ext>
              </a:extLst>
            </p:cNvPr>
            <p:cNvGrpSpPr>
              <a:grpSpLocks noChangeAspect="1"/>
            </p:cNvGrpSpPr>
            <p:nvPr/>
          </p:nvGrpSpPr>
          <p:grpSpPr bwMode="auto">
            <a:xfrm>
              <a:off x="7578735" y="5091120"/>
              <a:ext cx="361951" cy="360363"/>
              <a:chOff x="4774" y="3207"/>
              <a:chExt cx="228" cy="227"/>
            </a:xfrm>
            <a:solidFill>
              <a:schemeClr val="bg1"/>
            </a:solidFill>
          </p:grpSpPr>
          <p:sp>
            <p:nvSpPr>
              <p:cNvPr id="2070" name="Freeform 18">
                <a:extLst>
                  <a:ext uri="{FF2B5EF4-FFF2-40B4-BE49-F238E27FC236}">
                    <a16:creationId xmlns:a16="http://schemas.microsoft.com/office/drawing/2014/main" id="{824DDA4C-0087-4141-A512-FF4677546ABB}"/>
                  </a:ext>
                </a:extLst>
              </p:cNvPr>
              <p:cNvSpPr>
                <a:spLocks noEditPoints="1"/>
              </p:cNvSpPr>
              <p:nvPr/>
            </p:nvSpPr>
            <p:spPr bwMode="auto">
              <a:xfrm>
                <a:off x="4774" y="3207"/>
                <a:ext cx="228" cy="227"/>
              </a:xfrm>
              <a:custGeom>
                <a:avLst/>
                <a:gdLst>
                  <a:gd name="T0" fmla="*/ 142 w 426"/>
                  <a:gd name="T1" fmla="*/ 0 h 425"/>
                  <a:gd name="T2" fmla="*/ 142 w 426"/>
                  <a:gd name="T3" fmla="*/ 0 h 425"/>
                  <a:gd name="T4" fmla="*/ 142 w 426"/>
                  <a:gd name="T5" fmla="*/ 141 h 425"/>
                  <a:gd name="T6" fmla="*/ 199 w 426"/>
                  <a:gd name="T7" fmla="*/ 141 h 425"/>
                  <a:gd name="T8" fmla="*/ 199 w 426"/>
                  <a:gd name="T9" fmla="*/ 198 h 425"/>
                  <a:gd name="T10" fmla="*/ 56 w 426"/>
                  <a:gd name="T11" fmla="*/ 198 h 425"/>
                  <a:gd name="T12" fmla="*/ 56 w 426"/>
                  <a:gd name="T13" fmla="*/ 283 h 425"/>
                  <a:gd name="T14" fmla="*/ 0 w 426"/>
                  <a:gd name="T15" fmla="*/ 283 h 425"/>
                  <a:gd name="T16" fmla="*/ 0 w 426"/>
                  <a:gd name="T17" fmla="*/ 425 h 425"/>
                  <a:gd name="T18" fmla="*/ 142 w 426"/>
                  <a:gd name="T19" fmla="*/ 425 h 425"/>
                  <a:gd name="T20" fmla="*/ 142 w 426"/>
                  <a:gd name="T21" fmla="*/ 283 h 425"/>
                  <a:gd name="T22" fmla="*/ 85 w 426"/>
                  <a:gd name="T23" fmla="*/ 283 h 425"/>
                  <a:gd name="T24" fmla="*/ 85 w 426"/>
                  <a:gd name="T25" fmla="*/ 226 h 425"/>
                  <a:gd name="T26" fmla="*/ 341 w 426"/>
                  <a:gd name="T27" fmla="*/ 226 h 425"/>
                  <a:gd name="T28" fmla="*/ 341 w 426"/>
                  <a:gd name="T29" fmla="*/ 283 h 425"/>
                  <a:gd name="T30" fmla="*/ 284 w 426"/>
                  <a:gd name="T31" fmla="*/ 283 h 425"/>
                  <a:gd name="T32" fmla="*/ 284 w 426"/>
                  <a:gd name="T33" fmla="*/ 425 h 425"/>
                  <a:gd name="T34" fmla="*/ 426 w 426"/>
                  <a:gd name="T35" fmla="*/ 425 h 425"/>
                  <a:gd name="T36" fmla="*/ 426 w 426"/>
                  <a:gd name="T37" fmla="*/ 283 h 425"/>
                  <a:gd name="T38" fmla="*/ 369 w 426"/>
                  <a:gd name="T39" fmla="*/ 283 h 425"/>
                  <a:gd name="T40" fmla="*/ 369 w 426"/>
                  <a:gd name="T41" fmla="*/ 198 h 425"/>
                  <a:gd name="T42" fmla="*/ 227 w 426"/>
                  <a:gd name="T43" fmla="*/ 198 h 425"/>
                  <a:gd name="T44" fmla="*/ 227 w 426"/>
                  <a:gd name="T45" fmla="*/ 141 h 425"/>
                  <a:gd name="T46" fmla="*/ 284 w 426"/>
                  <a:gd name="T47" fmla="*/ 141 h 425"/>
                  <a:gd name="T48" fmla="*/ 284 w 426"/>
                  <a:gd name="T49" fmla="*/ 0 h 425"/>
                  <a:gd name="T50" fmla="*/ 142 w 426"/>
                  <a:gd name="T51" fmla="*/ 0 h 425"/>
                  <a:gd name="T52" fmla="*/ 170 w 426"/>
                  <a:gd name="T53" fmla="*/ 27 h 425"/>
                  <a:gd name="T54" fmla="*/ 170 w 426"/>
                  <a:gd name="T55" fmla="*/ 27 h 425"/>
                  <a:gd name="T56" fmla="*/ 256 w 426"/>
                  <a:gd name="T57" fmla="*/ 27 h 425"/>
                  <a:gd name="T58" fmla="*/ 256 w 426"/>
                  <a:gd name="T59" fmla="*/ 113 h 425"/>
                  <a:gd name="T60" fmla="*/ 170 w 426"/>
                  <a:gd name="T61" fmla="*/ 113 h 425"/>
                  <a:gd name="T62" fmla="*/ 170 w 426"/>
                  <a:gd name="T63" fmla="*/ 27 h 425"/>
                  <a:gd name="T64" fmla="*/ 312 w 426"/>
                  <a:gd name="T65" fmla="*/ 312 h 425"/>
                  <a:gd name="T66" fmla="*/ 312 w 426"/>
                  <a:gd name="T67" fmla="*/ 312 h 425"/>
                  <a:gd name="T68" fmla="*/ 398 w 426"/>
                  <a:gd name="T69" fmla="*/ 312 h 425"/>
                  <a:gd name="T70" fmla="*/ 398 w 426"/>
                  <a:gd name="T71" fmla="*/ 397 h 425"/>
                  <a:gd name="T72" fmla="*/ 312 w 426"/>
                  <a:gd name="T73" fmla="*/ 397 h 425"/>
                  <a:gd name="T74" fmla="*/ 312 w 426"/>
                  <a:gd name="T75" fmla="*/ 312 h 425"/>
                  <a:gd name="T76" fmla="*/ 28 w 426"/>
                  <a:gd name="T77" fmla="*/ 312 h 425"/>
                  <a:gd name="T78" fmla="*/ 28 w 426"/>
                  <a:gd name="T79" fmla="*/ 312 h 425"/>
                  <a:gd name="T80" fmla="*/ 113 w 426"/>
                  <a:gd name="T81" fmla="*/ 312 h 425"/>
                  <a:gd name="T82" fmla="*/ 113 w 426"/>
                  <a:gd name="T83" fmla="*/ 397 h 425"/>
                  <a:gd name="T84" fmla="*/ 28 w 426"/>
                  <a:gd name="T85" fmla="*/ 397 h 425"/>
                  <a:gd name="T86" fmla="*/ 28 w 426"/>
                  <a:gd name="T87" fmla="*/ 312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6" h="425">
                    <a:moveTo>
                      <a:pt x="142" y="0"/>
                    </a:moveTo>
                    <a:lnTo>
                      <a:pt x="142" y="0"/>
                    </a:lnTo>
                    <a:lnTo>
                      <a:pt x="142" y="141"/>
                    </a:lnTo>
                    <a:lnTo>
                      <a:pt x="199" y="141"/>
                    </a:lnTo>
                    <a:lnTo>
                      <a:pt x="199" y="198"/>
                    </a:lnTo>
                    <a:lnTo>
                      <a:pt x="56" y="198"/>
                    </a:lnTo>
                    <a:lnTo>
                      <a:pt x="56" y="283"/>
                    </a:lnTo>
                    <a:lnTo>
                      <a:pt x="0" y="283"/>
                    </a:lnTo>
                    <a:lnTo>
                      <a:pt x="0" y="425"/>
                    </a:lnTo>
                    <a:lnTo>
                      <a:pt x="142" y="425"/>
                    </a:lnTo>
                    <a:lnTo>
                      <a:pt x="142" y="283"/>
                    </a:lnTo>
                    <a:lnTo>
                      <a:pt x="85" y="283"/>
                    </a:lnTo>
                    <a:lnTo>
                      <a:pt x="85" y="226"/>
                    </a:lnTo>
                    <a:lnTo>
                      <a:pt x="341" y="226"/>
                    </a:lnTo>
                    <a:lnTo>
                      <a:pt x="341" y="283"/>
                    </a:lnTo>
                    <a:lnTo>
                      <a:pt x="284" y="283"/>
                    </a:lnTo>
                    <a:lnTo>
                      <a:pt x="284" y="425"/>
                    </a:lnTo>
                    <a:lnTo>
                      <a:pt x="426" y="425"/>
                    </a:lnTo>
                    <a:lnTo>
                      <a:pt x="426" y="283"/>
                    </a:lnTo>
                    <a:lnTo>
                      <a:pt x="369" y="283"/>
                    </a:lnTo>
                    <a:lnTo>
                      <a:pt x="369" y="198"/>
                    </a:lnTo>
                    <a:lnTo>
                      <a:pt x="227" y="198"/>
                    </a:lnTo>
                    <a:lnTo>
                      <a:pt x="227" y="141"/>
                    </a:lnTo>
                    <a:lnTo>
                      <a:pt x="284" y="141"/>
                    </a:lnTo>
                    <a:lnTo>
                      <a:pt x="284" y="0"/>
                    </a:lnTo>
                    <a:lnTo>
                      <a:pt x="142" y="0"/>
                    </a:lnTo>
                    <a:close/>
                    <a:moveTo>
                      <a:pt x="170" y="27"/>
                    </a:moveTo>
                    <a:lnTo>
                      <a:pt x="170" y="27"/>
                    </a:lnTo>
                    <a:lnTo>
                      <a:pt x="256" y="27"/>
                    </a:lnTo>
                    <a:lnTo>
                      <a:pt x="256" y="113"/>
                    </a:lnTo>
                    <a:lnTo>
                      <a:pt x="170" y="113"/>
                    </a:lnTo>
                    <a:lnTo>
                      <a:pt x="170" y="27"/>
                    </a:lnTo>
                    <a:close/>
                    <a:moveTo>
                      <a:pt x="312" y="312"/>
                    </a:moveTo>
                    <a:lnTo>
                      <a:pt x="312" y="312"/>
                    </a:lnTo>
                    <a:lnTo>
                      <a:pt x="398" y="312"/>
                    </a:lnTo>
                    <a:lnTo>
                      <a:pt x="398" y="397"/>
                    </a:lnTo>
                    <a:lnTo>
                      <a:pt x="312" y="397"/>
                    </a:lnTo>
                    <a:lnTo>
                      <a:pt x="312" y="312"/>
                    </a:lnTo>
                    <a:close/>
                    <a:moveTo>
                      <a:pt x="28" y="312"/>
                    </a:moveTo>
                    <a:lnTo>
                      <a:pt x="28" y="312"/>
                    </a:lnTo>
                    <a:lnTo>
                      <a:pt x="113" y="312"/>
                    </a:lnTo>
                    <a:lnTo>
                      <a:pt x="113" y="397"/>
                    </a:lnTo>
                    <a:lnTo>
                      <a:pt x="28" y="397"/>
                    </a:lnTo>
                    <a:lnTo>
                      <a:pt x="28" y="312"/>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071" name="Freeform 19">
                <a:extLst>
                  <a:ext uri="{FF2B5EF4-FFF2-40B4-BE49-F238E27FC236}">
                    <a16:creationId xmlns:a16="http://schemas.microsoft.com/office/drawing/2014/main" id="{8D0B3BE8-B8C1-4707-82B6-97CE2086A4E8}"/>
                  </a:ext>
                </a:extLst>
              </p:cNvPr>
              <p:cNvSpPr>
                <a:spLocks/>
              </p:cNvSpPr>
              <p:nvPr/>
            </p:nvSpPr>
            <p:spPr bwMode="auto">
              <a:xfrm>
                <a:off x="4789" y="3373"/>
                <a:ext cx="46" cy="46"/>
              </a:xfrm>
              <a:custGeom>
                <a:avLst/>
                <a:gdLst>
                  <a:gd name="T0" fmla="*/ 0 w 85"/>
                  <a:gd name="T1" fmla="*/ 85 h 85"/>
                  <a:gd name="T2" fmla="*/ 0 w 85"/>
                  <a:gd name="T3" fmla="*/ 85 h 85"/>
                  <a:gd name="T4" fmla="*/ 85 w 85"/>
                  <a:gd name="T5" fmla="*/ 85 h 85"/>
                  <a:gd name="T6" fmla="*/ 85 w 85"/>
                  <a:gd name="T7" fmla="*/ 0 h 85"/>
                  <a:gd name="T8" fmla="*/ 0 w 85"/>
                  <a:gd name="T9" fmla="*/ 0 h 85"/>
                  <a:gd name="T10" fmla="*/ 0 w 85"/>
                  <a:gd name="T11" fmla="*/ 85 h 85"/>
                </a:gdLst>
                <a:ahLst/>
                <a:cxnLst>
                  <a:cxn ang="0">
                    <a:pos x="T0" y="T1"/>
                  </a:cxn>
                  <a:cxn ang="0">
                    <a:pos x="T2" y="T3"/>
                  </a:cxn>
                  <a:cxn ang="0">
                    <a:pos x="T4" y="T5"/>
                  </a:cxn>
                  <a:cxn ang="0">
                    <a:pos x="T6" y="T7"/>
                  </a:cxn>
                  <a:cxn ang="0">
                    <a:pos x="T8" y="T9"/>
                  </a:cxn>
                  <a:cxn ang="0">
                    <a:pos x="T10" y="T11"/>
                  </a:cxn>
                </a:cxnLst>
                <a:rect l="0" t="0" r="r" b="b"/>
                <a:pathLst>
                  <a:path w="85" h="85">
                    <a:moveTo>
                      <a:pt x="0" y="85"/>
                    </a:moveTo>
                    <a:lnTo>
                      <a:pt x="0" y="85"/>
                    </a:lnTo>
                    <a:lnTo>
                      <a:pt x="85" y="85"/>
                    </a:lnTo>
                    <a:lnTo>
                      <a:pt x="85" y="0"/>
                    </a:lnTo>
                    <a:lnTo>
                      <a:pt x="0" y="0"/>
                    </a:lnTo>
                    <a:lnTo>
                      <a:pt x="0" y="85"/>
                    </a:lnTo>
                    <a:close/>
                  </a:path>
                </a:pathLst>
              </a:custGeom>
              <a:solidFill>
                <a:srgbClr val="4B53B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072" name="Freeform 20">
                <a:extLst>
                  <a:ext uri="{FF2B5EF4-FFF2-40B4-BE49-F238E27FC236}">
                    <a16:creationId xmlns:a16="http://schemas.microsoft.com/office/drawing/2014/main" id="{C2681922-0AAE-48AE-B885-21138A15323F}"/>
                  </a:ext>
                </a:extLst>
              </p:cNvPr>
              <p:cNvSpPr>
                <a:spLocks/>
              </p:cNvSpPr>
              <p:nvPr/>
            </p:nvSpPr>
            <p:spPr bwMode="auto">
              <a:xfrm>
                <a:off x="4941" y="3373"/>
                <a:ext cx="46" cy="46"/>
              </a:xfrm>
              <a:custGeom>
                <a:avLst/>
                <a:gdLst>
                  <a:gd name="T0" fmla="*/ 0 w 86"/>
                  <a:gd name="T1" fmla="*/ 85 h 85"/>
                  <a:gd name="T2" fmla="*/ 0 w 86"/>
                  <a:gd name="T3" fmla="*/ 85 h 85"/>
                  <a:gd name="T4" fmla="*/ 86 w 86"/>
                  <a:gd name="T5" fmla="*/ 85 h 85"/>
                  <a:gd name="T6" fmla="*/ 86 w 86"/>
                  <a:gd name="T7" fmla="*/ 0 h 85"/>
                  <a:gd name="T8" fmla="*/ 0 w 86"/>
                  <a:gd name="T9" fmla="*/ 0 h 85"/>
                  <a:gd name="T10" fmla="*/ 0 w 86"/>
                  <a:gd name="T11" fmla="*/ 85 h 85"/>
                </a:gdLst>
                <a:ahLst/>
                <a:cxnLst>
                  <a:cxn ang="0">
                    <a:pos x="T0" y="T1"/>
                  </a:cxn>
                  <a:cxn ang="0">
                    <a:pos x="T2" y="T3"/>
                  </a:cxn>
                  <a:cxn ang="0">
                    <a:pos x="T4" y="T5"/>
                  </a:cxn>
                  <a:cxn ang="0">
                    <a:pos x="T6" y="T7"/>
                  </a:cxn>
                  <a:cxn ang="0">
                    <a:pos x="T8" y="T9"/>
                  </a:cxn>
                  <a:cxn ang="0">
                    <a:pos x="T10" y="T11"/>
                  </a:cxn>
                </a:cxnLst>
                <a:rect l="0" t="0" r="r" b="b"/>
                <a:pathLst>
                  <a:path w="86" h="85">
                    <a:moveTo>
                      <a:pt x="0" y="85"/>
                    </a:moveTo>
                    <a:lnTo>
                      <a:pt x="0" y="85"/>
                    </a:lnTo>
                    <a:lnTo>
                      <a:pt x="86" y="85"/>
                    </a:lnTo>
                    <a:lnTo>
                      <a:pt x="86" y="0"/>
                    </a:lnTo>
                    <a:lnTo>
                      <a:pt x="0" y="0"/>
                    </a:lnTo>
                    <a:lnTo>
                      <a:pt x="0" y="85"/>
                    </a:lnTo>
                    <a:close/>
                  </a:path>
                </a:pathLst>
              </a:custGeom>
              <a:solidFill>
                <a:srgbClr val="4B53B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073" name="Freeform 21">
                <a:extLst>
                  <a:ext uri="{FF2B5EF4-FFF2-40B4-BE49-F238E27FC236}">
                    <a16:creationId xmlns:a16="http://schemas.microsoft.com/office/drawing/2014/main" id="{F5366F72-008B-4CF6-985F-64C1000D69B4}"/>
                  </a:ext>
                </a:extLst>
              </p:cNvPr>
              <p:cNvSpPr>
                <a:spLocks/>
              </p:cNvSpPr>
              <p:nvPr/>
            </p:nvSpPr>
            <p:spPr bwMode="auto">
              <a:xfrm>
                <a:off x="4865" y="3221"/>
                <a:ext cx="46" cy="46"/>
              </a:xfrm>
              <a:custGeom>
                <a:avLst/>
                <a:gdLst>
                  <a:gd name="T0" fmla="*/ 85 w 85"/>
                  <a:gd name="T1" fmla="*/ 0 h 86"/>
                  <a:gd name="T2" fmla="*/ 85 w 85"/>
                  <a:gd name="T3" fmla="*/ 0 h 86"/>
                  <a:gd name="T4" fmla="*/ 0 w 85"/>
                  <a:gd name="T5" fmla="*/ 0 h 86"/>
                  <a:gd name="T6" fmla="*/ 0 w 85"/>
                  <a:gd name="T7" fmla="*/ 86 h 86"/>
                  <a:gd name="T8" fmla="*/ 85 w 85"/>
                  <a:gd name="T9" fmla="*/ 86 h 86"/>
                  <a:gd name="T10" fmla="*/ 85 w 85"/>
                  <a:gd name="T11" fmla="*/ 0 h 86"/>
                </a:gdLst>
                <a:ahLst/>
                <a:cxnLst>
                  <a:cxn ang="0">
                    <a:pos x="T0" y="T1"/>
                  </a:cxn>
                  <a:cxn ang="0">
                    <a:pos x="T2" y="T3"/>
                  </a:cxn>
                  <a:cxn ang="0">
                    <a:pos x="T4" y="T5"/>
                  </a:cxn>
                  <a:cxn ang="0">
                    <a:pos x="T6" y="T7"/>
                  </a:cxn>
                  <a:cxn ang="0">
                    <a:pos x="T8" y="T9"/>
                  </a:cxn>
                  <a:cxn ang="0">
                    <a:pos x="T10" y="T11"/>
                  </a:cxn>
                </a:cxnLst>
                <a:rect l="0" t="0" r="r" b="b"/>
                <a:pathLst>
                  <a:path w="85" h="86">
                    <a:moveTo>
                      <a:pt x="85" y="0"/>
                    </a:moveTo>
                    <a:lnTo>
                      <a:pt x="85" y="0"/>
                    </a:lnTo>
                    <a:lnTo>
                      <a:pt x="0" y="0"/>
                    </a:lnTo>
                    <a:lnTo>
                      <a:pt x="0" y="86"/>
                    </a:lnTo>
                    <a:lnTo>
                      <a:pt x="85" y="86"/>
                    </a:lnTo>
                    <a:lnTo>
                      <a:pt x="85" y="0"/>
                    </a:lnTo>
                    <a:close/>
                  </a:path>
                </a:pathLst>
              </a:custGeom>
              <a:solidFill>
                <a:srgbClr val="4B53B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grpSp>
      <p:grpSp>
        <p:nvGrpSpPr>
          <p:cNvPr id="7" name="Group 6" descr="Support and info">
            <a:extLst>
              <a:ext uri="{FF2B5EF4-FFF2-40B4-BE49-F238E27FC236}">
                <a16:creationId xmlns:a16="http://schemas.microsoft.com/office/drawing/2014/main" id="{E662F588-E066-4A60-BEEA-A1125D4E0D25}"/>
              </a:ext>
            </a:extLst>
          </p:cNvPr>
          <p:cNvGrpSpPr/>
          <p:nvPr/>
        </p:nvGrpSpPr>
        <p:grpSpPr>
          <a:xfrm>
            <a:off x="9718687" y="5084619"/>
            <a:ext cx="1624925" cy="370039"/>
            <a:chOff x="9718687" y="5084619"/>
            <a:chExt cx="1624925" cy="370039"/>
          </a:xfrm>
        </p:grpSpPr>
        <p:sp>
          <p:nvSpPr>
            <p:cNvPr id="58" name="TextBox 57">
              <a:extLst>
                <a:ext uri="{FF2B5EF4-FFF2-40B4-BE49-F238E27FC236}">
                  <a16:creationId xmlns:a16="http://schemas.microsoft.com/office/drawing/2014/main" id="{BA09181E-3115-48CD-9BBC-ACD5AF81E75C}"/>
                </a:ext>
                <a:ext uri="{C183D7F6-B498-43B3-948B-1728B52AA6E4}">
                  <adec:decorative xmlns:adec="http://schemas.microsoft.com/office/drawing/2017/decorative" val="1"/>
                </a:ext>
              </a:extLst>
            </p:cNvPr>
            <p:cNvSpPr txBox="1"/>
            <p:nvPr/>
          </p:nvSpPr>
          <p:spPr>
            <a:xfrm>
              <a:off x="10246332" y="5084619"/>
              <a:ext cx="1097280" cy="369332"/>
            </a:xfrm>
            <a:prstGeom prst="rect">
              <a:avLst/>
            </a:prstGeom>
            <a:noFill/>
          </p:spPr>
          <p:txBody>
            <a:bodyPr wrap="square" lIns="0" tIns="0" rIns="0" bIns="0" rtlCol="0" anchor="ctr">
              <a:noAutofit/>
            </a:bodyPr>
            <a:lstStyle/>
            <a:p>
              <a:pPr marL="0" marR="0" lvl="0" indent="0" algn="l" defTabSz="838009" rtl="0" eaLnBrk="1" fontAlgn="auto" latinLnBrk="0" hangingPunct="1">
                <a:lnSpc>
                  <a:spcPct val="100000"/>
                </a:lnSpc>
                <a:spcBef>
                  <a:spcPts val="360"/>
                </a:spcBef>
                <a:spcAft>
                  <a:spcPts val="0"/>
                </a:spcAft>
                <a:buClrTx/>
                <a:buSzPct val="90000"/>
                <a:buFontTx/>
                <a:buNone/>
                <a:tabLst/>
                <a:defRPr/>
              </a:pPr>
              <a:r>
                <a:rPr kumimoji="0" lang="en-US" sz="1200" b="0" i="0" u="none" strike="noStrike" kern="1200" cap="none" spc="0" normalizeH="0" baseline="0" noProof="0">
                  <a:ln w="3175">
                    <a:noFill/>
                  </a:ln>
                  <a:solidFill>
                    <a:srgbClr val="1A1A1A"/>
                  </a:solidFill>
                  <a:effectLst/>
                  <a:uLnTx/>
                  <a:uFillTx/>
                  <a:latin typeface="Segoe UI Semibold"/>
                  <a:ea typeface="+mn-ea"/>
                  <a:cs typeface="Segoe UI Light" panose="020B0502040204020203" pitchFamily="34" charset="0"/>
                </a:rPr>
                <a:t>Support and info</a:t>
              </a:r>
            </a:p>
          </p:txBody>
        </p:sp>
        <p:grpSp>
          <p:nvGrpSpPr>
            <p:cNvPr id="2074" name="Group 24" descr="Spot illustration of Support and info">
              <a:extLst>
                <a:ext uri="{FF2B5EF4-FFF2-40B4-BE49-F238E27FC236}">
                  <a16:creationId xmlns:a16="http://schemas.microsoft.com/office/drawing/2014/main" id="{582909B7-16A0-4087-AA49-5F9AFF99785C}"/>
                </a:ext>
              </a:extLst>
            </p:cNvPr>
            <p:cNvGrpSpPr>
              <a:grpSpLocks noChangeAspect="1"/>
            </p:cNvGrpSpPr>
            <p:nvPr/>
          </p:nvGrpSpPr>
          <p:grpSpPr bwMode="auto">
            <a:xfrm>
              <a:off x="9718687" y="5087945"/>
              <a:ext cx="314325" cy="366713"/>
              <a:chOff x="6122" y="3205"/>
              <a:chExt cx="198" cy="231"/>
            </a:xfrm>
            <a:solidFill>
              <a:srgbClr val="6264A7"/>
            </a:solidFill>
          </p:grpSpPr>
          <p:sp>
            <p:nvSpPr>
              <p:cNvPr id="2076" name="Freeform 25">
                <a:extLst>
                  <a:ext uri="{FF2B5EF4-FFF2-40B4-BE49-F238E27FC236}">
                    <a16:creationId xmlns:a16="http://schemas.microsoft.com/office/drawing/2014/main" id="{A86BBED7-26C1-4307-8D9A-150BF4474575}"/>
                  </a:ext>
                </a:extLst>
              </p:cNvPr>
              <p:cNvSpPr>
                <a:spLocks noEditPoints="1"/>
              </p:cNvSpPr>
              <p:nvPr/>
            </p:nvSpPr>
            <p:spPr bwMode="auto">
              <a:xfrm>
                <a:off x="6122" y="3205"/>
                <a:ext cx="198" cy="200"/>
              </a:xfrm>
              <a:custGeom>
                <a:avLst/>
                <a:gdLst>
                  <a:gd name="T0" fmla="*/ 55 w 320"/>
                  <a:gd name="T1" fmla="*/ 83 h 322"/>
                  <a:gd name="T2" fmla="*/ 55 w 320"/>
                  <a:gd name="T3" fmla="*/ 83 h 322"/>
                  <a:gd name="T4" fmla="*/ 59 w 320"/>
                  <a:gd name="T5" fmla="*/ 73 h 322"/>
                  <a:gd name="T6" fmla="*/ 67 w 320"/>
                  <a:gd name="T7" fmla="*/ 65 h 322"/>
                  <a:gd name="T8" fmla="*/ 77 w 320"/>
                  <a:gd name="T9" fmla="*/ 55 h 322"/>
                  <a:gd name="T10" fmla="*/ 81 w 320"/>
                  <a:gd name="T11" fmla="*/ 53 h 322"/>
                  <a:gd name="T12" fmla="*/ 85 w 320"/>
                  <a:gd name="T13" fmla="*/ 55 h 322"/>
                  <a:gd name="T14" fmla="*/ 92 w 320"/>
                  <a:gd name="T15" fmla="*/ 61 h 322"/>
                  <a:gd name="T16" fmla="*/ 100 w 320"/>
                  <a:gd name="T17" fmla="*/ 68 h 322"/>
                  <a:gd name="T18" fmla="*/ 107 w 320"/>
                  <a:gd name="T19" fmla="*/ 76 h 322"/>
                  <a:gd name="T20" fmla="*/ 113 w 320"/>
                  <a:gd name="T21" fmla="*/ 83 h 322"/>
                  <a:gd name="T22" fmla="*/ 115 w 320"/>
                  <a:gd name="T23" fmla="*/ 87 h 322"/>
                  <a:gd name="T24" fmla="*/ 111 w 320"/>
                  <a:gd name="T25" fmla="*/ 93 h 322"/>
                  <a:gd name="T26" fmla="*/ 102 w 320"/>
                  <a:gd name="T27" fmla="*/ 102 h 322"/>
                  <a:gd name="T28" fmla="*/ 94 w 320"/>
                  <a:gd name="T29" fmla="*/ 113 h 322"/>
                  <a:gd name="T30" fmla="*/ 90 w 320"/>
                  <a:gd name="T31" fmla="*/ 128 h 322"/>
                  <a:gd name="T32" fmla="*/ 99 w 320"/>
                  <a:gd name="T33" fmla="*/ 151 h 322"/>
                  <a:gd name="T34" fmla="*/ 168 w 320"/>
                  <a:gd name="T35" fmla="*/ 220 h 322"/>
                  <a:gd name="T36" fmla="*/ 179 w 320"/>
                  <a:gd name="T37" fmla="*/ 227 h 322"/>
                  <a:gd name="T38" fmla="*/ 192 w 320"/>
                  <a:gd name="T39" fmla="*/ 230 h 322"/>
                  <a:gd name="T40" fmla="*/ 207 w 320"/>
                  <a:gd name="T41" fmla="*/ 226 h 322"/>
                  <a:gd name="T42" fmla="*/ 218 w 320"/>
                  <a:gd name="T43" fmla="*/ 217 h 322"/>
                  <a:gd name="T44" fmla="*/ 226 w 320"/>
                  <a:gd name="T45" fmla="*/ 208 h 322"/>
                  <a:gd name="T46" fmla="*/ 233 w 320"/>
                  <a:gd name="T47" fmla="*/ 205 h 322"/>
                  <a:gd name="T48" fmla="*/ 237 w 320"/>
                  <a:gd name="T49" fmla="*/ 207 h 322"/>
                  <a:gd name="T50" fmla="*/ 243 w 320"/>
                  <a:gd name="T51" fmla="*/ 212 h 322"/>
                  <a:gd name="T52" fmla="*/ 251 w 320"/>
                  <a:gd name="T53" fmla="*/ 220 h 322"/>
                  <a:gd name="T54" fmla="*/ 259 w 320"/>
                  <a:gd name="T55" fmla="*/ 227 h 322"/>
                  <a:gd name="T56" fmla="*/ 264 w 320"/>
                  <a:gd name="T57" fmla="*/ 234 h 322"/>
                  <a:gd name="T58" fmla="*/ 267 w 320"/>
                  <a:gd name="T59" fmla="*/ 238 h 322"/>
                  <a:gd name="T60" fmla="*/ 265 w 320"/>
                  <a:gd name="T61" fmla="*/ 242 h 322"/>
                  <a:gd name="T62" fmla="*/ 255 w 320"/>
                  <a:gd name="T63" fmla="*/ 252 h 322"/>
                  <a:gd name="T64" fmla="*/ 246 w 320"/>
                  <a:gd name="T65" fmla="*/ 260 h 322"/>
                  <a:gd name="T66" fmla="*/ 236 w 320"/>
                  <a:gd name="T67" fmla="*/ 265 h 322"/>
                  <a:gd name="T68" fmla="*/ 222 w 320"/>
                  <a:gd name="T69" fmla="*/ 266 h 322"/>
                  <a:gd name="T70" fmla="*/ 186 w 320"/>
                  <a:gd name="T71" fmla="*/ 259 h 322"/>
                  <a:gd name="T72" fmla="*/ 148 w 320"/>
                  <a:gd name="T73" fmla="*/ 238 h 322"/>
                  <a:gd name="T74" fmla="*/ 112 w 320"/>
                  <a:gd name="T75" fmla="*/ 208 h 322"/>
                  <a:gd name="T76" fmla="*/ 82 w 320"/>
                  <a:gd name="T77" fmla="*/ 173 h 322"/>
                  <a:gd name="T78" fmla="*/ 61 w 320"/>
                  <a:gd name="T79" fmla="*/ 135 h 322"/>
                  <a:gd name="T80" fmla="*/ 53 w 320"/>
                  <a:gd name="T81" fmla="*/ 97 h 322"/>
                  <a:gd name="T82" fmla="*/ 55 w 320"/>
                  <a:gd name="T83" fmla="*/ 83 h 322"/>
                  <a:gd name="T84" fmla="*/ 320 w 320"/>
                  <a:gd name="T85" fmla="*/ 320 h 322"/>
                  <a:gd name="T86" fmla="*/ 320 w 320"/>
                  <a:gd name="T87" fmla="*/ 320 h 322"/>
                  <a:gd name="T88" fmla="*/ 320 w 320"/>
                  <a:gd name="T89" fmla="*/ 0 h 322"/>
                  <a:gd name="T90" fmla="*/ 27 w 320"/>
                  <a:gd name="T91" fmla="*/ 0 h 322"/>
                  <a:gd name="T92" fmla="*/ 17 w 320"/>
                  <a:gd name="T93" fmla="*/ 2 h 322"/>
                  <a:gd name="T94" fmla="*/ 8 w 320"/>
                  <a:gd name="T95" fmla="*/ 8 h 322"/>
                  <a:gd name="T96" fmla="*/ 2 w 320"/>
                  <a:gd name="T97" fmla="*/ 17 h 322"/>
                  <a:gd name="T98" fmla="*/ 0 w 320"/>
                  <a:gd name="T99" fmla="*/ 26 h 322"/>
                  <a:gd name="T100" fmla="*/ 0 w 320"/>
                  <a:gd name="T101" fmla="*/ 322 h 322"/>
                  <a:gd name="T102" fmla="*/ 13 w 320"/>
                  <a:gd name="T103" fmla="*/ 320 h 322"/>
                  <a:gd name="T104" fmla="*/ 320 w 320"/>
                  <a:gd name="T105" fmla="*/ 32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0" h="322">
                    <a:moveTo>
                      <a:pt x="55" y="83"/>
                    </a:moveTo>
                    <a:lnTo>
                      <a:pt x="55" y="83"/>
                    </a:lnTo>
                    <a:cubicBezTo>
                      <a:pt x="56" y="80"/>
                      <a:pt x="57" y="76"/>
                      <a:pt x="59" y="73"/>
                    </a:cubicBezTo>
                    <a:cubicBezTo>
                      <a:pt x="61" y="70"/>
                      <a:pt x="64" y="67"/>
                      <a:pt x="67" y="65"/>
                    </a:cubicBezTo>
                    <a:cubicBezTo>
                      <a:pt x="70" y="62"/>
                      <a:pt x="73" y="58"/>
                      <a:pt x="77" y="55"/>
                    </a:cubicBezTo>
                    <a:cubicBezTo>
                      <a:pt x="78" y="53"/>
                      <a:pt x="80" y="53"/>
                      <a:pt x="81" y="53"/>
                    </a:cubicBezTo>
                    <a:cubicBezTo>
                      <a:pt x="82" y="53"/>
                      <a:pt x="83" y="54"/>
                      <a:pt x="85" y="55"/>
                    </a:cubicBezTo>
                    <a:cubicBezTo>
                      <a:pt x="87" y="56"/>
                      <a:pt x="89" y="58"/>
                      <a:pt x="92" y="61"/>
                    </a:cubicBezTo>
                    <a:cubicBezTo>
                      <a:pt x="94" y="63"/>
                      <a:pt x="97" y="65"/>
                      <a:pt x="100" y="68"/>
                    </a:cubicBezTo>
                    <a:cubicBezTo>
                      <a:pt x="102" y="71"/>
                      <a:pt x="105" y="73"/>
                      <a:pt x="107" y="76"/>
                    </a:cubicBezTo>
                    <a:cubicBezTo>
                      <a:pt x="109" y="78"/>
                      <a:pt x="111" y="81"/>
                      <a:pt x="113" y="83"/>
                    </a:cubicBezTo>
                    <a:cubicBezTo>
                      <a:pt x="114" y="85"/>
                      <a:pt x="115" y="86"/>
                      <a:pt x="115" y="87"/>
                    </a:cubicBezTo>
                    <a:cubicBezTo>
                      <a:pt x="115" y="89"/>
                      <a:pt x="114" y="91"/>
                      <a:pt x="111" y="93"/>
                    </a:cubicBezTo>
                    <a:cubicBezTo>
                      <a:pt x="108" y="96"/>
                      <a:pt x="105" y="99"/>
                      <a:pt x="102" y="102"/>
                    </a:cubicBezTo>
                    <a:cubicBezTo>
                      <a:pt x="99" y="105"/>
                      <a:pt x="96" y="108"/>
                      <a:pt x="94" y="113"/>
                    </a:cubicBezTo>
                    <a:cubicBezTo>
                      <a:pt x="91" y="117"/>
                      <a:pt x="90" y="122"/>
                      <a:pt x="90" y="128"/>
                    </a:cubicBezTo>
                    <a:cubicBezTo>
                      <a:pt x="90" y="137"/>
                      <a:pt x="93" y="145"/>
                      <a:pt x="99" y="151"/>
                    </a:cubicBezTo>
                    <a:lnTo>
                      <a:pt x="168" y="220"/>
                    </a:lnTo>
                    <a:cubicBezTo>
                      <a:pt x="171" y="223"/>
                      <a:pt x="175" y="226"/>
                      <a:pt x="179" y="227"/>
                    </a:cubicBezTo>
                    <a:cubicBezTo>
                      <a:pt x="183" y="229"/>
                      <a:pt x="187" y="230"/>
                      <a:pt x="192" y="230"/>
                    </a:cubicBezTo>
                    <a:cubicBezTo>
                      <a:pt x="197" y="230"/>
                      <a:pt x="203" y="228"/>
                      <a:pt x="207" y="226"/>
                    </a:cubicBezTo>
                    <a:cubicBezTo>
                      <a:pt x="211" y="223"/>
                      <a:pt x="215" y="220"/>
                      <a:pt x="218" y="217"/>
                    </a:cubicBezTo>
                    <a:cubicBezTo>
                      <a:pt x="221" y="214"/>
                      <a:pt x="224" y="211"/>
                      <a:pt x="226" y="208"/>
                    </a:cubicBezTo>
                    <a:cubicBezTo>
                      <a:pt x="228" y="206"/>
                      <a:pt x="231" y="205"/>
                      <a:pt x="233" y="205"/>
                    </a:cubicBezTo>
                    <a:cubicBezTo>
                      <a:pt x="233" y="205"/>
                      <a:pt x="235" y="205"/>
                      <a:pt x="237" y="207"/>
                    </a:cubicBezTo>
                    <a:cubicBezTo>
                      <a:pt x="239" y="208"/>
                      <a:pt x="241" y="210"/>
                      <a:pt x="243" y="212"/>
                    </a:cubicBezTo>
                    <a:cubicBezTo>
                      <a:pt x="246" y="214"/>
                      <a:pt x="248" y="217"/>
                      <a:pt x="251" y="220"/>
                    </a:cubicBezTo>
                    <a:cubicBezTo>
                      <a:pt x="254" y="222"/>
                      <a:pt x="256" y="225"/>
                      <a:pt x="259" y="227"/>
                    </a:cubicBezTo>
                    <a:cubicBezTo>
                      <a:pt x="261" y="230"/>
                      <a:pt x="263" y="232"/>
                      <a:pt x="264" y="234"/>
                    </a:cubicBezTo>
                    <a:cubicBezTo>
                      <a:pt x="266" y="236"/>
                      <a:pt x="267" y="238"/>
                      <a:pt x="267" y="238"/>
                    </a:cubicBezTo>
                    <a:lnTo>
                      <a:pt x="265" y="242"/>
                    </a:lnTo>
                    <a:cubicBezTo>
                      <a:pt x="261" y="246"/>
                      <a:pt x="258" y="250"/>
                      <a:pt x="255" y="252"/>
                    </a:cubicBezTo>
                    <a:cubicBezTo>
                      <a:pt x="252" y="255"/>
                      <a:pt x="249" y="258"/>
                      <a:pt x="246" y="260"/>
                    </a:cubicBezTo>
                    <a:cubicBezTo>
                      <a:pt x="243" y="262"/>
                      <a:pt x="240" y="264"/>
                      <a:pt x="236" y="265"/>
                    </a:cubicBezTo>
                    <a:cubicBezTo>
                      <a:pt x="233" y="266"/>
                      <a:pt x="228" y="266"/>
                      <a:pt x="222" y="266"/>
                    </a:cubicBezTo>
                    <a:cubicBezTo>
                      <a:pt x="211" y="266"/>
                      <a:pt x="199" y="264"/>
                      <a:pt x="186" y="259"/>
                    </a:cubicBezTo>
                    <a:cubicBezTo>
                      <a:pt x="173" y="254"/>
                      <a:pt x="160" y="247"/>
                      <a:pt x="148" y="238"/>
                    </a:cubicBezTo>
                    <a:cubicBezTo>
                      <a:pt x="135" y="230"/>
                      <a:pt x="123" y="220"/>
                      <a:pt x="112" y="208"/>
                    </a:cubicBezTo>
                    <a:cubicBezTo>
                      <a:pt x="101" y="197"/>
                      <a:pt x="90" y="185"/>
                      <a:pt x="82" y="173"/>
                    </a:cubicBezTo>
                    <a:cubicBezTo>
                      <a:pt x="73" y="160"/>
                      <a:pt x="66" y="147"/>
                      <a:pt x="61" y="135"/>
                    </a:cubicBezTo>
                    <a:cubicBezTo>
                      <a:pt x="56" y="122"/>
                      <a:pt x="53" y="109"/>
                      <a:pt x="53" y="97"/>
                    </a:cubicBezTo>
                    <a:cubicBezTo>
                      <a:pt x="53" y="92"/>
                      <a:pt x="54" y="87"/>
                      <a:pt x="55" y="83"/>
                    </a:cubicBezTo>
                    <a:close/>
                    <a:moveTo>
                      <a:pt x="320" y="320"/>
                    </a:moveTo>
                    <a:lnTo>
                      <a:pt x="320" y="320"/>
                    </a:lnTo>
                    <a:lnTo>
                      <a:pt x="320" y="0"/>
                    </a:lnTo>
                    <a:lnTo>
                      <a:pt x="27" y="0"/>
                    </a:lnTo>
                    <a:cubicBezTo>
                      <a:pt x="23" y="0"/>
                      <a:pt x="20" y="0"/>
                      <a:pt x="17" y="2"/>
                    </a:cubicBezTo>
                    <a:cubicBezTo>
                      <a:pt x="14" y="4"/>
                      <a:pt x="11" y="6"/>
                      <a:pt x="8" y="8"/>
                    </a:cubicBezTo>
                    <a:cubicBezTo>
                      <a:pt x="6" y="11"/>
                      <a:pt x="4" y="13"/>
                      <a:pt x="2" y="17"/>
                    </a:cubicBezTo>
                    <a:cubicBezTo>
                      <a:pt x="1" y="20"/>
                      <a:pt x="0" y="23"/>
                      <a:pt x="0" y="26"/>
                    </a:cubicBezTo>
                    <a:lnTo>
                      <a:pt x="0" y="322"/>
                    </a:lnTo>
                    <a:cubicBezTo>
                      <a:pt x="4" y="320"/>
                      <a:pt x="9" y="320"/>
                      <a:pt x="13" y="320"/>
                    </a:cubicBezTo>
                    <a:lnTo>
                      <a:pt x="320" y="320"/>
                    </a:lnTo>
                    <a:close/>
                  </a:path>
                </a:pathLst>
              </a:custGeom>
              <a:solidFill>
                <a:schemeClr val="bg1">
                  <a:lumMod val="6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077" name="Freeform 26">
                <a:extLst>
                  <a:ext uri="{FF2B5EF4-FFF2-40B4-BE49-F238E27FC236}">
                    <a16:creationId xmlns:a16="http://schemas.microsoft.com/office/drawing/2014/main" id="{4C0BE315-7E4D-48DB-9DD6-5CA6C112329E}"/>
                  </a:ext>
                </a:extLst>
              </p:cNvPr>
              <p:cNvSpPr>
                <a:spLocks/>
              </p:cNvSpPr>
              <p:nvPr/>
            </p:nvSpPr>
            <p:spPr bwMode="auto">
              <a:xfrm>
                <a:off x="6122" y="3419"/>
                <a:ext cx="198" cy="17"/>
              </a:xfrm>
              <a:custGeom>
                <a:avLst/>
                <a:gdLst>
                  <a:gd name="T0" fmla="*/ 13 w 320"/>
                  <a:gd name="T1" fmla="*/ 27 h 27"/>
                  <a:gd name="T2" fmla="*/ 13 w 320"/>
                  <a:gd name="T3" fmla="*/ 27 h 27"/>
                  <a:gd name="T4" fmla="*/ 320 w 320"/>
                  <a:gd name="T5" fmla="*/ 27 h 27"/>
                  <a:gd name="T6" fmla="*/ 320 w 320"/>
                  <a:gd name="T7" fmla="*/ 0 h 27"/>
                  <a:gd name="T8" fmla="*/ 13 w 320"/>
                  <a:gd name="T9" fmla="*/ 0 h 27"/>
                  <a:gd name="T10" fmla="*/ 4 w 320"/>
                  <a:gd name="T11" fmla="*/ 4 h 27"/>
                  <a:gd name="T12" fmla="*/ 0 w 320"/>
                  <a:gd name="T13" fmla="*/ 14 h 27"/>
                  <a:gd name="T14" fmla="*/ 4 w 320"/>
                  <a:gd name="T15" fmla="*/ 23 h 27"/>
                  <a:gd name="T16" fmla="*/ 13 w 320"/>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7">
                    <a:moveTo>
                      <a:pt x="13" y="27"/>
                    </a:moveTo>
                    <a:lnTo>
                      <a:pt x="13" y="27"/>
                    </a:lnTo>
                    <a:lnTo>
                      <a:pt x="320" y="27"/>
                    </a:lnTo>
                    <a:lnTo>
                      <a:pt x="320" y="0"/>
                    </a:lnTo>
                    <a:lnTo>
                      <a:pt x="13" y="0"/>
                    </a:lnTo>
                    <a:cubicBezTo>
                      <a:pt x="10" y="0"/>
                      <a:pt x="6" y="1"/>
                      <a:pt x="4" y="4"/>
                    </a:cubicBezTo>
                    <a:cubicBezTo>
                      <a:pt x="1" y="7"/>
                      <a:pt x="0" y="10"/>
                      <a:pt x="0" y="14"/>
                    </a:cubicBezTo>
                    <a:cubicBezTo>
                      <a:pt x="0" y="17"/>
                      <a:pt x="1" y="20"/>
                      <a:pt x="4" y="23"/>
                    </a:cubicBezTo>
                    <a:cubicBezTo>
                      <a:pt x="6" y="26"/>
                      <a:pt x="10" y="27"/>
                      <a:pt x="13" y="27"/>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078" name="Freeform 27">
                <a:extLst>
                  <a:ext uri="{FF2B5EF4-FFF2-40B4-BE49-F238E27FC236}">
                    <a16:creationId xmlns:a16="http://schemas.microsoft.com/office/drawing/2014/main" id="{6EB3BB65-4EC5-4670-ABDF-19AF3703DC66}"/>
                  </a:ext>
                </a:extLst>
              </p:cNvPr>
              <p:cNvSpPr>
                <a:spLocks/>
              </p:cNvSpPr>
              <p:nvPr/>
            </p:nvSpPr>
            <p:spPr bwMode="auto">
              <a:xfrm>
                <a:off x="6155" y="3238"/>
                <a:ext cx="131" cy="132"/>
              </a:xfrm>
              <a:custGeom>
                <a:avLst/>
                <a:gdLst>
                  <a:gd name="T0" fmla="*/ 29 w 213"/>
                  <a:gd name="T1" fmla="*/ 120 h 213"/>
                  <a:gd name="T2" fmla="*/ 29 w 213"/>
                  <a:gd name="T3" fmla="*/ 120 h 213"/>
                  <a:gd name="T4" fmla="*/ 59 w 213"/>
                  <a:gd name="T5" fmla="*/ 155 h 213"/>
                  <a:gd name="T6" fmla="*/ 95 w 213"/>
                  <a:gd name="T7" fmla="*/ 185 h 213"/>
                  <a:gd name="T8" fmla="*/ 133 w 213"/>
                  <a:gd name="T9" fmla="*/ 206 h 213"/>
                  <a:gd name="T10" fmla="*/ 169 w 213"/>
                  <a:gd name="T11" fmla="*/ 213 h 213"/>
                  <a:gd name="T12" fmla="*/ 183 w 213"/>
                  <a:gd name="T13" fmla="*/ 212 h 213"/>
                  <a:gd name="T14" fmla="*/ 193 w 213"/>
                  <a:gd name="T15" fmla="*/ 207 h 213"/>
                  <a:gd name="T16" fmla="*/ 202 w 213"/>
                  <a:gd name="T17" fmla="*/ 199 h 213"/>
                  <a:gd name="T18" fmla="*/ 212 w 213"/>
                  <a:gd name="T19" fmla="*/ 189 h 213"/>
                  <a:gd name="T20" fmla="*/ 213 w 213"/>
                  <a:gd name="T21" fmla="*/ 185 h 213"/>
                  <a:gd name="T22" fmla="*/ 211 w 213"/>
                  <a:gd name="T23" fmla="*/ 181 h 213"/>
                  <a:gd name="T24" fmla="*/ 206 w 213"/>
                  <a:gd name="T25" fmla="*/ 174 h 213"/>
                  <a:gd name="T26" fmla="*/ 198 w 213"/>
                  <a:gd name="T27" fmla="*/ 167 h 213"/>
                  <a:gd name="T28" fmla="*/ 190 w 213"/>
                  <a:gd name="T29" fmla="*/ 159 h 213"/>
                  <a:gd name="T30" fmla="*/ 184 w 213"/>
                  <a:gd name="T31" fmla="*/ 154 h 213"/>
                  <a:gd name="T32" fmla="*/ 180 w 213"/>
                  <a:gd name="T33" fmla="*/ 152 h 213"/>
                  <a:gd name="T34" fmla="*/ 173 w 213"/>
                  <a:gd name="T35" fmla="*/ 155 h 213"/>
                  <a:gd name="T36" fmla="*/ 165 w 213"/>
                  <a:gd name="T37" fmla="*/ 164 h 213"/>
                  <a:gd name="T38" fmla="*/ 154 w 213"/>
                  <a:gd name="T39" fmla="*/ 173 h 213"/>
                  <a:gd name="T40" fmla="*/ 138 w 213"/>
                  <a:gd name="T41" fmla="*/ 177 h 213"/>
                  <a:gd name="T42" fmla="*/ 126 w 213"/>
                  <a:gd name="T43" fmla="*/ 174 h 213"/>
                  <a:gd name="T44" fmla="*/ 115 w 213"/>
                  <a:gd name="T45" fmla="*/ 167 h 213"/>
                  <a:gd name="T46" fmla="*/ 46 w 213"/>
                  <a:gd name="T47" fmla="*/ 98 h 213"/>
                  <a:gd name="T48" fmla="*/ 37 w 213"/>
                  <a:gd name="T49" fmla="*/ 75 h 213"/>
                  <a:gd name="T50" fmla="*/ 41 w 213"/>
                  <a:gd name="T51" fmla="*/ 60 h 213"/>
                  <a:gd name="T52" fmla="*/ 49 w 213"/>
                  <a:gd name="T53" fmla="*/ 49 h 213"/>
                  <a:gd name="T54" fmla="*/ 58 w 213"/>
                  <a:gd name="T55" fmla="*/ 40 h 213"/>
                  <a:gd name="T56" fmla="*/ 62 w 213"/>
                  <a:gd name="T57" fmla="*/ 34 h 213"/>
                  <a:gd name="T58" fmla="*/ 60 w 213"/>
                  <a:gd name="T59" fmla="*/ 30 h 213"/>
                  <a:gd name="T60" fmla="*/ 54 w 213"/>
                  <a:gd name="T61" fmla="*/ 23 h 213"/>
                  <a:gd name="T62" fmla="*/ 47 w 213"/>
                  <a:gd name="T63" fmla="*/ 15 h 213"/>
                  <a:gd name="T64" fmla="*/ 39 w 213"/>
                  <a:gd name="T65" fmla="*/ 8 h 213"/>
                  <a:gd name="T66" fmla="*/ 32 w 213"/>
                  <a:gd name="T67" fmla="*/ 2 h 213"/>
                  <a:gd name="T68" fmla="*/ 28 w 213"/>
                  <a:gd name="T69" fmla="*/ 0 h 213"/>
                  <a:gd name="T70" fmla="*/ 24 w 213"/>
                  <a:gd name="T71" fmla="*/ 2 h 213"/>
                  <a:gd name="T72" fmla="*/ 14 w 213"/>
                  <a:gd name="T73" fmla="*/ 12 h 213"/>
                  <a:gd name="T74" fmla="*/ 6 w 213"/>
                  <a:gd name="T75" fmla="*/ 20 h 213"/>
                  <a:gd name="T76" fmla="*/ 2 w 213"/>
                  <a:gd name="T77" fmla="*/ 30 h 213"/>
                  <a:gd name="T78" fmla="*/ 0 w 213"/>
                  <a:gd name="T79" fmla="*/ 44 h 213"/>
                  <a:gd name="T80" fmla="*/ 8 w 213"/>
                  <a:gd name="T81" fmla="*/ 82 h 213"/>
                  <a:gd name="T82" fmla="*/ 29 w 213"/>
                  <a:gd name="T83" fmla="*/ 12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3" h="213">
                    <a:moveTo>
                      <a:pt x="29" y="120"/>
                    </a:moveTo>
                    <a:lnTo>
                      <a:pt x="29" y="120"/>
                    </a:lnTo>
                    <a:cubicBezTo>
                      <a:pt x="37" y="132"/>
                      <a:pt x="48" y="144"/>
                      <a:pt x="59" y="155"/>
                    </a:cubicBezTo>
                    <a:cubicBezTo>
                      <a:pt x="70" y="167"/>
                      <a:pt x="82" y="177"/>
                      <a:pt x="95" y="185"/>
                    </a:cubicBezTo>
                    <a:cubicBezTo>
                      <a:pt x="107" y="194"/>
                      <a:pt x="120" y="200"/>
                      <a:pt x="133" y="206"/>
                    </a:cubicBezTo>
                    <a:cubicBezTo>
                      <a:pt x="146" y="211"/>
                      <a:pt x="158" y="213"/>
                      <a:pt x="169" y="213"/>
                    </a:cubicBezTo>
                    <a:cubicBezTo>
                      <a:pt x="175" y="213"/>
                      <a:pt x="180" y="213"/>
                      <a:pt x="183" y="212"/>
                    </a:cubicBezTo>
                    <a:cubicBezTo>
                      <a:pt x="187" y="211"/>
                      <a:pt x="190" y="209"/>
                      <a:pt x="193" y="207"/>
                    </a:cubicBezTo>
                    <a:cubicBezTo>
                      <a:pt x="196" y="205"/>
                      <a:pt x="199" y="202"/>
                      <a:pt x="202" y="199"/>
                    </a:cubicBezTo>
                    <a:cubicBezTo>
                      <a:pt x="205" y="197"/>
                      <a:pt x="208" y="193"/>
                      <a:pt x="212" y="189"/>
                    </a:cubicBezTo>
                    <a:lnTo>
                      <a:pt x="213" y="185"/>
                    </a:lnTo>
                    <a:cubicBezTo>
                      <a:pt x="213" y="185"/>
                      <a:pt x="213" y="183"/>
                      <a:pt x="211" y="181"/>
                    </a:cubicBezTo>
                    <a:cubicBezTo>
                      <a:pt x="210" y="179"/>
                      <a:pt x="208" y="177"/>
                      <a:pt x="206" y="174"/>
                    </a:cubicBezTo>
                    <a:cubicBezTo>
                      <a:pt x="203" y="172"/>
                      <a:pt x="201" y="169"/>
                      <a:pt x="198" y="167"/>
                    </a:cubicBezTo>
                    <a:cubicBezTo>
                      <a:pt x="195" y="164"/>
                      <a:pt x="193" y="161"/>
                      <a:pt x="190" y="159"/>
                    </a:cubicBezTo>
                    <a:cubicBezTo>
                      <a:pt x="188" y="157"/>
                      <a:pt x="186" y="155"/>
                      <a:pt x="184" y="154"/>
                    </a:cubicBezTo>
                    <a:cubicBezTo>
                      <a:pt x="182" y="152"/>
                      <a:pt x="180" y="152"/>
                      <a:pt x="180" y="152"/>
                    </a:cubicBezTo>
                    <a:cubicBezTo>
                      <a:pt x="178" y="152"/>
                      <a:pt x="175" y="153"/>
                      <a:pt x="173" y="155"/>
                    </a:cubicBezTo>
                    <a:cubicBezTo>
                      <a:pt x="171" y="158"/>
                      <a:pt x="168" y="161"/>
                      <a:pt x="165" y="164"/>
                    </a:cubicBezTo>
                    <a:cubicBezTo>
                      <a:pt x="162" y="167"/>
                      <a:pt x="158" y="170"/>
                      <a:pt x="154" y="173"/>
                    </a:cubicBezTo>
                    <a:cubicBezTo>
                      <a:pt x="150" y="175"/>
                      <a:pt x="144" y="177"/>
                      <a:pt x="138" y="177"/>
                    </a:cubicBezTo>
                    <a:cubicBezTo>
                      <a:pt x="134" y="177"/>
                      <a:pt x="130" y="176"/>
                      <a:pt x="126" y="174"/>
                    </a:cubicBezTo>
                    <a:cubicBezTo>
                      <a:pt x="122" y="173"/>
                      <a:pt x="118" y="170"/>
                      <a:pt x="115" y="167"/>
                    </a:cubicBezTo>
                    <a:lnTo>
                      <a:pt x="46" y="98"/>
                    </a:lnTo>
                    <a:cubicBezTo>
                      <a:pt x="40" y="92"/>
                      <a:pt x="37" y="84"/>
                      <a:pt x="37" y="75"/>
                    </a:cubicBezTo>
                    <a:cubicBezTo>
                      <a:pt x="37" y="69"/>
                      <a:pt x="38" y="64"/>
                      <a:pt x="41" y="60"/>
                    </a:cubicBezTo>
                    <a:cubicBezTo>
                      <a:pt x="43" y="55"/>
                      <a:pt x="46" y="52"/>
                      <a:pt x="49" y="49"/>
                    </a:cubicBezTo>
                    <a:cubicBezTo>
                      <a:pt x="52" y="46"/>
                      <a:pt x="55" y="43"/>
                      <a:pt x="58" y="40"/>
                    </a:cubicBezTo>
                    <a:cubicBezTo>
                      <a:pt x="61" y="38"/>
                      <a:pt x="62" y="36"/>
                      <a:pt x="62" y="34"/>
                    </a:cubicBezTo>
                    <a:cubicBezTo>
                      <a:pt x="62" y="33"/>
                      <a:pt x="61" y="32"/>
                      <a:pt x="60" y="30"/>
                    </a:cubicBezTo>
                    <a:cubicBezTo>
                      <a:pt x="58" y="28"/>
                      <a:pt x="56" y="25"/>
                      <a:pt x="54" y="23"/>
                    </a:cubicBezTo>
                    <a:cubicBezTo>
                      <a:pt x="52" y="20"/>
                      <a:pt x="49" y="18"/>
                      <a:pt x="47" y="15"/>
                    </a:cubicBezTo>
                    <a:cubicBezTo>
                      <a:pt x="44" y="12"/>
                      <a:pt x="41" y="10"/>
                      <a:pt x="39" y="8"/>
                    </a:cubicBezTo>
                    <a:cubicBezTo>
                      <a:pt x="36" y="5"/>
                      <a:pt x="34" y="3"/>
                      <a:pt x="32" y="2"/>
                    </a:cubicBezTo>
                    <a:cubicBezTo>
                      <a:pt x="30" y="1"/>
                      <a:pt x="29" y="0"/>
                      <a:pt x="28" y="0"/>
                    </a:cubicBezTo>
                    <a:cubicBezTo>
                      <a:pt x="27" y="0"/>
                      <a:pt x="25" y="0"/>
                      <a:pt x="24" y="2"/>
                    </a:cubicBezTo>
                    <a:cubicBezTo>
                      <a:pt x="20" y="5"/>
                      <a:pt x="17" y="9"/>
                      <a:pt x="14" y="12"/>
                    </a:cubicBezTo>
                    <a:cubicBezTo>
                      <a:pt x="11" y="14"/>
                      <a:pt x="8" y="17"/>
                      <a:pt x="6" y="20"/>
                    </a:cubicBezTo>
                    <a:cubicBezTo>
                      <a:pt x="4" y="23"/>
                      <a:pt x="3" y="27"/>
                      <a:pt x="2" y="30"/>
                    </a:cubicBezTo>
                    <a:cubicBezTo>
                      <a:pt x="1" y="34"/>
                      <a:pt x="0" y="39"/>
                      <a:pt x="0" y="44"/>
                    </a:cubicBezTo>
                    <a:cubicBezTo>
                      <a:pt x="0" y="56"/>
                      <a:pt x="3" y="69"/>
                      <a:pt x="8" y="82"/>
                    </a:cubicBezTo>
                    <a:cubicBezTo>
                      <a:pt x="13" y="94"/>
                      <a:pt x="20" y="107"/>
                      <a:pt x="29" y="120"/>
                    </a:cubicBezTo>
                    <a:close/>
                  </a:path>
                </a:pathLst>
              </a:custGeom>
              <a:solidFill>
                <a:srgbClr val="4B53B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grpSp>
    </p:spTree>
    <p:extLst>
      <p:ext uri="{BB962C8B-B14F-4D97-AF65-F5344CB8AC3E}">
        <p14:creationId xmlns:p14="http://schemas.microsoft.com/office/powerpoint/2010/main" val="177787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111">
            <a:extLst>
              <a:ext uri="{FF2B5EF4-FFF2-40B4-BE49-F238E27FC236}">
                <a16:creationId xmlns:a16="http://schemas.microsoft.com/office/drawing/2014/main" id="{7B2CBF14-259B-406C-A792-A077D3D122E1}"/>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
            <a:ext cx="12192001" cy="4215084"/>
          </a:xfrm>
          <a:prstGeom prst="rect">
            <a:avLst/>
          </a:prstGeom>
          <a:effectLst/>
        </p:spPr>
      </p:pic>
      <p:sp>
        <p:nvSpPr>
          <p:cNvPr id="10" name="Rectangle 9">
            <a:extLst>
              <a:ext uri="{FF2B5EF4-FFF2-40B4-BE49-F238E27FC236}">
                <a16:creationId xmlns:a16="http://schemas.microsoft.com/office/drawing/2014/main" id="{1F7806CC-2B2E-4675-A106-281866786371}"/>
              </a:ext>
              <a:ext uri="{C183D7F6-B498-43B3-948B-1728B52AA6E4}">
                <adec:decorative xmlns:adec="http://schemas.microsoft.com/office/drawing/2017/decorative" val="1"/>
              </a:ext>
            </a:extLst>
          </p:cNvPr>
          <p:cNvSpPr/>
          <p:nvPr/>
        </p:nvSpPr>
        <p:spPr bwMode="auto">
          <a:xfrm>
            <a:off x="0" y="0"/>
            <a:ext cx="12192000" cy="4222541"/>
          </a:xfrm>
          <a:prstGeom prst="rect">
            <a:avLst/>
          </a:prstGeom>
          <a:solidFill>
            <a:srgbClr val="000000">
              <a:alpha val="3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 name="Title 3">
            <a:extLst>
              <a:ext uri="{FF2B5EF4-FFF2-40B4-BE49-F238E27FC236}">
                <a16:creationId xmlns:a16="http://schemas.microsoft.com/office/drawing/2014/main" id="{0495776B-1BBD-4869-B329-2F79799167D0}"/>
              </a:ext>
            </a:extLst>
          </p:cNvPr>
          <p:cNvSpPr>
            <a:spLocks noGrp="1"/>
          </p:cNvSpPr>
          <p:nvPr>
            <p:ph type="title"/>
          </p:nvPr>
        </p:nvSpPr>
        <p:spPr>
          <a:xfrm>
            <a:off x="586740" y="1308509"/>
            <a:ext cx="11018520" cy="861774"/>
          </a:xfrm>
        </p:spPr>
        <p:txBody>
          <a:bodyPr anchor="ctr"/>
          <a:lstStyle/>
          <a:p>
            <a:pPr algn="ctr"/>
            <a:r>
              <a:rPr lang="en-US">
                <a:solidFill>
                  <a:schemeClr val="bg1"/>
                </a:solidFill>
              </a:rPr>
              <a:t>Stay connected across the</a:t>
            </a:r>
            <a:br>
              <a:rPr lang="en-US">
                <a:solidFill>
                  <a:schemeClr val="bg1"/>
                </a:solidFill>
              </a:rPr>
            </a:br>
            <a:r>
              <a:rPr lang="en-US">
                <a:solidFill>
                  <a:schemeClr val="bg1"/>
                </a:solidFill>
              </a:rPr>
              <a:t>spectrum of meeting types </a:t>
            </a:r>
            <a:endParaRPr lang="en-US" spc="0">
              <a:solidFill>
                <a:schemeClr val="bg1"/>
              </a:solidFill>
            </a:endParaRPr>
          </a:p>
        </p:txBody>
      </p:sp>
      <p:grpSp>
        <p:nvGrpSpPr>
          <p:cNvPr id="2" name="Group 1" descr="Spot illustration of a person with a headset">
            <a:extLst>
              <a:ext uri="{FF2B5EF4-FFF2-40B4-BE49-F238E27FC236}">
                <a16:creationId xmlns:a16="http://schemas.microsoft.com/office/drawing/2014/main" id="{B728A8CB-500B-47AA-82C8-4A674CFE277B}"/>
              </a:ext>
            </a:extLst>
          </p:cNvPr>
          <p:cNvGrpSpPr/>
          <p:nvPr/>
        </p:nvGrpSpPr>
        <p:grpSpPr>
          <a:xfrm>
            <a:off x="1907853" y="3478791"/>
            <a:ext cx="1505986" cy="1505986"/>
            <a:chOff x="1907853" y="3478791"/>
            <a:chExt cx="1505986" cy="1505986"/>
          </a:xfrm>
        </p:grpSpPr>
        <p:sp>
          <p:nvSpPr>
            <p:cNvPr id="46" name="Oval 45">
              <a:extLst>
                <a:ext uri="{FF2B5EF4-FFF2-40B4-BE49-F238E27FC236}">
                  <a16:creationId xmlns:a16="http://schemas.microsoft.com/office/drawing/2014/main" id="{2CA8E7FA-79F9-4973-B45E-0DFF41AA8AB5}"/>
                </a:ext>
                <a:ext uri="{C183D7F6-B498-43B3-948B-1728B52AA6E4}">
                  <adec:decorative xmlns:adec="http://schemas.microsoft.com/office/drawing/2017/decorative" val="1"/>
                </a:ext>
              </a:extLst>
            </p:cNvPr>
            <p:cNvSpPr/>
            <p:nvPr/>
          </p:nvSpPr>
          <p:spPr bwMode="auto">
            <a:xfrm>
              <a:off x="1907853" y="3478791"/>
              <a:ext cx="1505986" cy="1505986"/>
            </a:xfrm>
            <a:prstGeom prst="ellipse">
              <a:avLst/>
            </a:prstGeom>
            <a:solidFill>
              <a:schemeClr val="bg1"/>
            </a:solidFill>
            <a:ln w="10795" cap="flat" cmpd="sng" algn="ctr">
              <a:noFill/>
              <a:prstDash val="solid"/>
            </a:ln>
            <a:effectLst>
              <a:outerShdw blurRad="190500" dist="38100" dir="2700000" algn="tl" rotWithShape="0">
                <a:prstClr val="black">
                  <a:alpha val="2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3" rIns="182802" bIns="146243" numCol="1" spcCol="0" rtlCol="0" fromWordArt="0" anchor="t" anchorCtr="0" forceAA="0" compatLnSpc="1">
              <a:prstTxWarp prst="textNoShape">
                <a:avLst/>
              </a:prstTxWarp>
              <a:noAutofit/>
            </a:bodyPr>
            <a:lstStyle/>
            <a:p>
              <a:pPr marL="0" marR="0" lvl="0" indent="0" algn="ctr" defTabSz="931935" rtl="0" eaLnBrk="1" fontAlgn="base" latinLnBrk="0" hangingPunct="1">
                <a:lnSpc>
                  <a:spcPct val="90000"/>
                </a:lnSpc>
                <a:spcBef>
                  <a:spcPct val="0"/>
                </a:spcBef>
                <a:spcAft>
                  <a:spcPct val="0"/>
                </a:spcAft>
                <a:buClrTx/>
                <a:buSzTx/>
                <a:buFontTx/>
                <a:buNone/>
                <a:tabLst/>
                <a:defRPr/>
              </a:pPr>
              <a:endParaRPr kumimoji="0" lang="en-US" sz="1600" b="0" i="0" u="none" strike="noStrike" kern="1200" cap="none" spc="-147"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6" name="Group 4" descr="Spot illustration of a person with a headset">
              <a:extLst>
                <a:ext uri="{FF2B5EF4-FFF2-40B4-BE49-F238E27FC236}">
                  <a16:creationId xmlns:a16="http://schemas.microsoft.com/office/drawing/2014/main" id="{FC4B9341-2108-47E5-8DDA-EE4AA6587001}"/>
                </a:ext>
              </a:extLst>
            </p:cNvPr>
            <p:cNvGrpSpPr>
              <a:grpSpLocks noChangeAspect="1"/>
            </p:cNvGrpSpPr>
            <p:nvPr/>
          </p:nvGrpSpPr>
          <p:grpSpPr bwMode="auto">
            <a:xfrm>
              <a:off x="2457646" y="4028584"/>
              <a:ext cx="406400" cy="406400"/>
              <a:chOff x="1548" y="2012"/>
              <a:chExt cx="256" cy="256"/>
            </a:xfrm>
          </p:grpSpPr>
          <p:sp>
            <p:nvSpPr>
              <p:cNvPr id="17" name="AutoShape 3">
                <a:extLst>
                  <a:ext uri="{FF2B5EF4-FFF2-40B4-BE49-F238E27FC236}">
                    <a16:creationId xmlns:a16="http://schemas.microsoft.com/office/drawing/2014/main" id="{41D498F9-486F-424B-BFF3-0A9FE414347C}"/>
                  </a:ext>
                </a:extLst>
              </p:cNvPr>
              <p:cNvSpPr>
                <a:spLocks noChangeAspect="1" noChangeArrowheads="1" noTextEdit="1"/>
              </p:cNvSpPr>
              <p:nvPr/>
            </p:nvSpPr>
            <p:spPr bwMode="auto">
              <a:xfrm>
                <a:off x="1548" y="2012"/>
                <a:ext cx="256" cy="2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18" name="Freeform 5">
                <a:extLst>
                  <a:ext uri="{FF2B5EF4-FFF2-40B4-BE49-F238E27FC236}">
                    <a16:creationId xmlns:a16="http://schemas.microsoft.com/office/drawing/2014/main" id="{944D1446-CAB2-4A05-84F4-46C70100474E}"/>
                  </a:ext>
                </a:extLst>
              </p:cNvPr>
              <p:cNvSpPr>
                <a:spLocks/>
              </p:cNvSpPr>
              <p:nvPr/>
            </p:nvSpPr>
            <p:spPr bwMode="auto">
              <a:xfrm>
                <a:off x="1663" y="2091"/>
                <a:ext cx="75" cy="50"/>
              </a:xfrm>
              <a:custGeom>
                <a:avLst/>
                <a:gdLst>
                  <a:gd name="T0" fmla="*/ 20 w 120"/>
                  <a:gd name="T1" fmla="*/ 80 h 80"/>
                  <a:gd name="T2" fmla="*/ 20 w 120"/>
                  <a:gd name="T3" fmla="*/ 80 h 80"/>
                  <a:gd name="T4" fmla="*/ 47 w 120"/>
                  <a:gd name="T5" fmla="*/ 80 h 80"/>
                  <a:gd name="T6" fmla="*/ 54 w 120"/>
                  <a:gd name="T7" fmla="*/ 79 h 80"/>
                  <a:gd name="T8" fmla="*/ 61 w 120"/>
                  <a:gd name="T9" fmla="*/ 74 h 80"/>
                  <a:gd name="T10" fmla="*/ 65 w 120"/>
                  <a:gd name="T11" fmla="*/ 68 h 80"/>
                  <a:gd name="T12" fmla="*/ 67 w 120"/>
                  <a:gd name="T13" fmla="*/ 60 h 80"/>
                  <a:gd name="T14" fmla="*/ 70 w 120"/>
                  <a:gd name="T15" fmla="*/ 59 h 80"/>
                  <a:gd name="T16" fmla="*/ 100 w 120"/>
                  <a:gd name="T17" fmla="*/ 39 h 80"/>
                  <a:gd name="T18" fmla="*/ 120 w 120"/>
                  <a:gd name="T19" fmla="*/ 9 h 80"/>
                  <a:gd name="T20" fmla="*/ 120 w 120"/>
                  <a:gd name="T21" fmla="*/ 7 h 80"/>
                  <a:gd name="T22" fmla="*/ 118 w 120"/>
                  <a:gd name="T23" fmla="*/ 2 h 80"/>
                  <a:gd name="T24" fmla="*/ 113 w 120"/>
                  <a:gd name="T25" fmla="*/ 0 h 80"/>
                  <a:gd name="T26" fmla="*/ 107 w 120"/>
                  <a:gd name="T27" fmla="*/ 4 h 80"/>
                  <a:gd name="T28" fmla="*/ 90 w 120"/>
                  <a:gd name="T29" fmla="*/ 30 h 80"/>
                  <a:gd name="T30" fmla="*/ 64 w 120"/>
                  <a:gd name="T31" fmla="*/ 47 h 80"/>
                  <a:gd name="T32" fmla="*/ 62 w 120"/>
                  <a:gd name="T33" fmla="*/ 48 h 80"/>
                  <a:gd name="T34" fmla="*/ 55 w 120"/>
                  <a:gd name="T35" fmla="*/ 42 h 80"/>
                  <a:gd name="T36" fmla="*/ 47 w 120"/>
                  <a:gd name="T37" fmla="*/ 40 h 80"/>
                  <a:gd name="T38" fmla="*/ 20 w 120"/>
                  <a:gd name="T39" fmla="*/ 40 h 80"/>
                  <a:gd name="T40" fmla="*/ 6 w 120"/>
                  <a:gd name="T41" fmla="*/ 46 h 80"/>
                  <a:gd name="T42" fmla="*/ 0 w 120"/>
                  <a:gd name="T43" fmla="*/ 60 h 80"/>
                  <a:gd name="T44" fmla="*/ 6 w 120"/>
                  <a:gd name="T45" fmla="*/ 74 h 80"/>
                  <a:gd name="T46" fmla="*/ 20 w 120"/>
                  <a:gd name="T4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80">
                    <a:moveTo>
                      <a:pt x="20" y="80"/>
                    </a:moveTo>
                    <a:lnTo>
                      <a:pt x="20" y="80"/>
                    </a:lnTo>
                    <a:lnTo>
                      <a:pt x="47" y="80"/>
                    </a:lnTo>
                    <a:cubicBezTo>
                      <a:pt x="49" y="80"/>
                      <a:pt x="52" y="80"/>
                      <a:pt x="54" y="79"/>
                    </a:cubicBezTo>
                    <a:cubicBezTo>
                      <a:pt x="57" y="78"/>
                      <a:pt x="59" y="76"/>
                      <a:pt x="61" y="74"/>
                    </a:cubicBezTo>
                    <a:cubicBezTo>
                      <a:pt x="63" y="73"/>
                      <a:pt x="64" y="70"/>
                      <a:pt x="65" y="68"/>
                    </a:cubicBezTo>
                    <a:cubicBezTo>
                      <a:pt x="66" y="66"/>
                      <a:pt x="67" y="63"/>
                      <a:pt x="67" y="60"/>
                    </a:cubicBezTo>
                    <a:cubicBezTo>
                      <a:pt x="68" y="60"/>
                      <a:pt x="68" y="60"/>
                      <a:pt x="70" y="59"/>
                    </a:cubicBezTo>
                    <a:cubicBezTo>
                      <a:pt x="81" y="54"/>
                      <a:pt x="91" y="48"/>
                      <a:pt x="100" y="39"/>
                    </a:cubicBezTo>
                    <a:cubicBezTo>
                      <a:pt x="108" y="31"/>
                      <a:pt x="115" y="21"/>
                      <a:pt x="120" y="9"/>
                    </a:cubicBezTo>
                    <a:cubicBezTo>
                      <a:pt x="120" y="9"/>
                      <a:pt x="120" y="8"/>
                      <a:pt x="120" y="7"/>
                    </a:cubicBezTo>
                    <a:cubicBezTo>
                      <a:pt x="120" y="5"/>
                      <a:pt x="120" y="3"/>
                      <a:pt x="118" y="2"/>
                    </a:cubicBezTo>
                    <a:cubicBezTo>
                      <a:pt x="117" y="1"/>
                      <a:pt x="115" y="0"/>
                      <a:pt x="113" y="0"/>
                    </a:cubicBezTo>
                    <a:cubicBezTo>
                      <a:pt x="111" y="0"/>
                      <a:pt x="109" y="2"/>
                      <a:pt x="107" y="4"/>
                    </a:cubicBezTo>
                    <a:cubicBezTo>
                      <a:pt x="103" y="14"/>
                      <a:pt x="97" y="22"/>
                      <a:pt x="90" y="30"/>
                    </a:cubicBezTo>
                    <a:cubicBezTo>
                      <a:pt x="83" y="38"/>
                      <a:pt x="74" y="44"/>
                      <a:pt x="64" y="47"/>
                    </a:cubicBezTo>
                    <a:lnTo>
                      <a:pt x="62" y="48"/>
                    </a:lnTo>
                    <a:cubicBezTo>
                      <a:pt x="61" y="46"/>
                      <a:pt x="58" y="44"/>
                      <a:pt x="55" y="42"/>
                    </a:cubicBezTo>
                    <a:cubicBezTo>
                      <a:pt x="53" y="41"/>
                      <a:pt x="50" y="40"/>
                      <a:pt x="47" y="40"/>
                    </a:cubicBezTo>
                    <a:lnTo>
                      <a:pt x="20" y="40"/>
                    </a:lnTo>
                    <a:cubicBezTo>
                      <a:pt x="15" y="40"/>
                      <a:pt x="10" y="42"/>
                      <a:pt x="6" y="46"/>
                    </a:cubicBezTo>
                    <a:cubicBezTo>
                      <a:pt x="2" y="50"/>
                      <a:pt x="0" y="55"/>
                      <a:pt x="0" y="60"/>
                    </a:cubicBezTo>
                    <a:cubicBezTo>
                      <a:pt x="0" y="66"/>
                      <a:pt x="2" y="70"/>
                      <a:pt x="6" y="74"/>
                    </a:cubicBezTo>
                    <a:cubicBezTo>
                      <a:pt x="10" y="78"/>
                      <a:pt x="15" y="80"/>
                      <a:pt x="20" y="80"/>
                    </a:cubicBez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0" name="Freeform 6">
                <a:extLst>
                  <a:ext uri="{FF2B5EF4-FFF2-40B4-BE49-F238E27FC236}">
                    <a16:creationId xmlns:a16="http://schemas.microsoft.com/office/drawing/2014/main" id="{62EA6C92-147B-42C6-BA05-694A2A1ACA7B}"/>
                  </a:ext>
                </a:extLst>
              </p:cNvPr>
              <p:cNvSpPr>
                <a:spLocks/>
              </p:cNvSpPr>
              <p:nvPr/>
            </p:nvSpPr>
            <p:spPr bwMode="auto">
              <a:xfrm>
                <a:off x="1606" y="2010"/>
                <a:ext cx="165" cy="156"/>
              </a:xfrm>
              <a:custGeom>
                <a:avLst/>
                <a:gdLst>
                  <a:gd name="T0" fmla="*/ 33 w 265"/>
                  <a:gd name="T1" fmla="*/ 214 h 252"/>
                  <a:gd name="T2" fmla="*/ 33 w 265"/>
                  <a:gd name="T3" fmla="*/ 214 h 252"/>
                  <a:gd name="T4" fmla="*/ 71 w 265"/>
                  <a:gd name="T5" fmla="*/ 242 h 252"/>
                  <a:gd name="T6" fmla="*/ 119 w 265"/>
                  <a:gd name="T7" fmla="*/ 252 h 252"/>
                  <a:gd name="T8" fmla="*/ 156 w 265"/>
                  <a:gd name="T9" fmla="*/ 246 h 252"/>
                  <a:gd name="T10" fmla="*/ 187 w 265"/>
                  <a:gd name="T11" fmla="*/ 230 h 252"/>
                  <a:gd name="T12" fmla="*/ 212 w 265"/>
                  <a:gd name="T13" fmla="*/ 205 h 252"/>
                  <a:gd name="T14" fmla="*/ 230 w 265"/>
                  <a:gd name="T15" fmla="*/ 172 h 252"/>
                  <a:gd name="T16" fmla="*/ 252 w 265"/>
                  <a:gd name="T17" fmla="*/ 172 h 252"/>
                  <a:gd name="T18" fmla="*/ 262 w 265"/>
                  <a:gd name="T19" fmla="*/ 168 h 252"/>
                  <a:gd name="T20" fmla="*/ 265 w 265"/>
                  <a:gd name="T21" fmla="*/ 159 h 252"/>
                  <a:gd name="T22" fmla="*/ 265 w 265"/>
                  <a:gd name="T23" fmla="*/ 92 h 252"/>
                  <a:gd name="T24" fmla="*/ 262 w 265"/>
                  <a:gd name="T25" fmla="*/ 83 h 252"/>
                  <a:gd name="T26" fmla="*/ 252 w 265"/>
                  <a:gd name="T27" fmla="*/ 79 h 252"/>
                  <a:gd name="T28" fmla="*/ 230 w 265"/>
                  <a:gd name="T29" fmla="*/ 79 h 252"/>
                  <a:gd name="T30" fmla="*/ 212 w 265"/>
                  <a:gd name="T31" fmla="*/ 46 h 252"/>
                  <a:gd name="T32" fmla="*/ 187 w 265"/>
                  <a:gd name="T33" fmla="*/ 21 h 252"/>
                  <a:gd name="T34" fmla="*/ 156 w 265"/>
                  <a:gd name="T35" fmla="*/ 5 h 252"/>
                  <a:gd name="T36" fmla="*/ 119 w 265"/>
                  <a:gd name="T37" fmla="*/ 0 h 252"/>
                  <a:gd name="T38" fmla="*/ 71 w 265"/>
                  <a:gd name="T39" fmla="*/ 9 h 252"/>
                  <a:gd name="T40" fmla="*/ 33 w 265"/>
                  <a:gd name="T41" fmla="*/ 37 h 252"/>
                  <a:gd name="T42" fmla="*/ 9 w 265"/>
                  <a:gd name="T43" fmla="*/ 77 h 252"/>
                  <a:gd name="T44" fmla="*/ 0 w 265"/>
                  <a:gd name="T45" fmla="*/ 126 h 252"/>
                  <a:gd name="T46" fmla="*/ 9 w 265"/>
                  <a:gd name="T47" fmla="*/ 174 h 252"/>
                  <a:gd name="T48" fmla="*/ 33 w 265"/>
                  <a:gd name="T49" fmla="*/ 21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5" h="252">
                    <a:moveTo>
                      <a:pt x="33" y="214"/>
                    </a:moveTo>
                    <a:lnTo>
                      <a:pt x="33" y="214"/>
                    </a:lnTo>
                    <a:cubicBezTo>
                      <a:pt x="43" y="226"/>
                      <a:pt x="56" y="235"/>
                      <a:pt x="71" y="242"/>
                    </a:cubicBezTo>
                    <a:cubicBezTo>
                      <a:pt x="85" y="249"/>
                      <a:pt x="101" y="252"/>
                      <a:pt x="119" y="252"/>
                    </a:cubicBezTo>
                    <a:cubicBezTo>
                      <a:pt x="132" y="252"/>
                      <a:pt x="144" y="250"/>
                      <a:pt x="156" y="246"/>
                    </a:cubicBezTo>
                    <a:cubicBezTo>
                      <a:pt x="167" y="243"/>
                      <a:pt x="178" y="237"/>
                      <a:pt x="187" y="230"/>
                    </a:cubicBezTo>
                    <a:cubicBezTo>
                      <a:pt x="197" y="223"/>
                      <a:pt x="205" y="215"/>
                      <a:pt x="212" y="205"/>
                    </a:cubicBezTo>
                    <a:cubicBezTo>
                      <a:pt x="220" y="195"/>
                      <a:pt x="225" y="184"/>
                      <a:pt x="230" y="172"/>
                    </a:cubicBezTo>
                    <a:lnTo>
                      <a:pt x="252" y="172"/>
                    </a:lnTo>
                    <a:cubicBezTo>
                      <a:pt x="256" y="172"/>
                      <a:pt x="259" y="171"/>
                      <a:pt x="262" y="168"/>
                    </a:cubicBezTo>
                    <a:cubicBezTo>
                      <a:pt x="264" y="166"/>
                      <a:pt x="265" y="162"/>
                      <a:pt x="265" y="159"/>
                    </a:cubicBezTo>
                    <a:lnTo>
                      <a:pt x="265" y="92"/>
                    </a:lnTo>
                    <a:cubicBezTo>
                      <a:pt x="265" y="89"/>
                      <a:pt x="264" y="85"/>
                      <a:pt x="262" y="83"/>
                    </a:cubicBezTo>
                    <a:cubicBezTo>
                      <a:pt x="259" y="80"/>
                      <a:pt x="256" y="79"/>
                      <a:pt x="252" y="79"/>
                    </a:cubicBezTo>
                    <a:lnTo>
                      <a:pt x="230" y="79"/>
                    </a:lnTo>
                    <a:cubicBezTo>
                      <a:pt x="225" y="67"/>
                      <a:pt x="220" y="56"/>
                      <a:pt x="212" y="46"/>
                    </a:cubicBezTo>
                    <a:cubicBezTo>
                      <a:pt x="205" y="36"/>
                      <a:pt x="197" y="28"/>
                      <a:pt x="187" y="21"/>
                    </a:cubicBezTo>
                    <a:cubicBezTo>
                      <a:pt x="178" y="14"/>
                      <a:pt x="167" y="8"/>
                      <a:pt x="156" y="5"/>
                    </a:cubicBezTo>
                    <a:cubicBezTo>
                      <a:pt x="144" y="2"/>
                      <a:pt x="132" y="0"/>
                      <a:pt x="119" y="0"/>
                    </a:cubicBezTo>
                    <a:cubicBezTo>
                      <a:pt x="101" y="0"/>
                      <a:pt x="85" y="3"/>
                      <a:pt x="71" y="9"/>
                    </a:cubicBezTo>
                    <a:cubicBezTo>
                      <a:pt x="56" y="16"/>
                      <a:pt x="43" y="25"/>
                      <a:pt x="33" y="37"/>
                    </a:cubicBezTo>
                    <a:cubicBezTo>
                      <a:pt x="23" y="48"/>
                      <a:pt x="14" y="62"/>
                      <a:pt x="9" y="77"/>
                    </a:cubicBezTo>
                    <a:cubicBezTo>
                      <a:pt x="3" y="92"/>
                      <a:pt x="0" y="108"/>
                      <a:pt x="0" y="126"/>
                    </a:cubicBezTo>
                    <a:cubicBezTo>
                      <a:pt x="0" y="143"/>
                      <a:pt x="3" y="159"/>
                      <a:pt x="9" y="174"/>
                    </a:cubicBezTo>
                    <a:cubicBezTo>
                      <a:pt x="14" y="189"/>
                      <a:pt x="23" y="203"/>
                      <a:pt x="33" y="214"/>
                    </a:cubicBez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1" name="Freeform 7">
                <a:extLst>
                  <a:ext uri="{FF2B5EF4-FFF2-40B4-BE49-F238E27FC236}">
                    <a16:creationId xmlns:a16="http://schemas.microsoft.com/office/drawing/2014/main" id="{6BF2EF74-8B67-42F2-9271-E7C09D7B0E0F}"/>
                  </a:ext>
                </a:extLst>
              </p:cNvPr>
              <p:cNvSpPr>
                <a:spLocks/>
              </p:cNvSpPr>
              <p:nvPr/>
            </p:nvSpPr>
            <p:spPr bwMode="auto">
              <a:xfrm>
                <a:off x="1567" y="2183"/>
                <a:ext cx="226" cy="90"/>
              </a:xfrm>
              <a:custGeom>
                <a:avLst/>
                <a:gdLst>
                  <a:gd name="T0" fmla="*/ 343 w 365"/>
                  <a:gd name="T1" fmla="*/ 82 h 146"/>
                  <a:gd name="T2" fmla="*/ 343 w 365"/>
                  <a:gd name="T3" fmla="*/ 82 h 146"/>
                  <a:gd name="T4" fmla="*/ 304 w 365"/>
                  <a:gd name="T5" fmla="*/ 36 h 146"/>
                  <a:gd name="T6" fmla="*/ 250 w 365"/>
                  <a:gd name="T7" fmla="*/ 9 h 146"/>
                  <a:gd name="T8" fmla="*/ 183 w 365"/>
                  <a:gd name="T9" fmla="*/ 0 h 146"/>
                  <a:gd name="T10" fmla="*/ 116 w 365"/>
                  <a:gd name="T11" fmla="*/ 9 h 146"/>
                  <a:gd name="T12" fmla="*/ 62 w 365"/>
                  <a:gd name="T13" fmla="*/ 36 h 146"/>
                  <a:gd name="T14" fmla="*/ 22 w 365"/>
                  <a:gd name="T15" fmla="*/ 82 h 146"/>
                  <a:gd name="T16" fmla="*/ 0 w 365"/>
                  <a:gd name="T17" fmla="*/ 146 h 146"/>
                  <a:gd name="T18" fmla="*/ 365 w 365"/>
                  <a:gd name="T19" fmla="*/ 146 h 146"/>
                  <a:gd name="T20" fmla="*/ 343 w 365"/>
                  <a:gd name="T21" fmla="*/ 8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5" h="146">
                    <a:moveTo>
                      <a:pt x="343" y="82"/>
                    </a:moveTo>
                    <a:lnTo>
                      <a:pt x="343" y="82"/>
                    </a:lnTo>
                    <a:cubicBezTo>
                      <a:pt x="333" y="64"/>
                      <a:pt x="320" y="49"/>
                      <a:pt x="304" y="36"/>
                    </a:cubicBezTo>
                    <a:cubicBezTo>
                      <a:pt x="288" y="24"/>
                      <a:pt x="270" y="15"/>
                      <a:pt x="250" y="9"/>
                    </a:cubicBezTo>
                    <a:cubicBezTo>
                      <a:pt x="229" y="3"/>
                      <a:pt x="207" y="0"/>
                      <a:pt x="183" y="0"/>
                    </a:cubicBezTo>
                    <a:cubicBezTo>
                      <a:pt x="159" y="0"/>
                      <a:pt x="136" y="3"/>
                      <a:pt x="116" y="9"/>
                    </a:cubicBezTo>
                    <a:cubicBezTo>
                      <a:pt x="96" y="15"/>
                      <a:pt x="77" y="24"/>
                      <a:pt x="62" y="36"/>
                    </a:cubicBezTo>
                    <a:cubicBezTo>
                      <a:pt x="46" y="49"/>
                      <a:pt x="33" y="64"/>
                      <a:pt x="22" y="82"/>
                    </a:cubicBezTo>
                    <a:cubicBezTo>
                      <a:pt x="12" y="101"/>
                      <a:pt x="5" y="122"/>
                      <a:pt x="0" y="146"/>
                    </a:cubicBezTo>
                    <a:lnTo>
                      <a:pt x="365" y="146"/>
                    </a:lnTo>
                    <a:cubicBezTo>
                      <a:pt x="361" y="122"/>
                      <a:pt x="354" y="101"/>
                      <a:pt x="343" y="82"/>
                    </a:cubicBez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2" name="Freeform 8">
                <a:extLst>
                  <a:ext uri="{FF2B5EF4-FFF2-40B4-BE49-F238E27FC236}">
                    <a16:creationId xmlns:a16="http://schemas.microsoft.com/office/drawing/2014/main" id="{E65E05D9-62DA-48A2-92EC-87B4DA7EEB8D}"/>
                  </a:ext>
                </a:extLst>
              </p:cNvPr>
              <p:cNvSpPr>
                <a:spLocks/>
              </p:cNvSpPr>
              <p:nvPr/>
            </p:nvSpPr>
            <p:spPr bwMode="auto">
              <a:xfrm>
                <a:off x="1663" y="2091"/>
                <a:ext cx="75" cy="50"/>
              </a:xfrm>
              <a:custGeom>
                <a:avLst/>
                <a:gdLst>
                  <a:gd name="T0" fmla="*/ 6 w 120"/>
                  <a:gd name="T1" fmla="*/ 46 h 80"/>
                  <a:gd name="T2" fmla="*/ 6 w 120"/>
                  <a:gd name="T3" fmla="*/ 46 h 80"/>
                  <a:gd name="T4" fmla="*/ 20 w 120"/>
                  <a:gd name="T5" fmla="*/ 40 h 80"/>
                  <a:gd name="T6" fmla="*/ 47 w 120"/>
                  <a:gd name="T7" fmla="*/ 40 h 80"/>
                  <a:gd name="T8" fmla="*/ 55 w 120"/>
                  <a:gd name="T9" fmla="*/ 42 h 80"/>
                  <a:gd name="T10" fmla="*/ 62 w 120"/>
                  <a:gd name="T11" fmla="*/ 48 h 80"/>
                  <a:gd name="T12" fmla="*/ 64 w 120"/>
                  <a:gd name="T13" fmla="*/ 47 h 80"/>
                  <a:gd name="T14" fmla="*/ 90 w 120"/>
                  <a:gd name="T15" fmla="*/ 30 h 80"/>
                  <a:gd name="T16" fmla="*/ 107 w 120"/>
                  <a:gd name="T17" fmla="*/ 4 h 80"/>
                  <a:gd name="T18" fmla="*/ 114 w 120"/>
                  <a:gd name="T19" fmla="*/ 0 h 80"/>
                  <a:gd name="T20" fmla="*/ 118 w 120"/>
                  <a:gd name="T21" fmla="*/ 2 h 80"/>
                  <a:gd name="T22" fmla="*/ 120 w 120"/>
                  <a:gd name="T23" fmla="*/ 7 h 80"/>
                  <a:gd name="T24" fmla="*/ 120 w 120"/>
                  <a:gd name="T25" fmla="*/ 9 h 80"/>
                  <a:gd name="T26" fmla="*/ 100 w 120"/>
                  <a:gd name="T27" fmla="*/ 39 h 80"/>
                  <a:gd name="T28" fmla="*/ 70 w 120"/>
                  <a:gd name="T29" fmla="*/ 59 h 80"/>
                  <a:gd name="T30" fmla="*/ 67 w 120"/>
                  <a:gd name="T31" fmla="*/ 60 h 80"/>
                  <a:gd name="T32" fmla="*/ 65 w 120"/>
                  <a:gd name="T33" fmla="*/ 68 h 80"/>
                  <a:gd name="T34" fmla="*/ 61 w 120"/>
                  <a:gd name="T35" fmla="*/ 74 h 80"/>
                  <a:gd name="T36" fmla="*/ 54 w 120"/>
                  <a:gd name="T37" fmla="*/ 79 h 80"/>
                  <a:gd name="T38" fmla="*/ 47 w 120"/>
                  <a:gd name="T39" fmla="*/ 80 h 80"/>
                  <a:gd name="T40" fmla="*/ 20 w 120"/>
                  <a:gd name="T41" fmla="*/ 80 h 80"/>
                  <a:gd name="T42" fmla="*/ 6 w 120"/>
                  <a:gd name="T43" fmla="*/ 74 h 80"/>
                  <a:gd name="T44" fmla="*/ 0 w 120"/>
                  <a:gd name="T45" fmla="*/ 60 h 80"/>
                  <a:gd name="T46" fmla="*/ 6 w 120"/>
                  <a:gd name="T47"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80">
                    <a:moveTo>
                      <a:pt x="6" y="46"/>
                    </a:moveTo>
                    <a:lnTo>
                      <a:pt x="6" y="46"/>
                    </a:lnTo>
                    <a:cubicBezTo>
                      <a:pt x="10" y="42"/>
                      <a:pt x="15" y="40"/>
                      <a:pt x="20" y="40"/>
                    </a:cubicBezTo>
                    <a:lnTo>
                      <a:pt x="47" y="40"/>
                    </a:lnTo>
                    <a:cubicBezTo>
                      <a:pt x="50" y="40"/>
                      <a:pt x="53" y="41"/>
                      <a:pt x="55" y="42"/>
                    </a:cubicBezTo>
                    <a:cubicBezTo>
                      <a:pt x="58" y="44"/>
                      <a:pt x="61" y="46"/>
                      <a:pt x="62" y="48"/>
                    </a:cubicBezTo>
                    <a:lnTo>
                      <a:pt x="64" y="47"/>
                    </a:lnTo>
                    <a:cubicBezTo>
                      <a:pt x="74" y="44"/>
                      <a:pt x="83" y="38"/>
                      <a:pt x="90" y="30"/>
                    </a:cubicBezTo>
                    <a:cubicBezTo>
                      <a:pt x="97" y="22"/>
                      <a:pt x="103" y="14"/>
                      <a:pt x="107" y="4"/>
                    </a:cubicBezTo>
                    <a:cubicBezTo>
                      <a:pt x="109" y="2"/>
                      <a:pt x="111" y="0"/>
                      <a:pt x="114" y="0"/>
                    </a:cubicBezTo>
                    <a:cubicBezTo>
                      <a:pt x="115" y="0"/>
                      <a:pt x="117" y="1"/>
                      <a:pt x="118" y="2"/>
                    </a:cubicBezTo>
                    <a:cubicBezTo>
                      <a:pt x="120" y="3"/>
                      <a:pt x="120" y="5"/>
                      <a:pt x="120" y="7"/>
                    </a:cubicBezTo>
                    <a:cubicBezTo>
                      <a:pt x="120" y="8"/>
                      <a:pt x="120" y="8"/>
                      <a:pt x="120" y="9"/>
                    </a:cubicBezTo>
                    <a:cubicBezTo>
                      <a:pt x="115" y="21"/>
                      <a:pt x="108" y="31"/>
                      <a:pt x="100" y="39"/>
                    </a:cubicBezTo>
                    <a:cubicBezTo>
                      <a:pt x="91" y="48"/>
                      <a:pt x="81" y="54"/>
                      <a:pt x="70" y="59"/>
                    </a:cubicBezTo>
                    <a:cubicBezTo>
                      <a:pt x="68" y="60"/>
                      <a:pt x="68" y="60"/>
                      <a:pt x="67" y="60"/>
                    </a:cubicBezTo>
                    <a:cubicBezTo>
                      <a:pt x="67" y="63"/>
                      <a:pt x="66" y="66"/>
                      <a:pt x="65" y="68"/>
                    </a:cubicBezTo>
                    <a:cubicBezTo>
                      <a:pt x="64" y="70"/>
                      <a:pt x="63" y="73"/>
                      <a:pt x="61" y="74"/>
                    </a:cubicBezTo>
                    <a:cubicBezTo>
                      <a:pt x="59" y="76"/>
                      <a:pt x="57" y="78"/>
                      <a:pt x="54" y="79"/>
                    </a:cubicBezTo>
                    <a:cubicBezTo>
                      <a:pt x="52" y="80"/>
                      <a:pt x="49" y="80"/>
                      <a:pt x="47" y="80"/>
                    </a:cubicBezTo>
                    <a:lnTo>
                      <a:pt x="20" y="80"/>
                    </a:lnTo>
                    <a:cubicBezTo>
                      <a:pt x="15" y="80"/>
                      <a:pt x="10" y="78"/>
                      <a:pt x="6" y="74"/>
                    </a:cubicBezTo>
                    <a:cubicBezTo>
                      <a:pt x="2" y="70"/>
                      <a:pt x="0" y="66"/>
                      <a:pt x="0" y="60"/>
                    </a:cubicBezTo>
                    <a:cubicBezTo>
                      <a:pt x="0" y="55"/>
                      <a:pt x="2" y="50"/>
                      <a:pt x="6" y="46"/>
                    </a:cubicBezTo>
                    <a:close/>
                  </a:path>
                </a:pathLst>
              </a:custGeom>
              <a:solidFill>
                <a:srgbClr val="4B53B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grpSp>
      <p:sp>
        <p:nvSpPr>
          <p:cNvPr id="5" name="TextBox 4">
            <a:extLst>
              <a:ext uri="{FF2B5EF4-FFF2-40B4-BE49-F238E27FC236}">
                <a16:creationId xmlns:a16="http://schemas.microsoft.com/office/drawing/2014/main" id="{37C89995-67DA-403F-BD3F-61387B9830B6}"/>
              </a:ext>
            </a:extLst>
          </p:cNvPr>
          <p:cNvSpPr txBox="1"/>
          <p:nvPr/>
        </p:nvSpPr>
        <p:spPr>
          <a:xfrm>
            <a:off x="1068023" y="5346434"/>
            <a:ext cx="3072177" cy="914400"/>
          </a:xfrm>
          <a:prstGeom prst="rect">
            <a:avLst/>
          </a:prstGeom>
          <a:noFill/>
        </p:spPr>
        <p:txBody>
          <a:bodyPr wrap="square" lIns="91440" tIns="182880" rIns="91440" bIns="182880"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a:ln>
                  <a:noFill/>
                </a:ln>
                <a:solidFill>
                  <a:srgbClr val="1A1A1A"/>
                </a:solidFill>
                <a:effectLst/>
                <a:uLnTx/>
                <a:uFillTx/>
                <a:latin typeface="Segoe UI Semibold"/>
                <a:ea typeface="+mn-ea"/>
                <a:cs typeface="+mn-cs"/>
              </a:rPr>
              <a:t>1:1 Meetings and Calls</a:t>
            </a:r>
          </a:p>
        </p:txBody>
      </p:sp>
      <p:sp>
        <p:nvSpPr>
          <p:cNvPr id="33" name="Freeform: Shape 32" descr="Arrow pointing left">
            <a:extLst>
              <a:ext uri="{FF2B5EF4-FFF2-40B4-BE49-F238E27FC236}">
                <a16:creationId xmlns:a16="http://schemas.microsoft.com/office/drawing/2014/main" id="{138EFA03-547D-4ABC-9CFB-E31F298B60B3}"/>
              </a:ext>
            </a:extLst>
          </p:cNvPr>
          <p:cNvSpPr/>
          <p:nvPr/>
        </p:nvSpPr>
        <p:spPr bwMode="auto">
          <a:xfrm rot="13500000">
            <a:off x="4252546" y="5588312"/>
            <a:ext cx="195020" cy="195510"/>
          </a:xfrm>
          <a:custGeom>
            <a:avLst/>
            <a:gdLst>
              <a:gd name="connsiteX0" fmla="*/ 0 w 679269"/>
              <a:gd name="connsiteY0" fmla="*/ 0 h 522514"/>
              <a:gd name="connsiteX1" fmla="*/ 679269 w 679269"/>
              <a:gd name="connsiteY1" fmla="*/ 0 h 522514"/>
              <a:gd name="connsiteX2" fmla="*/ 679269 w 679269"/>
              <a:gd name="connsiteY2" fmla="*/ 522514 h 522514"/>
            </a:gdLst>
            <a:ahLst/>
            <a:cxnLst>
              <a:cxn ang="0">
                <a:pos x="connsiteX0" y="connsiteY0"/>
              </a:cxn>
              <a:cxn ang="0">
                <a:pos x="connsiteX1" y="connsiteY1"/>
              </a:cxn>
              <a:cxn ang="0">
                <a:pos x="connsiteX2" y="connsiteY2"/>
              </a:cxn>
            </a:cxnLst>
            <a:rect l="l" t="t" r="r" b="b"/>
            <a:pathLst>
              <a:path w="679269" h="522514">
                <a:moveTo>
                  <a:pt x="0" y="0"/>
                </a:moveTo>
                <a:lnTo>
                  <a:pt x="679269" y="0"/>
                </a:lnTo>
                <a:lnTo>
                  <a:pt x="679269" y="522514"/>
                </a:lnTo>
              </a:path>
            </a:pathLst>
          </a:custGeom>
          <a:noFill/>
          <a:ln w="38100" cap="rnd">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nvGrpSpPr>
          <p:cNvPr id="3" name="Group 2" descr="Spot illustration of three people with their headset">
            <a:extLst>
              <a:ext uri="{FF2B5EF4-FFF2-40B4-BE49-F238E27FC236}">
                <a16:creationId xmlns:a16="http://schemas.microsoft.com/office/drawing/2014/main" id="{B95CE169-DF34-4CD5-9E50-601D5343F888}"/>
              </a:ext>
            </a:extLst>
          </p:cNvPr>
          <p:cNvGrpSpPr/>
          <p:nvPr/>
        </p:nvGrpSpPr>
        <p:grpSpPr>
          <a:xfrm>
            <a:off x="5343007" y="3478791"/>
            <a:ext cx="1505986" cy="1505986"/>
            <a:chOff x="5343007" y="3478791"/>
            <a:chExt cx="1505986" cy="1505986"/>
          </a:xfrm>
        </p:grpSpPr>
        <p:sp>
          <p:nvSpPr>
            <p:cNvPr id="35" name="Oval 34">
              <a:extLst>
                <a:ext uri="{FF2B5EF4-FFF2-40B4-BE49-F238E27FC236}">
                  <a16:creationId xmlns:a16="http://schemas.microsoft.com/office/drawing/2014/main" id="{2D7C8B8C-5813-4F58-9BFB-33DB8FBEA6A9}"/>
                </a:ext>
                <a:ext uri="{C183D7F6-B498-43B3-948B-1728B52AA6E4}">
                  <adec:decorative xmlns:adec="http://schemas.microsoft.com/office/drawing/2017/decorative" val="1"/>
                </a:ext>
              </a:extLst>
            </p:cNvPr>
            <p:cNvSpPr/>
            <p:nvPr/>
          </p:nvSpPr>
          <p:spPr bwMode="auto">
            <a:xfrm>
              <a:off x="5343007" y="3478791"/>
              <a:ext cx="1505986" cy="1505986"/>
            </a:xfrm>
            <a:prstGeom prst="ellipse">
              <a:avLst/>
            </a:prstGeom>
            <a:solidFill>
              <a:schemeClr val="bg1"/>
            </a:solidFill>
            <a:ln w="10795" cap="flat" cmpd="sng" algn="ctr">
              <a:noFill/>
              <a:prstDash val="solid"/>
            </a:ln>
            <a:effectLst>
              <a:outerShdw blurRad="190500" dist="38100" dir="2700000" algn="tl" rotWithShape="0">
                <a:prstClr val="black">
                  <a:alpha val="2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3" rIns="182802" bIns="146243" numCol="1" spcCol="0" rtlCol="0" fromWordArt="0" anchor="t" anchorCtr="0" forceAA="0" compatLnSpc="1">
              <a:prstTxWarp prst="textNoShape">
                <a:avLst/>
              </a:prstTxWarp>
              <a:noAutofit/>
            </a:bodyPr>
            <a:lstStyle/>
            <a:p>
              <a:pPr marL="0" marR="0" lvl="0" indent="0" algn="ctr" defTabSz="931935" rtl="0" eaLnBrk="1" fontAlgn="base" latinLnBrk="0" hangingPunct="1">
                <a:lnSpc>
                  <a:spcPct val="90000"/>
                </a:lnSpc>
                <a:spcBef>
                  <a:spcPct val="0"/>
                </a:spcBef>
                <a:spcAft>
                  <a:spcPct val="0"/>
                </a:spcAft>
                <a:buClrTx/>
                <a:buSzTx/>
                <a:buFontTx/>
                <a:buNone/>
                <a:tabLst/>
                <a:defRPr/>
              </a:pPr>
              <a:endParaRPr kumimoji="0" lang="en-US" sz="1600" b="0" i="0" u="none" strike="noStrike" kern="1200" cap="none" spc="-147"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31" name="Group 30" descr="Spot illustration of three people with their headset">
              <a:extLst>
                <a:ext uri="{FF2B5EF4-FFF2-40B4-BE49-F238E27FC236}">
                  <a16:creationId xmlns:a16="http://schemas.microsoft.com/office/drawing/2014/main" id="{C6332893-CE4F-4BD6-B695-6A709EE3900F}"/>
                </a:ext>
              </a:extLst>
            </p:cNvPr>
            <p:cNvGrpSpPr/>
            <p:nvPr/>
          </p:nvGrpSpPr>
          <p:grpSpPr>
            <a:xfrm>
              <a:off x="5618995" y="3754779"/>
              <a:ext cx="954011" cy="954011"/>
              <a:chOff x="5649195" y="2906690"/>
              <a:chExt cx="954011" cy="954011"/>
            </a:xfrm>
          </p:grpSpPr>
          <p:pic>
            <p:nvPicPr>
              <p:cNvPr id="13" name="Picture 12">
                <a:extLst>
                  <a:ext uri="{FF2B5EF4-FFF2-40B4-BE49-F238E27FC236}">
                    <a16:creationId xmlns:a16="http://schemas.microsoft.com/office/drawing/2014/main" id="{19F22926-690D-468C-ABE2-5F85C603ACC6}"/>
                  </a:ext>
                </a:extLst>
              </p:cNvPr>
              <p:cNvPicPr>
                <a:picLocks noChangeAspect="1"/>
              </p:cNvPicPr>
              <p:nvPr/>
            </p:nvPicPr>
            <p:blipFill>
              <a:blip r:embed="rId4"/>
              <a:stretch>
                <a:fillRect/>
              </a:stretch>
            </p:blipFill>
            <p:spPr>
              <a:xfrm>
                <a:off x="5649195" y="2906690"/>
                <a:ext cx="954011" cy="954011"/>
              </a:xfrm>
              <a:prstGeom prst="rect">
                <a:avLst/>
              </a:prstGeom>
            </p:spPr>
          </p:pic>
          <p:grpSp>
            <p:nvGrpSpPr>
              <p:cNvPr id="30" name="Group 29">
                <a:extLst>
                  <a:ext uri="{FF2B5EF4-FFF2-40B4-BE49-F238E27FC236}">
                    <a16:creationId xmlns:a16="http://schemas.microsoft.com/office/drawing/2014/main" id="{2A4E0706-C62B-4250-899C-5988E9FFF559}"/>
                  </a:ext>
                </a:extLst>
              </p:cNvPr>
              <p:cNvGrpSpPr/>
              <p:nvPr/>
            </p:nvGrpSpPr>
            <p:grpSpPr>
              <a:xfrm>
                <a:off x="6015042" y="3151976"/>
                <a:ext cx="276220" cy="261152"/>
                <a:chOff x="2701925" y="3343275"/>
                <a:chExt cx="261938" cy="247650"/>
              </a:xfrm>
            </p:grpSpPr>
            <p:sp>
              <p:nvSpPr>
                <p:cNvPr id="26" name="Freeform 6">
                  <a:extLst>
                    <a:ext uri="{FF2B5EF4-FFF2-40B4-BE49-F238E27FC236}">
                      <a16:creationId xmlns:a16="http://schemas.microsoft.com/office/drawing/2014/main" id="{8C553DA8-2425-4808-BD03-9726BC106765}"/>
                    </a:ext>
                  </a:extLst>
                </p:cNvPr>
                <p:cNvSpPr>
                  <a:spLocks/>
                </p:cNvSpPr>
                <p:nvPr/>
              </p:nvSpPr>
              <p:spPr bwMode="auto">
                <a:xfrm>
                  <a:off x="2701925" y="3343275"/>
                  <a:ext cx="261938" cy="247650"/>
                </a:xfrm>
                <a:custGeom>
                  <a:avLst/>
                  <a:gdLst>
                    <a:gd name="T0" fmla="*/ 33 w 265"/>
                    <a:gd name="T1" fmla="*/ 214 h 252"/>
                    <a:gd name="T2" fmla="*/ 33 w 265"/>
                    <a:gd name="T3" fmla="*/ 214 h 252"/>
                    <a:gd name="T4" fmla="*/ 71 w 265"/>
                    <a:gd name="T5" fmla="*/ 242 h 252"/>
                    <a:gd name="T6" fmla="*/ 119 w 265"/>
                    <a:gd name="T7" fmla="*/ 252 h 252"/>
                    <a:gd name="T8" fmla="*/ 156 w 265"/>
                    <a:gd name="T9" fmla="*/ 246 h 252"/>
                    <a:gd name="T10" fmla="*/ 187 w 265"/>
                    <a:gd name="T11" fmla="*/ 230 h 252"/>
                    <a:gd name="T12" fmla="*/ 212 w 265"/>
                    <a:gd name="T13" fmla="*/ 205 h 252"/>
                    <a:gd name="T14" fmla="*/ 230 w 265"/>
                    <a:gd name="T15" fmla="*/ 172 h 252"/>
                    <a:gd name="T16" fmla="*/ 252 w 265"/>
                    <a:gd name="T17" fmla="*/ 172 h 252"/>
                    <a:gd name="T18" fmla="*/ 262 w 265"/>
                    <a:gd name="T19" fmla="*/ 168 h 252"/>
                    <a:gd name="T20" fmla="*/ 265 w 265"/>
                    <a:gd name="T21" fmla="*/ 159 h 252"/>
                    <a:gd name="T22" fmla="*/ 265 w 265"/>
                    <a:gd name="T23" fmla="*/ 92 h 252"/>
                    <a:gd name="T24" fmla="*/ 262 w 265"/>
                    <a:gd name="T25" fmla="*/ 83 h 252"/>
                    <a:gd name="T26" fmla="*/ 252 w 265"/>
                    <a:gd name="T27" fmla="*/ 79 h 252"/>
                    <a:gd name="T28" fmla="*/ 230 w 265"/>
                    <a:gd name="T29" fmla="*/ 79 h 252"/>
                    <a:gd name="T30" fmla="*/ 212 w 265"/>
                    <a:gd name="T31" fmla="*/ 46 h 252"/>
                    <a:gd name="T32" fmla="*/ 187 w 265"/>
                    <a:gd name="T33" fmla="*/ 21 h 252"/>
                    <a:gd name="T34" fmla="*/ 156 w 265"/>
                    <a:gd name="T35" fmla="*/ 5 h 252"/>
                    <a:gd name="T36" fmla="*/ 119 w 265"/>
                    <a:gd name="T37" fmla="*/ 0 h 252"/>
                    <a:gd name="T38" fmla="*/ 71 w 265"/>
                    <a:gd name="T39" fmla="*/ 9 h 252"/>
                    <a:gd name="T40" fmla="*/ 33 w 265"/>
                    <a:gd name="T41" fmla="*/ 37 h 252"/>
                    <a:gd name="T42" fmla="*/ 9 w 265"/>
                    <a:gd name="T43" fmla="*/ 77 h 252"/>
                    <a:gd name="T44" fmla="*/ 0 w 265"/>
                    <a:gd name="T45" fmla="*/ 126 h 252"/>
                    <a:gd name="T46" fmla="*/ 9 w 265"/>
                    <a:gd name="T47" fmla="*/ 174 h 252"/>
                    <a:gd name="T48" fmla="*/ 33 w 265"/>
                    <a:gd name="T49" fmla="*/ 21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5" h="252">
                      <a:moveTo>
                        <a:pt x="33" y="214"/>
                      </a:moveTo>
                      <a:lnTo>
                        <a:pt x="33" y="214"/>
                      </a:lnTo>
                      <a:cubicBezTo>
                        <a:pt x="43" y="226"/>
                        <a:pt x="56" y="235"/>
                        <a:pt x="71" y="242"/>
                      </a:cubicBezTo>
                      <a:cubicBezTo>
                        <a:pt x="85" y="249"/>
                        <a:pt x="101" y="252"/>
                        <a:pt x="119" y="252"/>
                      </a:cubicBezTo>
                      <a:cubicBezTo>
                        <a:pt x="132" y="252"/>
                        <a:pt x="144" y="250"/>
                        <a:pt x="156" y="246"/>
                      </a:cubicBezTo>
                      <a:cubicBezTo>
                        <a:pt x="167" y="243"/>
                        <a:pt x="178" y="237"/>
                        <a:pt x="187" y="230"/>
                      </a:cubicBezTo>
                      <a:cubicBezTo>
                        <a:pt x="197" y="223"/>
                        <a:pt x="205" y="215"/>
                        <a:pt x="212" y="205"/>
                      </a:cubicBezTo>
                      <a:cubicBezTo>
                        <a:pt x="220" y="195"/>
                        <a:pt x="225" y="184"/>
                        <a:pt x="230" y="172"/>
                      </a:cubicBezTo>
                      <a:lnTo>
                        <a:pt x="252" y="172"/>
                      </a:lnTo>
                      <a:cubicBezTo>
                        <a:pt x="256" y="172"/>
                        <a:pt x="259" y="171"/>
                        <a:pt x="262" y="168"/>
                      </a:cubicBezTo>
                      <a:cubicBezTo>
                        <a:pt x="264" y="166"/>
                        <a:pt x="265" y="162"/>
                        <a:pt x="265" y="159"/>
                      </a:cubicBezTo>
                      <a:lnTo>
                        <a:pt x="265" y="92"/>
                      </a:lnTo>
                      <a:cubicBezTo>
                        <a:pt x="265" y="89"/>
                        <a:pt x="264" y="85"/>
                        <a:pt x="262" y="83"/>
                      </a:cubicBezTo>
                      <a:cubicBezTo>
                        <a:pt x="259" y="80"/>
                        <a:pt x="256" y="79"/>
                        <a:pt x="252" y="79"/>
                      </a:cubicBezTo>
                      <a:lnTo>
                        <a:pt x="230" y="79"/>
                      </a:lnTo>
                      <a:cubicBezTo>
                        <a:pt x="225" y="67"/>
                        <a:pt x="220" y="56"/>
                        <a:pt x="212" y="46"/>
                      </a:cubicBezTo>
                      <a:cubicBezTo>
                        <a:pt x="205" y="36"/>
                        <a:pt x="197" y="28"/>
                        <a:pt x="187" y="21"/>
                      </a:cubicBezTo>
                      <a:cubicBezTo>
                        <a:pt x="178" y="14"/>
                        <a:pt x="167" y="8"/>
                        <a:pt x="156" y="5"/>
                      </a:cubicBezTo>
                      <a:cubicBezTo>
                        <a:pt x="144" y="2"/>
                        <a:pt x="132" y="0"/>
                        <a:pt x="119" y="0"/>
                      </a:cubicBezTo>
                      <a:cubicBezTo>
                        <a:pt x="101" y="0"/>
                        <a:pt x="85" y="3"/>
                        <a:pt x="71" y="9"/>
                      </a:cubicBezTo>
                      <a:cubicBezTo>
                        <a:pt x="56" y="16"/>
                        <a:pt x="43" y="25"/>
                        <a:pt x="33" y="37"/>
                      </a:cubicBezTo>
                      <a:cubicBezTo>
                        <a:pt x="23" y="48"/>
                        <a:pt x="14" y="62"/>
                        <a:pt x="9" y="77"/>
                      </a:cubicBezTo>
                      <a:cubicBezTo>
                        <a:pt x="3" y="92"/>
                        <a:pt x="0" y="108"/>
                        <a:pt x="0" y="126"/>
                      </a:cubicBezTo>
                      <a:cubicBezTo>
                        <a:pt x="0" y="143"/>
                        <a:pt x="3" y="159"/>
                        <a:pt x="9" y="174"/>
                      </a:cubicBezTo>
                      <a:cubicBezTo>
                        <a:pt x="14" y="189"/>
                        <a:pt x="23" y="203"/>
                        <a:pt x="33" y="214"/>
                      </a:cubicBezTo>
                      <a:close/>
                    </a:path>
                  </a:pathLst>
                </a:custGeom>
                <a:solidFill>
                  <a:srgbClr val="D1D1D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8" name="Freeform 8">
                  <a:extLst>
                    <a:ext uri="{FF2B5EF4-FFF2-40B4-BE49-F238E27FC236}">
                      <a16:creationId xmlns:a16="http://schemas.microsoft.com/office/drawing/2014/main" id="{029BBCF0-AECD-4F89-B7AC-C21E49868133}"/>
                    </a:ext>
                  </a:extLst>
                </p:cNvPr>
                <p:cNvSpPr>
                  <a:spLocks/>
                </p:cNvSpPr>
                <p:nvPr/>
              </p:nvSpPr>
              <p:spPr bwMode="auto">
                <a:xfrm>
                  <a:off x="2792413" y="3471863"/>
                  <a:ext cx="119063" cy="79375"/>
                </a:xfrm>
                <a:custGeom>
                  <a:avLst/>
                  <a:gdLst>
                    <a:gd name="T0" fmla="*/ 6 w 120"/>
                    <a:gd name="T1" fmla="*/ 46 h 80"/>
                    <a:gd name="T2" fmla="*/ 6 w 120"/>
                    <a:gd name="T3" fmla="*/ 46 h 80"/>
                    <a:gd name="T4" fmla="*/ 20 w 120"/>
                    <a:gd name="T5" fmla="*/ 40 h 80"/>
                    <a:gd name="T6" fmla="*/ 47 w 120"/>
                    <a:gd name="T7" fmla="*/ 40 h 80"/>
                    <a:gd name="T8" fmla="*/ 55 w 120"/>
                    <a:gd name="T9" fmla="*/ 42 h 80"/>
                    <a:gd name="T10" fmla="*/ 62 w 120"/>
                    <a:gd name="T11" fmla="*/ 48 h 80"/>
                    <a:gd name="T12" fmla="*/ 64 w 120"/>
                    <a:gd name="T13" fmla="*/ 47 h 80"/>
                    <a:gd name="T14" fmla="*/ 90 w 120"/>
                    <a:gd name="T15" fmla="*/ 30 h 80"/>
                    <a:gd name="T16" fmla="*/ 107 w 120"/>
                    <a:gd name="T17" fmla="*/ 4 h 80"/>
                    <a:gd name="T18" fmla="*/ 114 w 120"/>
                    <a:gd name="T19" fmla="*/ 0 h 80"/>
                    <a:gd name="T20" fmla="*/ 118 w 120"/>
                    <a:gd name="T21" fmla="*/ 2 h 80"/>
                    <a:gd name="T22" fmla="*/ 120 w 120"/>
                    <a:gd name="T23" fmla="*/ 7 h 80"/>
                    <a:gd name="T24" fmla="*/ 120 w 120"/>
                    <a:gd name="T25" fmla="*/ 9 h 80"/>
                    <a:gd name="T26" fmla="*/ 100 w 120"/>
                    <a:gd name="T27" fmla="*/ 39 h 80"/>
                    <a:gd name="T28" fmla="*/ 70 w 120"/>
                    <a:gd name="T29" fmla="*/ 59 h 80"/>
                    <a:gd name="T30" fmla="*/ 67 w 120"/>
                    <a:gd name="T31" fmla="*/ 60 h 80"/>
                    <a:gd name="T32" fmla="*/ 65 w 120"/>
                    <a:gd name="T33" fmla="*/ 68 h 80"/>
                    <a:gd name="T34" fmla="*/ 61 w 120"/>
                    <a:gd name="T35" fmla="*/ 74 h 80"/>
                    <a:gd name="T36" fmla="*/ 54 w 120"/>
                    <a:gd name="T37" fmla="*/ 79 h 80"/>
                    <a:gd name="T38" fmla="*/ 47 w 120"/>
                    <a:gd name="T39" fmla="*/ 80 h 80"/>
                    <a:gd name="T40" fmla="*/ 20 w 120"/>
                    <a:gd name="T41" fmla="*/ 80 h 80"/>
                    <a:gd name="T42" fmla="*/ 6 w 120"/>
                    <a:gd name="T43" fmla="*/ 74 h 80"/>
                    <a:gd name="T44" fmla="*/ 0 w 120"/>
                    <a:gd name="T45" fmla="*/ 60 h 80"/>
                    <a:gd name="T46" fmla="*/ 6 w 120"/>
                    <a:gd name="T47"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80">
                      <a:moveTo>
                        <a:pt x="6" y="46"/>
                      </a:moveTo>
                      <a:lnTo>
                        <a:pt x="6" y="46"/>
                      </a:lnTo>
                      <a:cubicBezTo>
                        <a:pt x="10" y="42"/>
                        <a:pt x="15" y="40"/>
                        <a:pt x="20" y="40"/>
                      </a:cubicBezTo>
                      <a:lnTo>
                        <a:pt x="47" y="40"/>
                      </a:lnTo>
                      <a:cubicBezTo>
                        <a:pt x="50" y="40"/>
                        <a:pt x="53" y="41"/>
                        <a:pt x="55" y="42"/>
                      </a:cubicBezTo>
                      <a:cubicBezTo>
                        <a:pt x="58" y="44"/>
                        <a:pt x="61" y="46"/>
                        <a:pt x="62" y="48"/>
                      </a:cubicBezTo>
                      <a:lnTo>
                        <a:pt x="64" y="47"/>
                      </a:lnTo>
                      <a:cubicBezTo>
                        <a:pt x="74" y="44"/>
                        <a:pt x="83" y="38"/>
                        <a:pt x="90" y="30"/>
                      </a:cubicBezTo>
                      <a:cubicBezTo>
                        <a:pt x="97" y="22"/>
                        <a:pt x="103" y="14"/>
                        <a:pt x="107" y="4"/>
                      </a:cubicBezTo>
                      <a:cubicBezTo>
                        <a:pt x="109" y="2"/>
                        <a:pt x="111" y="0"/>
                        <a:pt x="114" y="0"/>
                      </a:cubicBezTo>
                      <a:cubicBezTo>
                        <a:pt x="115" y="0"/>
                        <a:pt x="117" y="1"/>
                        <a:pt x="118" y="2"/>
                      </a:cubicBezTo>
                      <a:cubicBezTo>
                        <a:pt x="120" y="3"/>
                        <a:pt x="120" y="5"/>
                        <a:pt x="120" y="7"/>
                      </a:cubicBezTo>
                      <a:cubicBezTo>
                        <a:pt x="120" y="8"/>
                        <a:pt x="120" y="8"/>
                        <a:pt x="120" y="9"/>
                      </a:cubicBezTo>
                      <a:cubicBezTo>
                        <a:pt x="115" y="21"/>
                        <a:pt x="108" y="31"/>
                        <a:pt x="100" y="39"/>
                      </a:cubicBezTo>
                      <a:cubicBezTo>
                        <a:pt x="91" y="48"/>
                        <a:pt x="81" y="54"/>
                        <a:pt x="70" y="59"/>
                      </a:cubicBezTo>
                      <a:cubicBezTo>
                        <a:pt x="68" y="60"/>
                        <a:pt x="68" y="60"/>
                        <a:pt x="67" y="60"/>
                      </a:cubicBezTo>
                      <a:cubicBezTo>
                        <a:pt x="67" y="63"/>
                        <a:pt x="66" y="66"/>
                        <a:pt x="65" y="68"/>
                      </a:cubicBezTo>
                      <a:cubicBezTo>
                        <a:pt x="64" y="70"/>
                        <a:pt x="63" y="73"/>
                        <a:pt x="61" y="74"/>
                      </a:cubicBezTo>
                      <a:cubicBezTo>
                        <a:pt x="59" y="76"/>
                        <a:pt x="57" y="78"/>
                        <a:pt x="54" y="79"/>
                      </a:cubicBezTo>
                      <a:cubicBezTo>
                        <a:pt x="52" y="80"/>
                        <a:pt x="49" y="80"/>
                        <a:pt x="47" y="80"/>
                      </a:cubicBezTo>
                      <a:lnTo>
                        <a:pt x="20" y="80"/>
                      </a:lnTo>
                      <a:cubicBezTo>
                        <a:pt x="15" y="80"/>
                        <a:pt x="10" y="78"/>
                        <a:pt x="6" y="74"/>
                      </a:cubicBezTo>
                      <a:cubicBezTo>
                        <a:pt x="2" y="70"/>
                        <a:pt x="0" y="66"/>
                        <a:pt x="0" y="60"/>
                      </a:cubicBezTo>
                      <a:cubicBezTo>
                        <a:pt x="0" y="55"/>
                        <a:pt x="2" y="50"/>
                        <a:pt x="6" y="46"/>
                      </a:cubicBezTo>
                      <a:close/>
                    </a:path>
                  </a:pathLst>
                </a:custGeom>
                <a:solidFill>
                  <a:srgbClr val="4B53B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grpSp>
            <p:nvGrpSpPr>
              <p:cNvPr id="72" name="Group 71">
                <a:extLst>
                  <a:ext uri="{FF2B5EF4-FFF2-40B4-BE49-F238E27FC236}">
                    <a16:creationId xmlns:a16="http://schemas.microsoft.com/office/drawing/2014/main" id="{0DC751F6-DC57-4DBE-AA43-229D389A3098}"/>
                  </a:ext>
                </a:extLst>
              </p:cNvPr>
              <p:cNvGrpSpPr/>
              <p:nvPr/>
            </p:nvGrpSpPr>
            <p:grpSpPr>
              <a:xfrm flipH="1">
                <a:off x="5759148" y="3273593"/>
                <a:ext cx="210649" cy="199158"/>
                <a:chOff x="2701925" y="3343275"/>
                <a:chExt cx="261938" cy="247650"/>
              </a:xfrm>
            </p:grpSpPr>
            <p:sp>
              <p:nvSpPr>
                <p:cNvPr id="73" name="Freeform 6">
                  <a:extLst>
                    <a:ext uri="{FF2B5EF4-FFF2-40B4-BE49-F238E27FC236}">
                      <a16:creationId xmlns:a16="http://schemas.microsoft.com/office/drawing/2014/main" id="{4EDFA0DC-279B-4F45-9CF3-0FD546F2F78F}"/>
                    </a:ext>
                  </a:extLst>
                </p:cNvPr>
                <p:cNvSpPr>
                  <a:spLocks/>
                </p:cNvSpPr>
                <p:nvPr/>
              </p:nvSpPr>
              <p:spPr bwMode="auto">
                <a:xfrm>
                  <a:off x="2701925" y="3343275"/>
                  <a:ext cx="261938" cy="247650"/>
                </a:xfrm>
                <a:custGeom>
                  <a:avLst/>
                  <a:gdLst>
                    <a:gd name="T0" fmla="*/ 33 w 265"/>
                    <a:gd name="T1" fmla="*/ 214 h 252"/>
                    <a:gd name="T2" fmla="*/ 33 w 265"/>
                    <a:gd name="T3" fmla="*/ 214 h 252"/>
                    <a:gd name="T4" fmla="*/ 71 w 265"/>
                    <a:gd name="T5" fmla="*/ 242 h 252"/>
                    <a:gd name="T6" fmla="*/ 119 w 265"/>
                    <a:gd name="T7" fmla="*/ 252 h 252"/>
                    <a:gd name="T8" fmla="*/ 156 w 265"/>
                    <a:gd name="T9" fmla="*/ 246 h 252"/>
                    <a:gd name="T10" fmla="*/ 187 w 265"/>
                    <a:gd name="T11" fmla="*/ 230 h 252"/>
                    <a:gd name="T12" fmla="*/ 212 w 265"/>
                    <a:gd name="T13" fmla="*/ 205 h 252"/>
                    <a:gd name="T14" fmla="*/ 230 w 265"/>
                    <a:gd name="T15" fmla="*/ 172 h 252"/>
                    <a:gd name="T16" fmla="*/ 252 w 265"/>
                    <a:gd name="T17" fmla="*/ 172 h 252"/>
                    <a:gd name="T18" fmla="*/ 262 w 265"/>
                    <a:gd name="T19" fmla="*/ 168 h 252"/>
                    <a:gd name="T20" fmla="*/ 265 w 265"/>
                    <a:gd name="T21" fmla="*/ 159 h 252"/>
                    <a:gd name="T22" fmla="*/ 265 w 265"/>
                    <a:gd name="T23" fmla="*/ 92 h 252"/>
                    <a:gd name="T24" fmla="*/ 262 w 265"/>
                    <a:gd name="T25" fmla="*/ 83 h 252"/>
                    <a:gd name="T26" fmla="*/ 252 w 265"/>
                    <a:gd name="T27" fmla="*/ 79 h 252"/>
                    <a:gd name="T28" fmla="*/ 230 w 265"/>
                    <a:gd name="T29" fmla="*/ 79 h 252"/>
                    <a:gd name="T30" fmla="*/ 212 w 265"/>
                    <a:gd name="T31" fmla="*/ 46 h 252"/>
                    <a:gd name="T32" fmla="*/ 187 w 265"/>
                    <a:gd name="T33" fmla="*/ 21 h 252"/>
                    <a:gd name="T34" fmla="*/ 156 w 265"/>
                    <a:gd name="T35" fmla="*/ 5 h 252"/>
                    <a:gd name="T36" fmla="*/ 119 w 265"/>
                    <a:gd name="T37" fmla="*/ 0 h 252"/>
                    <a:gd name="T38" fmla="*/ 71 w 265"/>
                    <a:gd name="T39" fmla="*/ 9 h 252"/>
                    <a:gd name="T40" fmla="*/ 33 w 265"/>
                    <a:gd name="T41" fmla="*/ 37 h 252"/>
                    <a:gd name="T42" fmla="*/ 9 w 265"/>
                    <a:gd name="T43" fmla="*/ 77 h 252"/>
                    <a:gd name="T44" fmla="*/ 0 w 265"/>
                    <a:gd name="T45" fmla="*/ 126 h 252"/>
                    <a:gd name="T46" fmla="*/ 9 w 265"/>
                    <a:gd name="T47" fmla="*/ 174 h 252"/>
                    <a:gd name="T48" fmla="*/ 33 w 265"/>
                    <a:gd name="T49" fmla="*/ 21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5" h="252">
                      <a:moveTo>
                        <a:pt x="33" y="214"/>
                      </a:moveTo>
                      <a:lnTo>
                        <a:pt x="33" y="214"/>
                      </a:lnTo>
                      <a:cubicBezTo>
                        <a:pt x="43" y="226"/>
                        <a:pt x="56" y="235"/>
                        <a:pt x="71" y="242"/>
                      </a:cubicBezTo>
                      <a:cubicBezTo>
                        <a:pt x="85" y="249"/>
                        <a:pt x="101" y="252"/>
                        <a:pt x="119" y="252"/>
                      </a:cubicBezTo>
                      <a:cubicBezTo>
                        <a:pt x="132" y="252"/>
                        <a:pt x="144" y="250"/>
                        <a:pt x="156" y="246"/>
                      </a:cubicBezTo>
                      <a:cubicBezTo>
                        <a:pt x="167" y="243"/>
                        <a:pt x="178" y="237"/>
                        <a:pt x="187" y="230"/>
                      </a:cubicBezTo>
                      <a:cubicBezTo>
                        <a:pt x="197" y="223"/>
                        <a:pt x="205" y="215"/>
                        <a:pt x="212" y="205"/>
                      </a:cubicBezTo>
                      <a:cubicBezTo>
                        <a:pt x="220" y="195"/>
                        <a:pt x="225" y="184"/>
                        <a:pt x="230" y="172"/>
                      </a:cubicBezTo>
                      <a:lnTo>
                        <a:pt x="252" y="172"/>
                      </a:lnTo>
                      <a:cubicBezTo>
                        <a:pt x="256" y="172"/>
                        <a:pt x="259" y="171"/>
                        <a:pt x="262" y="168"/>
                      </a:cubicBezTo>
                      <a:cubicBezTo>
                        <a:pt x="264" y="166"/>
                        <a:pt x="265" y="162"/>
                        <a:pt x="265" y="159"/>
                      </a:cubicBezTo>
                      <a:lnTo>
                        <a:pt x="265" y="92"/>
                      </a:lnTo>
                      <a:cubicBezTo>
                        <a:pt x="265" y="89"/>
                        <a:pt x="264" y="85"/>
                        <a:pt x="262" y="83"/>
                      </a:cubicBezTo>
                      <a:cubicBezTo>
                        <a:pt x="259" y="80"/>
                        <a:pt x="256" y="79"/>
                        <a:pt x="252" y="79"/>
                      </a:cubicBezTo>
                      <a:lnTo>
                        <a:pt x="230" y="79"/>
                      </a:lnTo>
                      <a:cubicBezTo>
                        <a:pt x="225" y="67"/>
                        <a:pt x="220" y="56"/>
                        <a:pt x="212" y="46"/>
                      </a:cubicBezTo>
                      <a:cubicBezTo>
                        <a:pt x="205" y="36"/>
                        <a:pt x="197" y="28"/>
                        <a:pt x="187" y="21"/>
                      </a:cubicBezTo>
                      <a:cubicBezTo>
                        <a:pt x="178" y="14"/>
                        <a:pt x="167" y="8"/>
                        <a:pt x="156" y="5"/>
                      </a:cubicBezTo>
                      <a:cubicBezTo>
                        <a:pt x="144" y="2"/>
                        <a:pt x="132" y="0"/>
                        <a:pt x="119" y="0"/>
                      </a:cubicBezTo>
                      <a:cubicBezTo>
                        <a:pt x="101" y="0"/>
                        <a:pt x="85" y="3"/>
                        <a:pt x="71" y="9"/>
                      </a:cubicBezTo>
                      <a:cubicBezTo>
                        <a:pt x="56" y="16"/>
                        <a:pt x="43" y="25"/>
                        <a:pt x="33" y="37"/>
                      </a:cubicBezTo>
                      <a:cubicBezTo>
                        <a:pt x="23" y="48"/>
                        <a:pt x="14" y="62"/>
                        <a:pt x="9" y="77"/>
                      </a:cubicBezTo>
                      <a:cubicBezTo>
                        <a:pt x="3" y="92"/>
                        <a:pt x="0" y="108"/>
                        <a:pt x="0" y="126"/>
                      </a:cubicBezTo>
                      <a:cubicBezTo>
                        <a:pt x="0" y="143"/>
                        <a:pt x="3" y="159"/>
                        <a:pt x="9" y="174"/>
                      </a:cubicBezTo>
                      <a:cubicBezTo>
                        <a:pt x="14" y="189"/>
                        <a:pt x="23" y="203"/>
                        <a:pt x="33" y="214"/>
                      </a:cubicBezTo>
                      <a:close/>
                    </a:path>
                  </a:pathLst>
                </a:custGeom>
                <a:solidFill>
                  <a:srgbClr val="D1D1D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74" name="Freeform 8">
                  <a:extLst>
                    <a:ext uri="{FF2B5EF4-FFF2-40B4-BE49-F238E27FC236}">
                      <a16:creationId xmlns:a16="http://schemas.microsoft.com/office/drawing/2014/main" id="{E354663A-104F-4208-B79F-729F3B802A1B}"/>
                    </a:ext>
                  </a:extLst>
                </p:cNvPr>
                <p:cNvSpPr>
                  <a:spLocks/>
                </p:cNvSpPr>
                <p:nvPr/>
              </p:nvSpPr>
              <p:spPr bwMode="auto">
                <a:xfrm>
                  <a:off x="2792413" y="3471863"/>
                  <a:ext cx="119063" cy="79375"/>
                </a:xfrm>
                <a:custGeom>
                  <a:avLst/>
                  <a:gdLst>
                    <a:gd name="T0" fmla="*/ 6 w 120"/>
                    <a:gd name="T1" fmla="*/ 46 h 80"/>
                    <a:gd name="T2" fmla="*/ 6 w 120"/>
                    <a:gd name="T3" fmla="*/ 46 h 80"/>
                    <a:gd name="T4" fmla="*/ 20 w 120"/>
                    <a:gd name="T5" fmla="*/ 40 h 80"/>
                    <a:gd name="T6" fmla="*/ 47 w 120"/>
                    <a:gd name="T7" fmla="*/ 40 h 80"/>
                    <a:gd name="T8" fmla="*/ 55 w 120"/>
                    <a:gd name="T9" fmla="*/ 42 h 80"/>
                    <a:gd name="T10" fmla="*/ 62 w 120"/>
                    <a:gd name="T11" fmla="*/ 48 h 80"/>
                    <a:gd name="T12" fmla="*/ 64 w 120"/>
                    <a:gd name="T13" fmla="*/ 47 h 80"/>
                    <a:gd name="T14" fmla="*/ 90 w 120"/>
                    <a:gd name="T15" fmla="*/ 30 h 80"/>
                    <a:gd name="T16" fmla="*/ 107 w 120"/>
                    <a:gd name="T17" fmla="*/ 4 h 80"/>
                    <a:gd name="T18" fmla="*/ 114 w 120"/>
                    <a:gd name="T19" fmla="*/ 0 h 80"/>
                    <a:gd name="T20" fmla="*/ 118 w 120"/>
                    <a:gd name="T21" fmla="*/ 2 h 80"/>
                    <a:gd name="T22" fmla="*/ 120 w 120"/>
                    <a:gd name="T23" fmla="*/ 7 h 80"/>
                    <a:gd name="T24" fmla="*/ 120 w 120"/>
                    <a:gd name="T25" fmla="*/ 9 h 80"/>
                    <a:gd name="T26" fmla="*/ 100 w 120"/>
                    <a:gd name="T27" fmla="*/ 39 h 80"/>
                    <a:gd name="T28" fmla="*/ 70 w 120"/>
                    <a:gd name="T29" fmla="*/ 59 h 80"/>
                    <a:gd name="T30" fmla="*/ 67 w 120"/>
                    <a:gd name="T31" fmla="*/ 60 h 80"/>
                    <a:gd name="T32" fmla="*/ 65 w 120"/>
                    <a:gd name="T33" fmla="*/ 68 h 80"/>
                    <a:gd name="T34" fmla="*/ 61 w 120"/>
                    <a:gd name="T35" fmla="*/ 74 h 80"/>
                    <a:gd name="T36" fmla="*/ 54 w 120"/>
                    <a:gd name="T37" fmla="*/ 79 h 80"/>
                    <a:gd name="T38" fmla="*/ 47 w 120"/>
                    <a:gd name="T39" fmla="*/ 80 h 80"/>
                    <a:gd name="T40" fmla="*/ 20 w 120"/>
                    <a:gd name="T41" fmla="*/ 80 h 80"/>
                    <a:gd name="T42" fmla="*/ 6 w 120"/>
                    <a:gd name="T43" fmla="*/ 74 h 80"/>
                    <a:gd name="T44" fmla="*/ 0 w 120"/>
                    <a:gd name="T45" fmla="*/ 60 h 80"/>
                    <a:gd name="T46" fmla="*/ 6 w 120"/>
                    <a:gd name="T47"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80">
                      <a:moveTo>
                        <a:pt x="6" y="46"/>
                      </a:moveTo>
                      <a:lnTo>
                        <a:pt x="6" y="46"/>
                      </a:lnTo>
                      <a:cubicBezTo>
                        <a:pt x="10" y="42"/>
                        <a:pt x="15" y="40"/>
                        <a:pt x="20" y="40"/>
                      </a:cubicBezTo>
                      <a:lnTo>
                        <a:pt x="47" y="40"/>
                      </a:lnTo>
                      <a:cubicBezTo>
                        <a:pt x="50" y="40"/>
                        <a:pt x="53" y="41"/>
                        <a:pt x="55" y="42"/>
                      </a:cubicBezTo>
                      <a:cubicBezTo>
                        <a:pt x="58" y="44"/>
                        <a:pt x="61" y="46"/>
                        <a:pt x="62" y="48"/>
                      </a:cubicBezTo>
                      <a:lnTo>
                        <a:pt x="64" y="47"/>
                      </a:lnTo>
                      <a:cubicBezTo>
                        <a:pt x="74" y="44"/>
                        <a:pt x="83" y="38"/>
                        <a:pt x="90" y="30"/>
                      </a:cubicBezTo>
                      <a:cubicBezTo>
                        <a:pt x="97" y="22"/>
                        <a:pt x="103" y="14"/>
                        <a:pt x="107" y="4"/>
                      </a:cubicBezTo>
                      <a:cubicBezTo>
                        <a:pt x="109" y="2"/>
                        <a:pt x="111" y="0"/>
                        <a:pt x="114" y="0"/>
                      </a:cubicBezTo>
                      <a:cubicBezTo>
                        <a:pt x="115" y="0"/>
                        <a:pt x="117" y="1"/>
                        <a:pt x="118" y="2"/>
                      </a:cubicBezTo>
                      <a:cubicBezTo>
                        <a:pt x="120" y="3"/>
                        <a:pt x="120" y="5"/>
                        <a:pt x="120" y="7"/>
                      </a:cubicBezTo>
                      <a:cubicBezTo>
                        <a:pt x="120" y="8"/>
                        <a:pt x="120" y="8"/>
                        <a:pt x="120" y="9"/>
                      </a:cubicBezTo>
                      <a:cubicBezTo>
                        <a:pt x="115" y="21"/>
                        <a:pt x="108" y="31"/>
                        <a:pt x="100" y="39"/>
                      </a:cubicBezTo>
                      <a:cubicBezTo>
                        <a:pt x="91" y="48"/>
                        <a:pt x="81" y="54"/>
                        <a:pt x="70" y="59"/>
                      </a:cubicBezTo>
                      <a:cubicBezTo>
                        <a:pt x="68" y="60"/>
                        <a:pt x="68" y="60"/>
                        <a:pt x="67" y="60"/>
                      </a:cubicBezTo>
                      <a:cubicBezTo>
                        <a:pt x="67" y="63"/>
                        <a:pt x="66" y="66"/>
                        <a:pt x="65" y="68"/>
                      </a:cubicBezTo>
                      <a:cubicBezTo>
                        <a:pt x="64" y="70"/>
                        <a:pt x="63" y="73"/>
                        <a:pt x="61" y="74"/>
                      </a:cubicBezTo>
                      <a:cubicBezTo>
                        <a:pt x="59" y="76"/>
                        <a:pt x="57" y="78"/>
                        <a:pt x="54" y="79"/>
                      </a:cubicBezTo>
                      <a:cubicBezTo>
                        <a:pt x="52" y="80"/>
                        <a:pt x="49" y="80"/>
                        <a:pt x="47" y="80"/>
                      </a:cubicBezTo>
                      <a:lnTo>
                        <a:pt x="20" y="80"/>
                      </a:lnTo>
                      <a:cubicBezTo>
                        <a:pt x="15" y="80"/>
                        <a:pt x="10" y="78"/>
                        <a:pt x="6" y="74"/>
                      </a:cubicBezTo>
                      <a:cubicBezTo>
                        <a:pt x="2" y="70"/>
                        <a:pt x="0" y="66"/>
                        <a:pt x="0" y="60"/>
                      </a:cubicBezTo>
                      <a:cubicBezTo>
                        <a:pt x="0" y="55"/>
                        <a:pt x="2" y="50"/>
                        <a:pt x="6" y="46"/>
                      </a:cubicBez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grpSp>
            <p:nvGrpSpPr>
              <p:cNvPr id="75" name="Group 74">
                <a:extLst>
                  <a:ext uri="{FF2B5EF4-FFF2-40B4-BE49-F238E27FC236}">
                    <a16:creationId xmlns:a16="http://schemas.microsoft.com/office/drawing/2014/main" id="{3E43FE6F-3208-4292-AEFC-FF2CAEEC08C0}"/>
                  </a:ext>
                </a:extLst>
              </p:cNvPr>
              <p:cNvGrpSpPr/>
              <p:nvPr/>
            </p:nvGrpSpPr>
            <p:grpSpPr>
              <a:xfrm>
                <a:off x="6332614" y="3307556"/>
                <a:ext cx="169890" cy="160622"/>
                <a:chOff x="2701925" y="3343275"/>
                <a:chExt cx="261938" cy="247650"/>
              </a:xfrm>
            </p:grpSpPr>
            <p:sp>
              <p:nvSpPr>
                <p:cNvPr id="76" name="Freeform 6">
                  <a:extLst>
                    <a:ext uri="{FF2B5EF4-FFF2-40B4-BE49-F238E27FC236}">
                      <a16:creationId xmlns:a16="http://schemas.microsoft.com/office/drawing/2014/main" id="{9A398971-FBD5-4DC0-9171-F49304079E01}"/>
                    </a:ext>
                  </a:extLst>
                </p:cNvPr>
                <p:cNvSpPr>
                  <a:spLocks/>
                </p:cNvSpPr>
                <p:nvPr/>
              </p:nvSpPr>
              <p:spPr bwMode="auto">
                <a:xfrm>
                  <a:off x="2701925" y="3343275"/>
                  <a:ext cx="261938" cy="247650"/>
                </a:xfrm>
                <a:custGeom>
                  <a:avLst/>
                  <a:gdLst>
                    <a:gd name="T0" fmla="*/ 33 w 265"/>
                    <a:gd name="T1" fmla="*/ 214 h 252"/>
                    <a:gd name="T2" fmla="*/ 33 w 265"/>
                    <a:gd name="T3" fmla="*/ 214 h 252"/>
                    <a:gd name="T4" fmla="*/ 71 w 265"/>
                    <a:gd name="T5" fmla="*/ 242 h 252"/>
                    <a:gd name="T6" fmla="*/ 119 w 265"/>
                    <a:gd name="T7" fmla="*/ 252 h 252"/>
                    <a:gd name="T8" fmla="*/ 156 w 265"/>
                    <a:gd name="T9" fmla="*/ 246 h 252"/>
                    <a:gd name="T10" fmla="*/ 187 w 265"/>
                    <a:gd name="T11" fmla="*/ 230 h 252"/>
                    <a:gd name="T12" fmla="*/ 212 w 265"/>
                    <a:gd name="T13" fmla="*/ 205 h 252"/>
                    <a:gd name="T14" fmla="*/ 230 w 265"/>
                    <a:gd name="T15" fmla="*/ 172 h 252"/>
                    <a:gd name="T16" fmla="*/ 252 w 265"/>
                    <a:gd name="T17" fmla="*/ 172 h 252"/>
                    <a:gd name="T18" fmla="*/ 262 w 265"/>
                    <a:gd name="T19" fmla="*/ 168 h 252"/>
                    <a:gd name="T20" fmla="*/ 265 w 265"/>
                    <a:gd name="T21" fmla="*/ 159 h 252"/>
                    <a:gd name="T22" fmla="*/ 265 w 265"/>
                    <a:gd name="T23" fmla="*/ 92 h 252"/>
                    <a:gd name="T24" fmla="*/ 262 w 265"/>
                    <a:gd name="T25" fmla="*/ 83 h 252"/>
                    <a:gd name="T26" fmla="*/ 252 w 265"/>
                    <a:gd name="T27" fmla="*/ 79 h 252"/>
                    <a:gd name="T28" fmla="*/ 230 w 265"/>
                    <a:gd name="T29" fmla="*/ 79 h 252"/>
                    <a:gd name="T30" fmla="*/ 212 w 265"/>
                    <a:gd name="T31" fmla="*/ 46 h 252"/>
                    <a:gd name="T32" fmla="*/ 187 w 265"/>
                    <a:gd name="T33" fmla="*/ 21 h 252"/>
                    <a:gd name="T34" fmla="*/ 156 w 265"/>
                    <a:gd name="T35" fmla="*/ 5 h 252"/>
                    <a:gd name="T36" fmla="*/ 119 w 265"/>
                    <a:gd name="T37" fmla="*/ 0 h 252"/>
                    <a:gd name="T38" fmla="*/ 71 w 265"/>
                    <a:gd name="T39" fmla="*/ 9 h 252"/>
                    <a:gd name="T40" fmla="*/ 33 w 265"/>
                    <a:gd name="T41" fmla="*/ 37 h 252"/>
                    <a:gd name="T42" fmla="*/ 9 w 265"/>
                    <a:gd name="T43" fmla="*/ 77 h 252"/>
                    <a:gd name="T44" fmla="*/ 0 w 265"/>
                    <a:gd name="T45" fmla="*/ 126 h 252"/>
                    <a:gd name="T46" fmla="*/ 9 w 265"/>
                    <a:gd name="T47" fmla="*/ 174 h 252"/>
                    <a:gd name="T48" fmla="*/ 33 w 265"/>
                    <a:gd name="T49" fmla="*/ 21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5" h="252">
                      <a:moveTo>
                        <a:pt x="33" y="214"/>
                      </a:moveTo>
                      <a:lnTo>
                        <a:pt x="33" y="214"/>
                      </a:lnTo>
                      <a:cubicBezTo>
                        <a:pt x="43" y="226"/>
                        <a:pt x="56" y="235"/>
                        <a:pt x="71" y="242"/>
                      </a:cubicBezTo>
                      <a:cubicBezTo>
                        <a:pt x="85" y="249"/>
                        <a:pt x="101" y="252"/>
                        <a:pt x="119" y="252"/>
                      </a:cubicBezTo>
                      <a:cubicBezTo>
                        <a:pt x="132" y="252"/>
                        <a:pt x="144" y="250"/>
                        <a:pt x="156" y="246"/>
                      </a:cubicBezTo>
                      <a:cubicBezTo>
                        <a:pt x="167" y="243"/>
                        <a:pt x="178" y="237"/>
                        <a:pt x="187" y="230"/>
                      </a:cubicBezTo>
                      <a:cubicBezTo>
                        <a:pt x="197" y="223"/>
                        <a:pt x="205" y="215"/>
                        <a:pt x="212" y="205"/>
                      </a:cubicBezTo>
                      <a:cubicBezTo>
                        <a:pt x="220" y="195"/>
                        <a:pt x="225" y="184"/>
                        <a:pt x="230" y="172"/>
                      </a:cubicBezTo>
                      <a:lnTo>
                        <a:pt x="252" y="172"/>
                      </a:lnTo>
                      <a:cubicBezTo>
                        <a:pt x="256" y="172"/>
                        <a:pt x="259" y="171"/>
                        <a:pt x="262" y="168"/>
                      </a:cubicBezTo>
                      <a:cubicBezTo>
                        <a:pt x="264" y="166"/>
                        <a:pt x="265" y="162"/>
                        <a:pt x="265" y="159"/>
                      </a:cubicBezTo>
                      <a:lnTo>
                        <a:pt x="265" y="92"/>
                      </a:lnTo>
                      <a:cubicBezTo>
                        <a:pt x="265" y="89"/>
                        <a:pt x="264" y="85"/>
                        <a:pt x="262" y="83"/>
                      </a:cubicBezTo>
                      <a:cubicBezTo>
                        <a:pt x="259" y="80"/>
                        <a:pt x="256" y="79"/>
                        <a:pt x="252" y="79"/>
                      </a:cubicBezTo>
                      <a:lnTo>
                        <a:pt x="230" y="79"/>
                      </a:lnTo>
                      <a:cubicBezTo>
                        <a:pt x="225" y="67"/>
                        <a:pt x="220" y="56"/>
                        <a:pt x="212" y="46"/>
                      </a:cubicBezTo>
                      <a:cubicBezTo>
                        <a:pt x="205" y="36"/>
                        <a:pt x="197" y="28"/>
                        <a:pt x="187" y="21"/>
                      </a:cubicBezTo>
                      <a:cubicBezTo>
                        <a:pt x="178" y="14"/>
                        <a:pt x="167" y="8"/>
                        <a:pt x="156" y="5"/>
                      </a:cubicBezTo>
                      <a:cubicBezTo>
                        <a:pt x="144" y="2"/>
                        <a:pt x="132" y="0"/>
                        <a:pt x="119" y="0"/>
                      </a:cubicBezTo>
                      <a:cubicBezTo>
                        <a:pt x="101" y="0"/>
                        <a:pt x="85" y="3"/>
                        <a:pt x="71" y="9"/>
                      </a:cubicBezTo>
                      <a:cubicBezTo>
                        <a:pt x="56" y="16"/>
                        <a:pt x="43" y="25"/>
                        <a:pt x="33" y="37"/>
                      </a:cubicBezTo>
                      <a:cubicBezTo>
                        <a:pt x="23" y="48"/>
                        <a:pt x="14" y="62"/>
                        <a:pt x="9" y="77"/>
                      </a:cubicBezTo>
                      <a:cubicBezTo>
                        <a:pt x="3" y="92"/>
                        <a:pt x="0" y="108"/>
                        <a:pt x="0" y="126"/>
                      </a:cubicBezTo>
                      <a:cubicBezTo>
                        <a:pt x="0" y="143"/>
                        <a:pt x="3" y="159"/>
                        <a:pt x="9" y="174"/>
                      </a:cubicBezTo>
                      <a:cubicBezTo>
                        <a:pt x="14" y="189"/>
                        <a:pt x="23" y="203"/>
                        <a:pt x="33" y="214"/>
                      </a:cubicBezTo>
                      <a:close/>
                    </a:path>
                  </a:pathLst>
                </a:custGeom>
                <a:solidFill>
                  <a:srgbClr val="D1D1D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77" name="Freeform 8">
                  <a:extLst>
                    <a:ext uri="{FF2B5EF4-FFF2-40B4-BE49-F238E27FC236}">
                      <a16:creationId xmlns:a16="http://schemas.microsoft.com/office/drawing/2014/main" id="{C3BC8599-3509-40FD-B436-C6D038538A78}"/>
                    </a:ext>
                  </a:extLst>
                </p:cNvPr>
                <p:cNvSpPr>
                  <a:spLocks/>
                </p:cNvSpPr>
                <p:nvPr/>
              </p:nvSpPr>
              <p:spPr bwMode="auto">
                <a:xfrm>
                  <a:off x="2792413" y="3471863"/>
                  <a:ext cx="119063" cy="79375"/>
                </a:xfrm>
                <a:custGeom>
                  <a:avLst/>
                  <a:gdLst>
                    <a:gd name="T0" fmla="*/ 6 w 120"/>
                    <a:gd name="T1" fmla="*/ 46 h 80"/>
                    <a:gd name="T2" fmla="*/ 6 w 120"/>
                    <a:gd name="T3" fmla="*/ 46 h 80"/>
                    <a:gd name="T4" fmla="*/ 20 w 120"/>
                    <a:gd name="T5" fmla="*/ 40 h 80"/>
                    <a:gd name="T6" fmla="*/ 47 w 120"/>
                    <a:gd name="T7" fmla="*/ 40 h 80"/>
                    <a:gd name="T8" fmla="*/ 55 w 120"/>
                    <a:gd name="T9" fmla="*/ 42 h 80"/>
                    <a:gd name="T10" fmla="*/ 62 w 120"/>
                    <a:gd name="T11" fmla="*/ 48 h 80"/>
                    <a:gd name="T12" fmla="*/ 64 w 120"/>
                    <a:gd name="T13" fmla="*/ 47 h 80"/>
                    <a:gd name="T14" fmla="*/ 90 w 120"/>
                    <a:gd name="T15" fmla="*/ 30 h 80"/>
                    <a:gd name="T16" fmla="*/ 107 w 120"/>
                    <a:gd name="T17" fmla="*/ 4 h 80"/>
                    <a:gd name="T18" fmla="*/ 114 w 120"/>
                    <a:gd name="T19" fmla="*/ 0 h 80"/>
                    <a:gd name="T20" fmla="*/ 118 w 120"/>
                    <a:gd name="T21" fmla="*/ 2 h 80"/>
                    <a:gd name="T22" fmla="*/ 120 w 120"/>
                    <a:gd name="T23" fmla="*/ 7 h 80"/>
                    <a:gd name="T24" fmla="*/ 120 w 120"/>
                    <a:gd name="T25" fmla="*/ 9 h 80"/>
                    <a:gd name="T26" fmla="*/ 100 w 120"/>
                    <a:gd name="T27" fmla="*/ 39 h 80"/>
                    <a:gd name="T28" fmla="*/ 70 w 120"/>
                    <a:gd name="T29" fmla="*/ 59 h 80"/>
                    <a:gd name="T30" fmla="*/ 67 w 120"/>
                    <a:gd name="T31" fmla="*/ 60 h 80"/>
                    <a:gd name="T32" fmla="*/ 65 w 120"/>
                    <a:gd name="T33" fmla="*/ 68 h 80"/>
                    <a:gd name="T34" fmla="*/ 61 w 120"/>
                    <a:gd name="T35" fmla="*/ 74 h 80"/>
                    <a:gd name="T36" fmla="*/ 54 w 120"/>
                    <a:gd name="T37" fmla="*/ 79 h 80"/>
                    <a:gd name="T38" fmla="*/ 47 w 120"/>
                    <a:gd name="T39" fmla="*/ 80 h 80"/>
                    <a:gd name="T40" fmla="*/ 20 w 120"/>
                    <a:gd name="T41" fmla="*/ 80 h 80"/>
                    <a:gd name="T42" fmla="*/ 6 w 120"/>
                    <a:gd name="T43" fmla="*/ 74 h 80"/>
                    <a:gd name="T44" fmla="*/ 0 w 120"/>
                    <a:gd name="T45" fmla="*/ 60 h 80"/>
                    <a:gd name="T46" fmla="*/ 6 w 120"/>
                    <a:gd name="T47"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80">
                      <a:moveTo>
                        <a:pt x="6" y="46"/>
                      </a:moveTo>
                      <a:lnTo>
                        <a:pt x="6" y="46"/>
                      </a:lnTo>
                      <a:cubicBezTo>
                        <a:pt x="10" y="42"/>
                        <a:pt x="15" y="40"/>
                        <a:pt x="20" y="40"/>
                      </a:cubicBezTo>
                      <a:lnTo>
                        <a:pt x="47" y="40"/>
                      </a:lnTo>
                      <a:cubicBezTo>
                        <a:pt x="50" y="40"/>
                        <a:pt x="53" y="41"/>
                        <a:pt x="55" y="42"/>
                      </a:cubicBezTo>
                      <a:cubicBezTo>
                        <a:pt x="58" y="44"/>
                        <a:pt x="61" y="46"/>
                        <a:pt x="62" y="48"/>
                      </a:cubicBezTo>
                      <a:lnTo>
                        <a:pt x="64" y="47"/>
                      </a:lnTo>
                      <a:cubicBezTo>
                        <a:pt x="74" y="44"/>
                        <a:pt x="83" y="38"/>
                        <a:pt x="90" y="30"/>
                      </a:cubicBezTo>
                      <a:cubicBezTo>
                        <a:pt x="97" y="22"/>
                        <a:pt x="103" y="14"/>
                        <a:pt x="107" y="4"/>
                      </a:cubicBezTo>
                      <a:cubicBezTo>
                        <a:pt x="109" y="2"/>
                        <a:pt x="111" y="0"/>
                        <a:pt x="114" y="0"/>
                      </a:cubicBezTo>
                      <a:cubicBezTo>
                        <a:pt x="115" y="0"/>
                        <a:pt x="117" y="1"/>
                        <a:pt x="118" y="2"/>
                      </a:cubicBezTo>
                      <a:cubicBezTo>
                        <a:pt x="120" y="3"/>
                        <a:pt x="120" y="5"/>
                        <a:pt x="120" y="7"/>
                      </a:cubicBezTo>
                      <a:cubicBezTo>
                        <a:pt x="120" y="8"/>
                        <a:pt x="120" y="8"/>
                        <a:pt x="120" y="9"/>
                      </a:cubicBezTo>
                      <a:cubicBezTo>
                        <a:pt x="115" y="21"/>
                        <a:pt x="108" y="31"/>
                        <a:pt x="100" y="39"/>
                      </a:cubicBezTo>
                      <a:cubicBezTo>
                        <a:pt x="91" y="48"/>
                        <a:pt x="81" y="54"/>
                        <a:pt x="70" y="59"/>
                      </a:cubicBezTo>
                      <a:cubicBezTo>
                        <a:pt x="68" y="60"/>
                        <a:pt x="68" y="60"/>
                        <a:pt x="67" y="60"/>
                      </a:cubicBezTo>
                      <a:cubicBezTo>
                        <a:pt x="67" y="63"/>
                        <a:pt x="66" y="66"/>
                        <a:pt x="65" y="68"/>
                      </a:cubicBezTo>
                      <a:cubicBezTo>
                        <a:pt x="64" y="70"/>
                        <a:pt x="63" y="73"/>
                        <a:pt x="61" y="74"/>
                      </a:cubicBezTo>
                      <a:cubicBezTo>
                        <a:pt x="59" y="76"/>
                        <a:pt x="57" y="78"/>
                        <a:pt x="54" y="79"/>
                      </a:cubicBezTo>
                      <a:cubicBezTo>
                        <a:pt x="52" y="80"/>
                        <a:pt x="49" y="80"/>
                        <a:pt x="47" y="80"/>
                      </a:cubicBezTo>
                      <a:lnTo>
                        <a:pt x="20" y="80"/>
                      </a:lnTo>
                      <a:cubicBezTo>
                        <a:pt x="15" y="80"/>
                        <a:pt x="10" y="78"/>
                        <a:pt x="6" y="74"/>
                      </a:cubicBezTo>
                      <a:cubicBezTo>
                        <a:pt x="2" y="70"/>
                        <a:pt x="0" y="66"/>
                        <a:pt x="0" y="60"/>
                      </a:cubicBezTo>
                      <a:cubicBezTo>
                        <a:pt x="0" y="55"/>
                        <a:pt x="2" y="50"/>
                        <a:pt x="6" y="46"/>
                      </a:cubicBezTo>
                      <a:close/>
                    </a:path>
                  </a:pathLst>
                </a:custGeom>
                <a:solidFill>
                  <a:schemeClr val="tx1">
                    <a:lumMod val="75000"/>
                    <a:lumOff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grpSp>
      </p:grpSp>
      <p:sp>
        <p:nvSpPr>
          <p:cNvPr id="7" name="TextBox 6">
            <a:extLst>
              <a:ext uri="{FF2B5EF4-FFF2-40B4-BE49-F238E27FC236}">
                <a16:creationId xmlns:a16="http://schemas.microsoft.com/office/drawing/2014/main" id="{9F1FC051-B2A5-49FA-A74F-4B45C5075D4C}"/>
              </a:ext>
            </a:extLst>
          </p:cNvPr>
          <p:cNvSpPr txBox="1"/>
          <p:nvPr/>
        </p:nvSpPr>
        <p:spPr>
          <a:xfrm>
            <a:off x="4559912" y="5346434"/>
            <a:ext cx="3072177" cy="914400"/>
          </a:xfrm>
          <a:prstGeom prst="rect">
            <a:avLst/>
          </a:prstGeom>
          <a:noFill/>
        </p:spPr>
        <p:txBody>
          <a:bodyPr wrap="square" lIns="91440" tIns="182880" rIns="91440" bIns="182880"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a:ln>
                  <a:noFill/>
                </a:ln>
                <a:solidFill>
                  <a:srgbClr val="1A1A1A"/>
                </a:solidFill>
                <a:effectLst/>
                <a:uLnTx/>
                <a:uFillTx/>
                <a:latin typeface="Segoe UI Semibold"/>
                <a:ea typeface="+mn-ea"/>
                <a:cs typeface="+mn-cs"/>
              </a:rPr>
              <a:t>Group Meetings</a:t>
            </a:r>
          </a:p>
        </p:txBody>
      </p:sp>
      <p:sp>
        <p:nvSpPr>
          <p:cNvPr id="9" name="Freeform: Shape 8" descr="arrow pointing right">
            <a:extLst>
              <a:ext uri="{FF2B5EF4-FFF2-40B4-BE49-F238E27FC236}">
                <a16:creationId xmlns:a16="http://schemas.microsoft.com/office/drawing/2014/main" id="{620BEB85-6F56-438A-A1AD-B902D23E5839}"/>
              </a:ext>
            </a:extLst>
          </p:cNvPr>
          <p:cNvSpPr/>
          <p:nvPr/>
        </p:nvSpPr>
        <p:spPr bwMode="auto">
          <a:xfrm rot="2700000">
            <a:off x="7744434" y="5588312"/>
            <a:ext cx="195020" cy="195510"/>
          </a:xfrm>
          <a:custGeom>
            <a:avLst/>
            <a:gdLst>
              <a:gd name="connsiteX0" fmla="*/ 0 w 679269"/>
              <a:gd name="connsiteY0" fmla="*/ 0 h 522514"/>
              <a:gd name="connsiteX1" fmla="*/ 679269 w 679269"/>
              <a:gd name="connsiteY1" fmla="*/ 0 h 522514"/>
              <a:gd name="connsiteX2" fmla="*/ 679269 w 679269"/>
              <a:gd name="connsiteY2" fmla="*/ 522514 h 522514"/>
            </a:gdLst>
            <a:ahLst/>
            <a:cxnLst>
              <a:cxn ang="0">
                <a:pos x="connsiteX0" y="connsiteY0"/>
              </a:cxn>
              <a:cxn ang="0">
                <a:pos x="connsiteX1" y="connsiteY1"/>
              </a:cxn>
              <a:cxn ang="0">
                <a:pos x="connsiteX2" y="connsiteY2"/>
              </a:cxn>
            </a:cxnLst>
            <a:rect l="l" t="t" r="r" b="b"/>
            <a:pathLst>
              <a:path w="679269" h="522514">
                <a:moveTo>
                  <a:pt x="0" y="0"/>
                </a:moveTo>
                <a:lnTo>
                  <a:pt x="679269" y="0"/>
                </a:lnTo>
                <a:lnTo>
                  <a:pt x="679269" y="522514"/>
                </a:lnTo>
              </a:path>
            </a:pathLst>
          </a:custGeom>
          <a:noFill/>
          <a:ln w="38100" cap="rnd">
            <a:solidFill>
              <a:srgbClr val="4B53BC"/>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nvGrpSpPr>
          <p:cNvPr id="14" name="Group 13" descr="Spot illustration of global network">
            <a:extLst>
              <a:ext uri="{FF2B5EF4-FFF2-40B4-BE49-F238E27FC236}">
                <a16:creationId xmlns:a16="http://schemas.microsoft.com/office/drawing/2014/main" id="{57341F8B-EEBB-452B-B255-CB7841AB1FDC}"/>
              </a:ext>
            </a:extLst>
          </p:cNvPr>
          <p:cNvGrpSpPr/>
          <p:nvPr/>
        </p:nvGrpSpPr>
        <p:grpSpPr>
          <a:xfrm>
            <a:off x="8852941" y="3478791"/>
            <a:ext cx="1505986" cy="1505986"/>
            <a:chOff x="8852941" y="3478791"/>
            <a:chExt cx="1505986" cy="1505986"/>
          </a:xfrm>
        </p:grpSpPr>
        <p:sp>
          <p:nvSpPr>
            <p:cNvPr id="49" name="Oval 48">
              <a:extLst>
                <a:ext uri="{FF2B5EF4-FFF2-40B4-BE49-F238E27FC236}">
                  <a16:creationId xmlns:a16="http://schemas.microsoft.com/office/drawing/2014/main" id="{C25A2412-3F38-40B9-8439-349C1C2E0221}"/>
                </a:ext>
                <a:ext uri="{C183D7F6-B498-43B3-948B-1728B52AA6E4}">
                  <adec:decorative xmlns:adec="http://schemas.microsoft.com/office/drawing/2017/decorative" val="1"/>
                </a:ext>
              </a:extLst>
            </p:cNvPr>
            <p:cNvSpPr/>
            <p:nvPr/>
          </p:nvSpPr>
          <p:spPr bwMode="auto">
            <a:xfrm>
              <a:off x="8852941" y="3478791"/>
              <a:ext cx="1505986" cy="1505986"/>
            </a:xfrm>
            <a:prstGeom prst="ellipse">
              <a:avLst/>
            </a:prstGeom>
            <a:solidFill>
              <a:schemeClr val="bg1"/>
            </a:solidFill>
            <a:ln w="10795" cap="flat" cmpd="sng" algn="ctr">
              <a:noFill/>
              <a:prstDash val="solid"/>
            </a:ln>
            <a:effectLst>
              <a:outerShdw blurRad="190500" dist="38100" dir="2700000" algn="tl" rotWithShape="0">
                <a:prstClr val="black">
                  <a:alpha val="2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2" tIns="146243" rIns="182802" bIns="146243" numCol="1" spcCol="0" rtlCol="0" fromWordArt="0" anchor="t" anchorCtr="0" forceAA="0" compatLnSpc="1">
              <a:prstTxWarp prst="textNoShape">
                <a:avLst/>
              </a:prstTxWarp>
              <a:noAutofit/>
            </a:bodyPr>
            <a:lstStyle/>
            <a:p>
              <a:pPr marL="0" marR="0" lvl="0" indent="0" algn="ctr" defTabSz="931935" rtl="0" eaLnBrk="1" fontAlgn="base" latinLnBrk="0" hangingPunct="1">
                <a:lnSpc>
                  <a:spcPct val="90000"/>
                </a:lnSpc>
                <a:spcBef>
                  <a:spcPct val="0"/>
                </a:spcBef>
                <a:spcAft>
                  <a:spcPct val="0"/>
                </a:spcAft>
                <a:buClrTx/>
                <a:buSzTx/>
                <a:buFontTx/>
                <a:buNone/>
                <a:tabLst/>
                <a:defRPr/>
              </a:pPr>
              <a:endParaRPr kumimoji="0" lang="en-US" sz="1600" b="0" i="0" u="none" strike="noStrike" kern="1200" cap="none" spc="-147"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12" name="Group 11" descr="Spot illustration of global network">
              <a:extLst>
                <a:ext uri="{FF2B5EF4-FFF2-40B4-BE49-F238E27FC236}">
                  <a16:creationId xmlns:a16="http://schemas.microsoft.com/office/drawing/2014/main" id="{FED9690E-FB92-4B4F-A05E-2CDDF9F1318C}"/>
                </a:ext>
              </a:extLst>
            </p:cNvPr>
            <p:cNvGrpSpPr/>
            <p:nvPr/>
          </p:nvGrpSpPr>
          <p:grpSpPr>
            <a:xfrm>
              <a:off x="9274050" y="3878416"/>
              <a:ext cx="663770" cy="706736"/>
              <a:chOff x="9274050" y="3878416"/>
              <a:chExt cx="663770" cy="706736"/>
            </a:xfrm>
          </p:grpSpPr>
          <p:grpSp>
            <p:nvGrpSpPr>
              <p:cNvPr id="39" name="Group 11" descr="Spot illustration of global network">
                <a:extLst>
                  <a:ext uri="{FF2B5EF4-FFF2-40B4-BE49-F238E27FC236}">
                    <a16:creationId xmlns:a16="http://schemas.microsoft.com/office/drawing/2014/main" id="{B6D38702-237F-412C-A2B4-E1D76BD81746}"/>
                  </a:ext>
                </a:extLst>
              </p:cNvPr>
              <p:cNvGrpSpPr>
                <a:grpSpLocks noChangeAspect="1"/>
              </p:cNvGrpSpPr>
              <p:nvPr/>
            </p:nvGrpSpPr>
            <p:grpSpPr bwMode="auto">
              <a:xfrm>
                <a:off x="9276528" y="3902378"/>
                <a:ext cx="658812" cy="658813"/>
                <a:chOff x="5843" y="1932"/>
                <a:chExt cx="415" cy="415"/>
              </a:xfrm>
            </p:grpSpPr>
            <p:sp>
              <p:nvSpPr>
                <p:cNvPr id="41" name="AutoShape 10">
                  <a:extLst>
                    <a:ext uri="{FF2B5EF4-FFF2-40B4-BE49-F238E27FC236}">
                      <a16:creationId xmlns:a16="http://schemas.microsoft.com/office/drawing/2014/main" id="{AE45AC6B-E72C-440B-857F-004645A51FCC}"/>
                    </a:ext>
                  </a:extLst>
                </p:cNvPr>
                <p:cNvSpPr>
                  <a:spLocks noChangeAspect="1" noChangeArrowheads="1" noTextEdit="1"/>
                </p:cNvSpPr>
                <p:nvPr/>
              </p:nvSpPr>
              <p:spPr bwMode="auto">
                <a:xfrm>
                  <a:off x="5843" y="1932"/>
                  <a:ext cx="415" cy="4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43" name="Freeform 12">
                  <a:extLst>
                    <a:ext uri="{FF2B5EF4-FFF2-40B4-BE49-F238E27FC236}">
                      <a16:creationId xmlns:a16="http://schemas.microsoft.com/office/drawing/2014/main" id="{3B97F30C-5649-419B-A94D-FCE73C03F0FA}"/>
                    </a:ext>
                  </a:extLst>
                </p:cNvPr>
                <p:cNvSpPr>
                  <a:spLocks noEditPoints="1"/>
                </p:cNvSpPr>
                <p:nvPr/>
              </p:nvSpPr>
              <p:spPr bwMode="auto">
                <a:xfrm>
                  <a:off x="5869" y="1954"/>
                  <a:ext cx="376" cy="376"/>
                </a:xfrm>
                <a:custGeom>
                  <a:avLst/>
                  <a:gdLst>
                    <a:gd name="T0" fmla="*/ 353 w 373"/>
                    <a:gd name="T1" fmla="*/ 100 h 373"/>
                    <a:gd name="T2" fmla="*/ 298 w 373"/>
                    <a:gd name="T3" fmla="*/ 36 h 373"/>
                    <a:gd name="T4" fmla="*/ 260 w 373"/>
                    <a:gd name="T5" fmla="*/ 72 h 373"/>
                    <a:gd name="T6" fmla="*/ 353 w 373"/>
                    <a:gd name="T7" fmla="*/ 100 h 373"/>
                    <a:gd name="T8" fmla="*/ 286 w 373"/>
                    <a:gd name="T9" fmla="*/ 344 h 373"/>
                    <a:gd name="T10" fmla="*/ 350 w 373"/>
                    <a:gd name="T11" fmla="*/ 277 h 373"/>
                    <a:gd name="T12" fmla="*/ 373 w 373"/>
                    <a:gd name="T13" fmla="*/ 186 h 373"/>
                    <a:gd name="T14" fmla="*/ 365 w 373"/>
                    <a:gd name="T15" fmla="*/ 132 h 373"/>
                    <a:gd name="T16" fmla="*/ 262 w 373"/>
                    <a:gd name="T17" fmla="*/ 111 h 373"/>
                    <a:gd name="T18" fmla="*/ 226 w 373"/>
                    <a:gd name="T19" fmla="*/ 133 h 373"/>
                    <a:gd name="T20" fmla="*/ 184 w 373"/>
                    <a:gd name="T21" fmla="*/ 177 h 373"/>
                    <a:gd name="T22" fmla="*/ 176 w 373"/>
                    <a:gd name="T23" fmla="*/ 241 h 373"/>
                    <a:gd name="T24" fmla="*/ 177 w 373"/>
                    <a:gd name="T25" fmla="*/ 275 h 373"/>
                    <a:gd name="T26" fmla="*/ 286 w 373"/>
                    <a:gd name="T27" fmla="*/ 344 h 373"/>
                    <a:gd name="T28" fmla="*/ 148 w 373"/>
                    <a:gd name="T29" fmla="*/ 369 h 373"/>
                    <a:gd name="T30" fmla="*/ 187 w 373"/>
                    <a:gd name="T31" fmla="*/ 373 h 373"/>
                    <a:gd name="T32" fmla="*/ 256 w 373"/>
                    <a:gd name="T33" fmla="*/ 360 h 373"/>
                    <a:gd name="T34" fmla="*/ 160 w 373"/>
                    <a:gd name="T35" fmla="*/ 295 h 373"/>
                    <a:gd name="T36" fmla="*/ 145 w 373"/>
                    <a:gd name="T37" fmla="*/ 326 h 373"/>
                    <a:gd name="T38" fmla="*/ 148 w 373"/>
                    <a:gd name="T39" fmla="*/ 369 h 373"/>
                    <a:gd name="T40" fmla="*/ 136 w 373"/>
                    <a:gd name="T41" fmla="*/ 220 h 373"/>
                    <a:gd name="T42" fmla="*/ 192 w 373"/>
                    <a:gd name="T43" fmla="*/ 114 h 373"/>
                    <a:gd name="T44" fmla="*/ 100 w 373"/>
                    <a:gd name="T45" fmla="*/ 131 h 373"/>
                    <a:gd name="T46" fmla="*/ 87 w 373"/>
                    <a:gd name="T47" fmla="*/ 163 h 373"/>
                    <a:gd name="T48" fmla="*/ 132 w 373"/>
                    <a:gd name="T49" fmla="*/ 221 h 373"/>
                    <a:gd name="T50" fmla="*/ 187 w 373"/>
                    <a:gd name="T51" fmla="*/ 0 h 373"/>
                    <a:gd name="T52" fmla="*/ 147 w 373"/>
                    <a:gd name="T53" fmla="*/ 4 h 373"/>
                    <a:gd name="T54" fmla="*/ 74 w 373"/>
                    <a:gd name="T55" fmla="*/ 37 h 373"/>
                    <a:gd name="T56" fmla="*/ 50 w 373"/>
                    <a:gd name="T57" fmla="*/ 79 h 373"/>
                    <a:gd name="T58" fmla="*/ 74 w 373"/>
                    <a:gd name="T59" fmla="*/ 95 h 373"/>
                    <a:gd name="T60" fmla="*/ 138 w 373"/>
                    <a:gd name="T61" fmla="*/ 93 h 373"/>
                    <a:gd name="T62" fmla="*/ 192 w 373"/>
                    <a:gd name="T63" fmla="*/ 72 h 373"/>
                    <a:gd name="T64" fmla="*/ 212 w 373"/>
                    <a:gd name="T65" fmla="*/ 55 h 373"/>
                    <a:gd name="T66" fmla="*/ 240 w 373"/>
                    <a:gd name="T67" fmla="*/ 55 h 373"/>
                    <a:gd name="T68" fmla="*/ 275 w 373"/>
                    <a:gd name="T69" fmla="*/ 21 h 373"/>
                    <a:gd name="T70" fmla="*/ 187 w 373"/>
                    <a:gd name="T71" fmla="*/ 0 h 373"/>
                    <a:gd name="T72" fmla="*/ 26 w 373"/>
                    <a:gd name="T73" fmla="*/ 92 h 373"/>
                    <a:gd name="T74" fmla="*/ 12 w 373"/>
                    <a:gd name="T75" fmla="*/ 143 h 373"/>
                    <a:gd name="T76" fmla="*/ 22 w 373"/>
                    <a:gd name="T77" fmla="*/ 121 h 373"/>
                    <a:gd name="T78" fmla="*/ 28 w 373"/>
                    <a:gd name="T79" fmla="*/ 99 h 373"/>
                    <a:gd name="T80" fmla="*/ 0 w 373"/>
                    <a:gd name="T81" fmla="*/ 184 h 373"/>
                    <a:gd name="T82" fmla="*/ 9 w 373"/>
                    <a:gd name="T83" fmla="*/ 241 h 373"/>
                    <a:gd name="T84" fmla="*/ 70 w 373"/>
                    <a:gd name="T85" fmla="*/ 332 h 373"/>
                    <a:gd name="T86" fmla="*/ 119 w 373"/>
                    <a:gd name="T87" fmla="*/ 343 h 373"/>
                    <a:gd name="T88" fmla="*/ 119 w 373"/>
                    <a:gd name="T89" fmla="*/ 310 h 373"/>
                    <a:gd name="T90" fmla="*/ 106 w 373"/>
                    <a:gd name="T91" fmla="*/ 280 h 373"/>
                    <a:gd name="T92" fmla="*/ 106 w 373"/>
                    <a:gd name="T93" fmla="*/ 239 h 373"/>
                    <a:gd name="T94" fmla="*/ 46 w 373"/>
                    <a:gd name="T95" fmla="*/ 170 h 373"/>
                    <a:gd name="T96" fmla="*/ 16 w 373"/>
                    <a:gd name="T97" fmla="*/ 1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3" h="373">
                      <a:moveTo>
                        <a:pt x="353" y="100"/>
                      </a:moveTo>
                      <a:lnTo>
                        <a:pt x="353" y="100"/>
                      </a:lnTo>
                      <a:cubicBezTo>
                        <a:pt x="346" y="88"/>
                        <a:pt x="338" y="76"/>
                        <a:pt x="329" y="65"/>
                      </a:cubicBezTo>
                      <a:cubicBezTo>
                        <a:pt x="320" y="54"/>
                        <a:pt x="309" y="45"/>
                        <a:pt x="298" y="36"/>
                      </a:cubicBezTo>
                      <a:cubicBezTo>
                        <a:pt x="291" y="42"/>
                        <a:pt x="285" y="48"/>
                        <a:pt x="279" y="54"/>
                      </a:cubicBezTo>
                      <a:cubicBezTo>
                        <a:pt x="272" y="60"/>
                        <a:pt x="266" y="66"/>
                        <a:pt x="260" y="72"/>
                      </a:cubicBezTo>
                      <a:cubicBezTo>
                        <a:pt x="263" y="76"/>
                        <a:pt x="265" y="80"/>
                        <a:pt x="265" y="85"/>
                      </a:cubicBezTo>
                      <a:cubicBezTo>
                        <a:pt x="295" y="87"/>
                        <a:pt x="324" y="93"/>
                        <a:pt x="353" y="100"/>
                      </a:cubicBezTo>
                      <a:close/>
                      <a:moveTo>
                        <a:pt x="286" y="344"/>
                      </a:moveTo>
                      <a:lnTo>
                        <a:pt x="286" y="344"/>
                      </a:lnTo>
                      <a:cubicBezTo>
                        <a:pt x="300" y="336"/>
                        <a:pt x="312" y="326"/>
                        <a:pt x="323" y="314"/>
                      </a:cubicBezTo>
                      <a:cubicBezTo>
                        <a:pt x="334" y="303"/>
                        <a:pt x="343" y="290"/>
                        <a:pt x="350" y="277"/>
                      </a:cubicBezTo>
                      <a:cubicBezTo>
                        <a:pt x="358" y="263"/>
                        <a:pt x="363" y="249"/>
                        <a:pt x="367" y="233"/>
                      </a:cubicBezTo>
                      <a:cubicBezTo>
                        <a:pt x="371" y="218"/>
                        <a:pt x="373" y="202"/>
                        <a:pt x="373" y="186"/>
                      </a:cubicBezTo>
                      <a:cubicBezTo>
                        <a:pt x="373" y="177"/>
                        <a:pt x="373" y="168"/>
                        <a:pt x="372" y="159"/>
                      </a:cubicBezTo>
                      <a:cubicBezTo>
                        <a:pt x="370" y="150"/>
                        <a:pt x="368" y="141"/>
                        <a:pt x="365" y="132"/>
                      </a:cubicBezTo>
                      <a:cubicBezTo>
                        <a:pt x="348" y="127"/>
                        <a:pt x="331" y="122"/>
                        <a:pt x="314" y="119"/>
                      </a:cubicBezTo>
                      <a:cubicBezTo>
                        <a:pt x="297" y="115"/>
                        <a:pt x="279" y="113"/>
                        <a:pt x="262" y="111"/>
                      </a:cubicBezTo>
                      <a:cubicBezTo>
                        <a:pt x="258" y="118"/>
                        <a:pt x="253" y="123"/>
                        <a:pt x="247" y="127"/>
                      </a:cubicBezTo>
                      <a:cubicBezTo>
                        <a:pt x="241" y="131"/>
                        <a:pt x="234" y="133"/>
                        <a:pt x="226" y="133"/>
                      </a:cubicBezTo>
                      <a:cubicBezTo>
                        <a:pt x="222" y="133"/>
                        <a:pt x="217" y="132"/>
                        <a:pt x="213" y="131"/>
                      </a:cubicBezTo>
                      <a:cubicBezTo>
                        <a:pt x="202" y="145"/>
                        <a:pt x="193" y="161"/>
                        <a:pt x="184" y="177"/>
                      </a:cubicBezTo>
                      <a:cubicBezTo>
                        <a:pt x="176" y="193"/>
                        <a:pt x="168" y="209"/>
                        <a:pt x="162" y="226"/>
                      </a:cubicBezTo>
                      <a:cubicBezTo>
                        <a:pt x="168" y="230"/>
                        <a:pt x="173" y="235"/>
                        <a:pt x="176" y="241"/>
                      </a:cubicBezTo>
                      <a:cubicBezTo>
                        <a:pt x="179" y="247"/>
                        <a:pt x="180" y="253"/>
                        <a:pt x="180" y="260"/>
                      </a:cubicBezTo>
                      <a:cubicBezTo>
                        <a:pt x="180" y="265"/>
                        <a:pt x="179" y="270"/>
                        <a:pt x="177" y="275"/>
                      </a:cubicBezTo>
                      <a:cubicBezTo>
                        <a:pt x="194" y="289"/>
                        <a:pt x="211" y="302"/>
                        <a:pt x="229" y="314"/>
                      </a:cubicBezTo>
                      <a:cubicBezTo>
                        <a:pt x="247" y="325"/>
                        <a:pt x="266" y="336"/>
                        <a:pt x="286" y="344"/>
                      </a:cubicBezTo>
                      <a:close/>
                      <a:moveTo>
                        <a:pt x="148" y="369"/>
                      </a:moveTo>
                      <a:lnTo>
                        <a:pt x="148" y="369"/>
                      </a:lnTo>
                      <a:cubicBezTo>
                        <a:pt x="155" y="370"/>
                        <a:pt x="161" y="371"/>
                        <a:pt x="167" y="372"/>
                      </a:cubicBezTo>
                      <a:cubicBezTo>
                        <a:pt x="174" y="373"/>
                        <a:pt x="180" y="373"/>
                        <a:pt x="187" y="373"/>
                      </a:cubicBezTo>
                      <a:cubicBezTo>
                        <a:pt x="199" y="373"/>
                        <a:pt x="210" y="372"/>
                        <a:pt x="222" y="370"/>
                      </a:cubicBezTo>
                      <a:cubicBezTo>
                        <a:pt x="234" y="367"/>
                        <a:pt x="245" y="364"/>
                        <a:pt x="256" y="360"/>
                      </a:cubicBezTo>
                      <a:cubicBezTo>
                        <a:pt x="238" y="351"/>
                        <a:pt x="222" y="341"/>
                        <a:pt x="206" y="330"/>
                      </a:cubicBezTo>
                      <a:cubicBezTo>
                        <a:pt x="190" y="319"/>
                        <a:pt x="174" y="308"/>
                        <a:pt x="160" y="295"/>
                      </a:cubicBezTo>
                      <a:cubicBezTo>
                        <a:pt x="155" y="297"/>
                        <a:pt x="151" y="299"/>
                        <a:pt x="146" y="300"/>
                      </a:cubicBezTo>
                      <a:cubicBezTo>
                        <a:pt x="145" y="308"/>
                        <a:pt x="145" y="317"/>
                        <a:pt x="145" y="326"/>
                      </a:cubicBezTo>
                      <a:cubicBezTo>
                        <a:pt x="145" y="333"/>
                        <a:pt x="145" y="340"/>
                        <a:pt x="146" y="347"/>
                      </a:cubicBezTo>
                      <a:cubicBezTo>
                        <a:pt x="147" y="354"/>
                        <a:pt x="147" y="362"/>
                        <a:pt x="148" y="369"/>
                      </a:cubicBezTo>
                      <a:close/>
                      <a:moveTo>
                        <a:pt x="136" y="220"/>
                      </a:moveTo>
                      <a:lnTo>
                        <a:pt x="136" y="220"/>
                      </a:lnTo>
                      <a:cubicBezTo>
                        <a:pt x="143" y="201"/>
                        <a:pt x="151" y="183"/>
                        <a:pt x="160" y="165"/>
                      </a:cubicBezTo>
                      <a:cubicBezTo>
                        <a:pt x="170" y="147"/>
                        <a:pt x="180" y="130"/>
                        <a:pt x="192" y="114"/>
                      </a:cubicBezTo>
                      <a:lnTo>
                        <a:pt x="191" y="112"/>
                      </a:lnTo>
                      <a:cubicBezTo>
                        <a:pt x="160" y="115"/>
                        <a:pt x="130" y="121"/>
                        <a:pt x="100" y="131"/>
                      </a:cubicBezTo>
                      <a:cubicBezTo>
                        <a:pt x="100" y="137"/>
                        <a:pt x="99" y="143"/>
                        <a:pt x="97" y="148"/>
                      </a:cubicBezTo>
                      <a:cubicBezTo>
                        <a:pt x="95" y="154"/>
                        <a:pt x="92" y="158"/>
                        <a:pt x="87" y="163"/>
                      </a:cubicBezTo>
                      <a:cubicBezTo>
                        <a:pt x="99" y="183"/>
                        <a:pt x="112" y="203"/>
                        <a:pt x="127" y="222"/>
                      </a:cubicBezTo>
                      <a:cubicBezTo>
                        <a:pt x="129" y="221"/>
                        <a:pt x="130" y="221"/>
                        <a:pt x="132" y="221"/>
                      </a:cubicBezTo>
                      <a:cubicBezTo>
                        <a:pt x="133" y="220"/>
                        <a:pt x="135" y="220"/>
                        <a:pt x="136" y="220"/>
                      </a:cubicBezTo>
                      <a:close/>
                      <a:moveTo>
                        <a:pt x="187" y="0"/>
                      </a:moveTo>
                      <a:lnTo>
                        <a:pt x="187" y="0"/>
                      </a:lnTo>
                      <a:cubicBezTo>
                        <a:pt x="173" y="0"/>
                        <a:pt x="160" y="1"/>
                        <a:pt x="147" y="4"/>
                      </a:cubicBezTo>
                      <a:cubicBezTo>
                        <a:pt x="134" y="7"/>
                        <a:pt x="121" y="11"/>
                        <a:pt x="109" y="17"/>
                      </a:cubicBezTo>
                      <a:cubicBezTo>
                        <a:pt x="97" y="22"/>
                        <a:pt x="85" y="29"/>
                        <a:pt x="74" y="37"/>
                      </a:cubicBezTo>
                      <a:cubicBezTo>
                        <a:pt x="64" y="45"/>
                        <a:pt x="54" y="54"/>
                        <a:pt x="45" y="65"/>
                      </a:cubicBezTo>
                      <a:cubicBezTo>
                        <a:pt x="47" y="70"/>
                        <a:pt x="48" y="74"/>
                        <a:pt x="50" y="79"/>
                      </a:cubicBezTo>
                      <a:cubicBezTo>
                        <a:pt x="51" y="84"/>
                        <a:pt x="53" y="89"/>
                        <a:pt x="54" y="93"/>
                      </a:cubicBezTo>
                      <a:cubicBezTo>
                        <a:pt x="61" y="92"/>
                        <a:pt x="68" y="93"/>
                        <a:pt x="74" y="95"/>
                      </a:cubicBezTo>
                      <a:cubicBezTo>
                        <a:pt x="80" y="97"/>
                        <a:pt x="85" y="101"/>
                        <a:pt x="90" y="106"/>
                      </a:cubicBezTo>
                      <a:cubicBezTo>
                        <a:pt x="106" y="101"/>
                        <a:pt x="122" y="96"/>
                        <a:pt x="138" y="93"/>
                      </a:cubicBezTo>
                      <a:cubicBezTo>
                        <a:pt x="154" y="89"/>
                        <a:pt x="170" y="87"/>
                        <a:pt x="187" y="85"/>
                      </a:cubicBezTo>
                      <a:cubicBezTo>
                        <a:pt x="188" y="81"/>
                        <a:pt x="190" y="76"/>
                        <a:pt x="192" y="72"/>
                      </a:cubicBezTo>
                      <a:cubicBezTo>
                        <a:pt x="194" y="68"/>
                        <a:pt x="197" y="65"/>
                        <a:pt x="201" y="62"/>
                      </a:cubicBezTo>
                      <a:cubicBezTo>
                        <a:pt x="204" y="59"/>
                        <a:pt x="208" y="57"/>
                        <a:pt x="212" y="55"/>
                      </a:cubicBezTo>
                      <a:cubicBezTo>
                        <a:pt x="217" y="54"/>
                        <a:pt x="221" y="53"/>
                        <a:pt x="226" y="53"/>
                      </a:cubicBezTo>
                      <a:cubicBezTo>
                        <a:pt x="231" y="53"/>
                        <a:pt x="235" y="54"/>
                        <a:pt x="240" y="55"/>
                      </a:cubicBezTo>
                      <a:cubicBezTo>
                        <a:pt x="245" y="49"/>
                        <a:pt x="251" y="44"/>
                        <a:pt x="257" y="38"/>
                      </a:cubicBezTo>
                      <a:cubicBezTo>
                        <a:pt x="262" y="32"/>
                        <a:pt x="268" y="27"/>
                        <a:pt x="275" y="21"/>
                      </a:cubicBezTo>
                      <a:cubicBezTo>
                        <a:pt x="261" y="14"/>
                        <a:pt x="247" y="9"/>
                        <a:pt x="232" y="5"/>
                      </a:cubicBezTo>
                      <a:cubicBezTo>
                        <a:pt x="217" y="1"/>
                        <a:pt x="202" y="0"/>
                        <a:pt x="187" y="0"/>
                      </a:cubicBezTo>
                      <a:close/>
                      <a:moveTo>
                        <a:pt x="26" y="92"/>
                      </a:moveTo>
                      <a:lnTo>
                        <a:pt x="26" y="92"/>
                      </a:lnTo>
                      <a:cubicBezTo>
                        <a:pt x="15" y="110"/>
                        <a:pt x="8" y="129"/>
                        <a:pt x="4" y="148"/>
                      </a:cubicBezTo>
                      <a:cubicBezTo>
                        <a:pt x="7" y="147"/>
                        <a:pt x="9" y="145"/>
                        <a:pt x="12" y="143"/>
                      </a:cubicBezTo>
                      <a:cubicBezTo>
                        <a:pt x="15" y="141"/>
                        <a:pt x="18" y="140"/>
                        <a:pt x="21" y="138"/>
                      </a:cubicBezTo>
                      <a:cubicBezTo>
                        <a:pt x="20" y="132"/>
                        <a:pt x="20" y="127"/>
                        <a:pt x="22" y="121"/>
                      </a:cubicBezTo>
                      <a:cubicBezTo>
                        <a:pt x="24" y="115"/>
                        <a:pt x="27" y="110"/>
                        <a:pt x="31" y="106"/>
                      </a:cubicBezTo>
                      <a:cubicBezTo>
                        <a:pt x="30" y="104"/>
                        <a:pt x="29" y="101"/>
                        <a:pt x="28" y="99"/>
                      </a:cubicBezTo>
                      <a:cubicBezTo>
                        <a:pt x="27" y="97"/>
                        <a:pt x="26" y="94"/>
                        <a:pt x="26" y="92"/>
                      </a:cubicBezTo>
                      <a:close/>
                      <a:moveTo>
                        <a:pt x="0" y="184"/>
                      </a:moveTo>
                      <a:lnTo>
                        <a:pt x="0" y="184"/>
                      </a:lnTo>
                      <a:cubicBezTo>
                        <a:pt x="0" y="204"/>
                        <a:pt x="3" y="223"/>
                        <a:pt x="9" y="241"/>
                      </a:cubicBezTo>
                      <a:cubicBezTo>
                        <a:pt x="14" y="259"/>
                        <a:pt x="22" y="276"/>
                        <a:pt x="32" y="291"/>
                      </a:cubicBezTo>
                      <a:cubicBezTo>
                        <a:pt x="43" y="307"/>
                        <a:pt x="56" y="320"/>
                        <a:pt x="70" y="332"/>
                      </a:cubicBezTo>
                      <a:cubicBezTo>
                        <a:pt x="85" y="344"/>
                        <a:pt x="102" y="354"/>
                        <a:pt x="120" y="361"/>
                      </a:cubicBezTo>
                      <a:cubicBezTo>
                        <a:pt x="120" y="355"/>
                        <a:pt x="119" y="349"/>
                        <a:pt x="119" y="343"/>
                      </a:cubicBezTo>
                      <a:cubicBezTo>
                        <a:pt x="118" y="337"/>
                        <a:pt x="118" y="331"/>
                        <a:pt x="118" y="325"/>
                      </a:cubicBezTo>
                      <a:cubicBezTo>
                        <a:pt x="118" y="320"/>
                        <a:pt x="118" y="315"/>
                        <a:pt x="119" y="310"/>
                      </a:cubicBezTo>
                      <a:cubicBezTo>
                        <a:pt x="119" y="305"/>
                        <a:pt x="119" y="299"/>
                        <a:pt x="120" y="294"/>
                      </a:cubicBezTo>
                      <a:cubicBezTo>
                        <a:pt x="114" y="290"/>
                        <a:pt x="109" y="286"/>
                        <a:pt x="106" y="280"/>
                      </a:cubicBezTo>
                      <a:cubicBezTo>
                        <a:pt x="102" y="274"/>
                        <a:pt x="100" y="267"/>
                        <a:pt x="100" y="260"/>
                      </a:cubicBezTo>
                      <a:cubicBezTo>
                        <a:pt x="100" y="252"/>
                        <a:pt x="102" y="245"/>
                        <a:pt x="106" y="239"/>
                      </a:cubicBezTo>
                      <a:cubicBezTo>
                        <a:pt x="90" y="218"/>
                        <a:pt x="75" y="196"/>
                        <a:pt x="62" y="173"/>
                      </a:cubicBezTo>
                      <a:cubicBezTo>
                        <a:pt x="56" y="173"/>
                        <a:pt x="51" y="172"/>
                        <a:pt x="46" y="170"/>
                      </a:cubicBezTo>
                      <a:cubicBezTo>
                        <a:pt x="41" y="169"/>
                        <a:pt x="37" y="166"/>
                        <a:pt x="33" y="162"/>
                      </a:cubicBezTo>
                      <a:cubicBezTo>
                        <a:pt x="27" y="165"/>
                        <a:pt x="21" y="169"/>
                        <a:pt x="16" y="173"/>
                      </a:cubicBezTo>
                      <a:cubicBezTo>
                        <a:pt x="10" y="176"/>
                        <a:pt x="5" y="180"/>
                        <a:pt x="0" y="184"/>
                      </a:cubicBez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44" name="Freeform 13">
                  <a:extLst>
                    <a:ext uri="{FF2B5EF4-FFF2-40B4-BE49-F238E27FC236}">
                      <a16:creationId xmlns:a16="http://schemas.microsoft.com/office/drawing/2014/main" id="{D6D48F0E-785B-4373-9674-48290FCFB3F0}"/>
                    </a:ext>
                  </a:extLst>
                </p:cNvPr>
                <p:cNvSpPr>
                  <a:spLocks/>
                </p:cNvSpPr>
                <p:nvPr/>
              </p:nvSpPr>
              <p:spPr bwMode="auto">
                <a:xfrm>
                  <a:off x="5916" y="2075"/>
                  <a:ext cx="27" cy="26"/>
                </a:xfrm>
                <a:custGeom>
                  <a:avLst/>
                  <a:gdLst>
                    <a:gd name="T0" fmla="*/ 13 w 26"/>
                    <a:gd name="T1" fmla="*/ 0 h 26"/>
                    <a:gd name="T2" fmla="*/ 13 w 26"/>
                    <a:gd name="T3" fmla="*/ 0 h 26"/>
                    <a:gd name="T4" fmla="*/ 4 w 26"/>
                    <a:gd name="T5" fmla="*/ 3 h 26"/>
                    <a:gd name="T6" fmla="*/ 0 w 26"/>
                    <a:gd name="T7" fmla="*/ 13 h 26"/>
                    <a:gd name="T8" fmla="*/ 4 w 26"/>
                    <a:gd name="T9" fmla="*/ 22 h 26"/>
                    <a:gd name="T10" fmla="*/ 13 w 26"/>
                    <a:gd name="T11" fmla="*/ 26 h 26"/>
                    <a:gd name="T12" fmla="*/ 23 w 26"/>
                    <a:gd name="T13" fmla="*/ 22 h 26"/>
                    <a:gd name="T14" fmla="*/ 26 w 26"/>
                    <a:gd name="T15" fmla="*/ 13 h 26"/>
                    <a:gd name="T16" fmla="*/ 23 w 26"/>
                    <a:gd name="T17" fmla="*/ 3 h 26"/>
                    <a:gd name="T18" fmla="*/ 13 w 26"/>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lnTo>
                        <a:pt x="13" y="0"/>
                      </a:lnTo>
                      <a:cubicBezTo>
                        <a:pt x="10" y="0"/>
                        <a:pt x="6" y="1"/>
                        <a:pt x="4" y="3"/>
                      </a:cubicBezTo>
                      <a:cubicBezTo>
                        <a:pt x="1" y="6"/>
                        <a:pt x="0" y="9"/>
                        <a:pt x="0" y="13"/>
                      </a:cubicBezTo>
                      <a:cubicBezTo>
                        <a:pt x="0" y="16"/>
                        <a:pt x="1" y="20"/>
                        <a:pt x="4" y="22"/>
                      </a:cubicBezTo>
                      <a:cubicBezTo>
                        <a:pt x="6" y="25"/>
                        <a:pt x="10" y="26"/>
                        <a:pt x="13" y="26"/>
                      </a:cubicBezTo>
                      <a:cubicBezTo>
                        <a:pt x="17" y="26"/>
                        <a:pt x="20" y="25"/>
                        <a:pt x="23" y="22"/>
                      </a:cubicBezTo>
                      <a:cubicBezTo>
                        <a:pt x="25" y="20"/>
                        <a:pt x="26" y="16"/>
                        <a:pt x="26" y="13"/>
                      </a:cubicBezTo>
                      <a:cubicBezTo>
                        <a:pt x="26" y="9"/>
                        <a:pt x="25" y="6"/>
                        <a:pt x="23" y="3"/>
                      </a:cubicBezTo>
                      <a:cubicBezTo>
                        <a:pt x="20" y="1"/>
                        <a:pt x="17" y="0"/>
                        <a:pt x="13" y="0"/>
                      </a:cubicBezTo>
                      <a:close/>
                    </a:path>
                  </a:pathLst>
                </a:custGeom>
                <a:solidFill>
                  <a:srgbClr val="4B53B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78" name="Freeform 14">
                  <a:extLst>
                    <a:ext uri="{FF2B5EF4-FFF2-40B4-BE49-F238E27FC236}">
                      <a16:creationId xmlns:a16="http://schemas.microsoft.com/office/drawing/2014/main" id="{D5655B4F-E591-45B2-98A6-1E79B4C63827}"/>
                    </a:ext>
                  </a:extLst>
                </p:cNvPr>
                <p:cNvSpPr>
                  <a:spLocks/>
                </p:cNvSpPr>
                <p:nvPr/>
              </p:nvSpPr>
              <p:spPr bwMode="auto">
                <a:xfrm>
                  <a:off x="5997" y="2203"/>
                  <a:ext cx="27" cy="26"/>
                </a:xfrm>
                <a:custGeom>
                  <a:avLst/>
                  <a:gdLst>
                    <a:gd name="T0" fmla="*/ 13 w 27"/>
                    <a:gd name="T1" fmla="*/ 26 h 26"/>
                    <a:gd name="T2" fmla="*/ 13 w 27"/>
                    <a:gd name="T3" fmla="*/ 26 h 26"/>
                    <a:gd name="T4" fmla="*/ 23 w 27"/>
                    <a:gd name="T5" fmla="*/ 22 h 26"/>
                    <a:gd name="T6" fmla="*/ 27 w 27"/>
                    <a:gd name="T7" fmla="*/ 13 h 26"/>
                    <a:gd name="T8" fmla="*/ 23 w 27"/>
                    <a:gd name="T9" fmla="*/ 4 h 26"/>
                    <a:gd name="T10" fmla="*/ 13 w 27"/>
                    <a:gd name="T11" fmla="*/ 0 h 26"/>
                    <a:gd name="T12" fmla="*/ 4 w 27"/>
                    <a:gd name="T13" fmla="*/ 4 h 26"/>
                    <a:gd name="T14" fmla="*/ 0 w 27"/>
                    <a:gd name="T15" fmla="*/ 13 h 26"/>
                    <a:gd name="T16" fmla="*/ 4 w 27"/>
                    <a:gd name="T17" fmla="*/ 22 h 26"/>
                    <a:gd name="T18" fmla="*/ 13 w 27"/>
                    <a:gd name="T1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6">
                      <a:moveTo>
                        <a:pt x="13" y="26"/>
                      </a:moveTo>
                      <a:lnTo>
                        <a:pt x="13" y="26"/>
                      </a:lnTo>
                      <a:cubicBezTo>
                        <a:pt x="17" y="26"/>
                        <a:pt x="20" y="25"/>
                        <a:pt x="23" y="22"/>
                      </a:cubicBezTo>
                      <a:cubicBezTo>
                        <a:pt x="25" y="20"/>
                        <a:pt x="27" y="17"/>
                        <a:pt x="27" y="13"/>
                      </a:cubicBezTo>
                      <a:cubicBezTo>
                        <a:pt x="27" y="9"/>
                        <a:pt x="25" y="6"/>
                        <a:pt x="23" y="4"/>
                      </a:cubicBezTo>
                      <a:cubicBezTo>
                        <a:pt x="20" y="1"/>
                        <a:pt x="17" y="0"/>
                        <a:pt x="13" y="0"/>
                      </a:cubicBezTo>
                      <a:cubicBezTo>
                        <a:pt x="10" y="0"/>
                        <a:pt x="7" y="1"/>
                        <a:pt x="4" y="4"/>
                      </a:cubicBezTo>
                      <a:cubicBezTo>
                        <a:pt x="1" y="6"/>
                        <a:pt x="0" y="9"/>
                        <a:pt x="0" y="13"/>
                      </a:cubicBezTo>
                      <a:cubicBezTo>
                        <a:pt x="0" y="17"/>
                        <a:pt x="1" y="20"/>
                        <a:pt x="4" y="22"/>
                      </a:cubicBezTo>
                      <a:cubicBezTo>
                        <a:pt x="7" y="25"/>
                        <a:pt x="10" y="26"/>
                        <a:pt x="13" y="26"/>
                      </a:cubicBezTo>
                      <a:close/>
                    </a:path>
                  </a:pathLst>
                </a:custGeom>
                <a:solidFill>
                  <a:srgbClr val="4B53B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79" name="Freeform 15">
                  <a:extLst>
                    <a:ext uri="{FF2B5EF4-FFF2-40B4-BE49-F238E27FC236}">
                      <a16:creationId xmlns:a16="http://schemas.microsoft.com/office/drawing/2014/main" id="{6DE412F4-A19F-406B-98EB-2F44D655627E}"/>
                    </a:ext>
                  </a:extLst>
                </p:cNvPr>
                <p:cNvSpPr>
                  <a:spLocks/>
                </p:cNvSpPr>
                <p:nvPr/>
              </p:nvSpPr>
              <p:spPr bwMode="auto">
                <a:xfrm>
                  <a:off x="6084" y="2035"/>
                  <a:ext cx="27" cy="26"/>
                </a:xfrm>
                <a:custGeom>
                  <a:avLst/>
                  <a:gdLst>
                    <a:gd name="T0" fmla="*/ 0 w 27"/>
                    <a:gd name="T1" fmla="*/ 13 h 26"/>
                    <a:gd name="T2" fmla="*/ 0 w 27"/>
                    <a:gd name="T3" fmla="*/ 13 h 26"/>
                    <a:gd name="T4" fmla="*/ 4 w 27"/>
                    <a:gd name="T5" fmla="*/ 22 h 26"/>
                    <a:gd name="T6" fmla="*/ 13 w 27"/>
                    <a:gd name="T7" fmla="*/ 26 h 26"/>
                    <a:gd name="T8" fmla="*/ 23 w 27"/>
                    <a:gd name="T9" fmla="*/ 22 h 26"/>
                    <a:gd name="T10" fmla="*/ 27 w 27"/>
                    <a:gd name="T11" fmla="*/ 13 h 26"/>
                    <a:gd name="T12" fmla="*/ 23 w 27"/>
                    <a:gd name="T13" fmla="*/ 3 h 26"/>
                    <a:gd name="T14" fmla="*/ 13 w 27"/>
                    <a:gd name="T15" fmla="*/ 0 h 26"/>
                    <a:gd name="T16" fmla="*/ 4 w 27"/>
                    <a:gd name="T17" fmla="*/ 3 h 26"/>
                    <a:gd name="T18" fmla="*/ 0 w 27"/>
                    <a:gd name="T1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6">
                      <a:moveTo>
                        <a:pt x="0" y="13"/>
                      </a:moveTo>
                      <a:lnTo>
                        <a:pt x="0" y="13"/>
                      </a:lnTo>
                      <a:cubicBezTo>
                        <a:pt x="0" y="16"/>
                        <a:pt x="1" y="20"/>
                        <a:pt x="4" y="22"/>
                      </a:cubicBezTo>
                      <a:cubicBezTo>
                        <a:pt x="6" y="25"/>
                        <a:pt x="10" y="26"/>
                        <a:pt x="13" y="26"/>
                      </a:cubicBezTo>
                      <a:cubicBezTo>
                        <a:pt x="17" y="26"/>
                        <a:pt x="20" y="25"/>
                        <a:pt x="23" y="22"/>
                      </a:cubicBezTo>
                      <a:cubicBezTo>
                        <a:pt x="25" y="20"/>
                        <a:pt x="27" y="17"/>
                        <a:pt x="27" y="13"/>
                      </a:cubicBezTo>
                      <a:cubicBezTo>
                        <a:pt x="27" y="9"/>
                        <a:pt x="25" y="6"/>
                        <a:pt x="23" y="3"/>
                      </a:cubicBezTo>
                      <a:cubicBezTo>
                        <a:pt x="20" y="1"/>
                        <a:pt x="17" y="0"/>
                        <a:pt x="13" y="0"/>
                      </a:cubicBezTo>
                      <a:cubicBezTo>
                        <a:pt x="10" y="0"/>
                        <a:pt x="6" y="1"/>
                        <a:pt x="4" y="3"/>
                      </a:cubicBezTo>
                      <a:cubicBezTo>
                        <a:pt x="1" y="6"/>
                        <a:pt x="0" y="9"/>
                        <a:pt x="0" y="13"/>
                      </a:cubicBezTo>
                      <a:close/>
                    </a:path>
                  </a:pathLst>
                </a:custGeom>
                <a:solidFill>
                  <a:srgbClr val="4B53B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grpSp>
            <p:nvGrpSpPr>
              <p:cNvPr id="98" name="Group 97">
                <a:extLst>
                  <a:ext uri="{FF2B5EF4-FFF2-40B4-BE49-F238E27FC236}">
                    <a16:creationId xmlns:a16="http://schemas.microsoft.com/office/drawing/2014/main" id="{48D3CEC2-01E8-4733-87B8-3D47274A1492}"/>
                  </a:ext>
                </a:extLst>
              </p:cNvPr>
              <p:cNvGrpSpPr/>
              <p:nvPr/>
            </p:nvGrpSpPr>
            <p:grpSpPr>
              <a:xfrm>
                <a:off x="9274050" y="3878416"/>
                <a:ext cx="663770" cy="706736"/>
                <a:chOff x="9274050" y="3043247"/>
                <a:chExt cx="663770" cy="706736"/>
              </a:xfrm>
            </p:grpSpPr>
            <p:sp>
              <p:nvSpPr>
                <p:cNvPr id="90" name="Freeform 19">
                  <a:extLst>
                    <a:ext uri="{FF2B5EF4-FFF2-40B4-BE49-F238E27FC236}">
                      <a16:creationId xmlns:a16="http://schemas.microsoft.com/office/drawing/2014/main" id="{D0447B78-A06E-47C5-A6D3-B2A9E159C121}"/>
                    </a:ext>
                  </a:extLst>
                </p:cNvPr>
                <p:cNvSpPr>
                  <a:spLocks/>
                </p:cNvSpPr>
                <p:nvPr/>
              </p:nvSpPr>
              <p:spPr bwMode="auto">
                <a:xfrm>
                  <a:off x="9564829" y="3043247"/>
                  <a:ext cx="80387" cy="79329"/>
                </a:xfrm>
                <a:custGeom>
                  <a:avLst/>
                  <a:gdLst>
                    <a:gd name="T0" fmla="*/ 0 w 54"/>
                    <a:gd name="T1" fmla="*/ 27 h 53"/>
                    <a:gd name="T2" fmla="*/ 0 w 54"/>
                    <a:gd name="T3" fmla="*/ 27 h 53"/>
                    <a:gd name="T4" fmla="*/ 27 w 54"/>
                    <a:gd name="T5" fmla="*/ 53 h 53"/>
                    <a:gd name="T6" fmla="*/ 54 w 54"/>
                    <a:gd name="T7" fmla="*/ 27 h 53"/>
                    <a:gd name="T8" fmla="*/ 27 w 54"/>
                    <a:gd name="T9" fmla="*/ 0 h 53"/>
                    <a:gd name="T10" fmla="*/ 0 w 54"/>
                    <a:gd name="T11" fmla="*/ 27 h 53"/>
                  </a:gdLst>
                  <a:ahLst/>
                  <a:cxnLst>
                    <a:cxn ang="0">
                      <a:pos x="T0" y="T1"/>
                    </a:cxn>
                    <a:cxn ang="0">
                      <a:pos x="T2" y="T3"/>
                    </a:cxn>
                    <a:cxn ang="0">
                      <a:pos x="T4" y="T5"/>
                    </a:cxn>
                    <a:cxn ang="0">
                      <a:pos x="T6" y="T7"/>
                    </a:cxn>
                    <a:cxn ang="0">
                      <a:pos x="T8" y="T9"/>
                    </a:cxn>
                    <a:cxn ang="0">
                      <a:pos x="T10" y="T11"/>
                    </a:cxn>
                  </a:cxnLst>
                  <a:rect l="0" t="0" r="r" b="b"/>
                  <a:pathLst>
                    <a:path w="54" h="53">
                      <a:moveTo>
                        <a:pt x="0" y="27"/>
                      </a:moveTo>
                      <a:lnTo>
                        <a:pt x="0" y="27"/>
                      </a:lnTo>
                      <a:cubicBezTo>
                        <a:pt x="0" y="41"/>
                        <a:pt x="12" y="53"/>
                        <a:pt x="27" y="53"/>
                      </a:cubicBezTo>
                      <a:cubicBezTo>
                        <a:pt x="42" y="53"/>
                        <a:pt x="54" y="41"/>
                        <a:pt x="54" y="27"/>
                      </a:cubicBezTo>
                      <a:cubicBezTo>
                        <a:pt x="54" y="12"/>
                        <a:pt x="42" y="0"/>
                        <a:pt x="27" y="0"/>
                      </a:cubicBezTo>
                      <a:cubicBezTo>
                        <a:pt x="12" y="0"/>
                        <a:pt x="0" y="12"/>
                        <a:pt x="0" y="27"/>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91" name="Freeform 20">
                  <a:extLst>
                    <a:ext uri="{FF2B5EF4-FFF2-40B4-BE49-F238E27FC236}">
                      <a16:creationId xmlns:a16="http://schemas.microsoft.com/office/drawing/2014/main" id="{ED267ED6-1E70-44B1-A719-E6F69C7E8FBA}"/>
                    </a:ext>
                  </a:extLst>
                </p:cNvPr>
                <p:cNvSpPr>
                  <a:spLocks/>
                </p:cNvSpPr>
                <p:nvPr/>
              </p:nvSpPr>
              <p:spPr bwMode="auto">
                <a:xfrm>
                  <a:off x="9839834" y="3487860"/>
                  <a:ext cx="79330" cy="78272"/>
                </a:xfrm>
                <a:custGeom>
                  <a:avLst/>
                  <a:gdLst>
                    <a:gd name="T0" fmla="*/ 26 w 53"/>
                    <a:gd name="T1" fmla="*/ 0 h 53"/>
                    <a:gd name="T2" fmla="*/ 26 w 53"/>
                    <a:gd name="T3" fmla="*/ 0 h 53"/>
                    <a:gd name="T4" fmla="*/ 0 w 53"/>
                    <a:gd name="T5" fmla="*/ 27 h 53"/>
                    <a:gd name="T6" fmla="*/ 26 w 53"/>
                    <a:gd name="T7" fmla="*/ 53 h 53"/>
                    <a:gd name="T8" fmla="*/ 53 w 53"/>
                    <a:gd name="T9" fmla="*/ 27 h 53"/>
                    <a:gd name="T10" fmla="*/ 26 w 53"/>
                    <a:gd name="T11" fmla="*/ 0 h 53"/>
                  </a:gdLst>
                  <a:ahLst/>
                  <a:cxnLst>
                    <a:cxn ang="0">
                      <a:pos x="T0" y="T1"/>
                    </a:cxn>
                    <a:cxn ang="0">
                      <a:pos x="T2" y="T3"/>
                    </a:cxn>
                    <a:cxn ang="0">
                      <a:pos x="T4" y="T5"/>
                    </a:cxn>
                    <a:cxn ang="0">
                      <a:pos x="T6" y="T7"/>
                    </a:cxn>
                    <a:cxn ang="0">
                      <a:pos x="T8" y="T9"/>
                    </a:cxn>
                    <a:cxn ang="0">
                      <a:pos x="T10" y="T11"/>
                    </a:cxn>
                  </a:cxnLst>
                  <a:rect l="0" t="0" r="r" b="b"/>
                  <a:pathLst>
                    <a:path w="53" h="53">
                      <a:moveTo>
                        <a:pt x="26" y="0"/>
                      </a:moveTo>
                      <a:lnTo>
                        <a:pt x="26" y="0"/>
                      </a:lnTo>
                      <a:cubicBezTo>
                        <a:pt x="12" y="0"/>
                        <a:pt x="0" y="12"/>
                        <a:pt x="0" y="27"/>
                      </a:cubicBezTo>
                      <a:cubicBezTo>
                        <a:pt x="0" y="41"/>
                        <a:pt x="12" y="53"/>
                        <a:pt x="26" y="53"/>
                      </a:cubicBezTo>
                      <a:cubicBezTo>
                        <a:pt x="41" y="53"/>
                        <a:pt x="53" y="41"/>
                        <a:pt x="53" y="27"/>
                      </a:cubicBezTo>
                      <a:cubicBezTo>
                        <a:pt x="53" y="12"/>
                        <a:pt x="41" y="0"/>
                        <a:pt x="26" y="0"/>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92" name="Freeform 21">
                  <a:extLst>
                    <a:ext uri="{FF2B5EF4-FFF2-40B4-BE49-F238E27FC236}">
                      <a16:creationId xmlns:a16="http://schemas.microsoft.com/office/drawing/2014/main" id="{0361F8D9-F496-4D0E-85C5-F5CEF601E191}"/>
                    </a:ext>
                  </a:extLst>
                </p:cNvPr>
                <p:cNvSpPr>
                  <a:spLocks/>
                </p:cNvSpPr>
                <p:nvPr/>
              </p:nvSpPr>
              <p:spPr bwMode="auto">
                <a:xfrm>
                  <a:off x="9294530" y="3487860"/>
                  <a:ext cx="79330" cy="78272"/>
                </a:xfrm>
                <a:custGeom>
                  <a:avLst/>
                  <a:gdLst>
                    <a:gd name="T0" fmla="*/ 26 w 53"/>
                    <a:gd name="T1" fmla="*/ 0 h 53"/>
                    <a:gd name="T2" fmla="*/ 26 w 53"/>
                    <a:gd name="T3" fmla="*/ 0 h 53"/>
                    <a:gd name="T4" fmla="*/ 0 w 53"/>
                    <a:gd name="T5" fmla="*/ 27 h 53"/>
                    <a:gd name="T6" fmla="*/ 26 w 53"/>
                    <a:gd name="T7" fmla="*/ 53 h 53"/>
                    <a:gd name="T8" fmla="*/ 53 w 53"/>
                    <a:gd name="T9" fmla="*/ 27 h 53"/>
                    <a:gd name="T10" fmla="*/ 26 w 53"/>
                    <a:gd name="T11" fmla="*/ 0 h 53"/>
                  </a:gdLst>
                  <a:ahLst/>
                  <a:cxnLst>
                    <a:cxn ang="0">
                      <a:pos x="T0" y="T1"/>
                    </a:cxn>
                    <a:cxn ang="0">
                      <a:pos x="T2" y="T3"/>
                    </a:cxn>
                    <a:cxn ang="0">
                      <a:pos x="T4" y="T5"/>
                    </a:cxn>
                    <a:cxn ang="0">
                      <a:pos x="T6" y="T7"/>
                    </a:cxn>
                    <a:cxn ang="0">
                      <a:pos x="T8" y="T9"/>
                    </a:cxn>
                    <a:cxn ang="0">
                      <a:pos x="T10" y="T11"/>
                    </a:cxn>
                  </a:cxnLst>
                  <a:rect l="0" t="0" r="r" b="b"/>
                  <a:pathLst>
                    <a:path w="53" h="53">
                      <a:moveTo>
                        <a:pt x="26" y="0"/>
                      </a:moveTo>
                      <a:lnTo>
                        <a:pt x="26" y="0"/>
                      </a:lnTo>
                      <a:cubicBezTo>
                        <a:pt x="12" y="0"/>
                        <a:pt x="0" y="12"/>
                        <a:pt x="0" y="27"/>
                      </a:cubicBezTo>
                      <a:cubicBezTo>
                        <a:pt x="0" y="41"/>
                        <a:pt x="12" y="53"/>
                        <a:pt x="26" y="53"/>
                      </a:cubicBezTo>
                      <a:cubicBezTo>
                        <a:pt x="41" y="53"/>
                        <a:pt x="53" y="41"/>
                        <a:pt x="53" y="27"/>
                      </a:cubicBezTo>
                      <a:cubicBezTo>
                        <a:pt x="53" y="12"/>
                        <a:pt x="41" y="0"/>
                        <a:pt x="26" y="0"/>
                      </a:cubicBez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93" name="Freeform 22">
                  <a:extLst>
                    <a:ext uri="{FF2B5EF4-FFF2-40B4-BE49-F238E27FC236}">
                      <a16:creationId xmlns:a16="http://schemas.microsoft.com/office/drawing/2014/main" id="{30905C5F-4AA4-4B7B-A1CD-3114A1494290}"/>
                    </a:ext>
                  </a:extLst>
                </p:cNvPr>
                <p:cNvSpPr>
                  <a:spLocks/>
                </p:cNvSpPr>
                <p:nvPr/>
              </p:nvSpPr>
              <p:spPr bwMode="auto">
                <a:xfrm>
                  <a:off x="9544350" y="3630462"/>
                  <a:ext cx="119523" cy="119521"/>
                </a:xfrm>
                <a:custGeom>
                  <a:avLst/>
                  <a:gdLst>
                    <a:gd name="T0" fmla="*/ 40 w 80"/>
                    <a:gd name="T1" fmla="*/ 0 h 80"/>
                    <a:gd name="T2" fmla="*/ 40 w 80"/>
                    <a:gd name="T3" fmla="*/ 0 h 80"/>
                    <a:gd name="T4" fmla="*/ 0 w 80"/>
                    <a:gd name="T5" fmla="*/ 40 h 80"/>
                    <a:gd name="T6" fmla="*/ 40 w 80"/>
                    <a:gd name="T7" fmla="*/ 80 h 80"/>
                    <a:gd name="T8" fmla="*/ 80 w 80"/>
                    <a:gd name="T9" fmla="*/ 40 h 80"/>
                    <a:gd name="T10" fmla="*/ 40 w 80"/>
                    <a:gd name="T11" fmla="*/ 0 h 80"/>
                  </a:gdLst>
                  <a:ahLst/>
                  <a:cxnLst>
                    <a:cxn ang="0">
                      <a:pos x="T0" y="T1"/>
                    </a:cxn>
                    <a:cxn ang="0">
                      <a:pos x="T2" y="T3"/>
                    </a:cxn>
                    <a:cxn ang="0">
                      <a:pos x="T4" y="T5"/>
                    </a:cxn>
                    <a:cxn ang="0">
                      <a:pos x="T6" y="T7"/>
                    </a:cxn>
                    <a:cxn ang="0">
                      <a:pos x="T8" y="T9"/>
                    </a:cxn>
                    <a:cxn ang="0">
                      <a:pos x="T10" y="T11"/>
                    </a:cxn>
                  </a:cxnLst>
                  <a:rect l="0" t="0" r="r" b="b"/>
                  <a:pathLst>
                    <a:path w="80" h="80">
                      <a:moveTo>
                        <a:pt x="40" y="0"/>
                      </a:moveTo>
                      <a:lnTo>
                        <a:pt x="40" y="0"/>
                      </a:lnTo>
                      <a:cubicBezTo>
                        <a:pt x="18" y="0"/>
                        <a:pt x="0" y="18"/>
                        <a:pt x="0" y="40"/>
                      </a:cubicBezTo>
                      <a:cubicBezTo>
                        <a:pt x="0" y="62"/>
                        <a:pt x="18" y="80"/>
                        <a:pt x="40" y="80"/>
                      </a:cubicBezTo>
                      <a:cubicBezTo>
                        <a:pt x="62" y="80"/>
                        <a:pt x="80" y="62"/>
                        <a:pt x="80" y="40"/>
                      </a:cubicBezTo>
                      <a:cubicBezTo>
                        <a:pt x="80" y="18"/>
                        <a:pt x="62" y="0"/>
                        <a:pt x="40" y="0"/>
                      </a:cubicBezTo>
                      <a:close/>
                    </a:path>
                  </a:pathLst>
                </a:custGeom>
                <a:solidFill>
                  <a:srgbClr val="4B53B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94" name="Freeform 23">
                  <a:extLst>
                    <a:ext uri="{FF2B5EF4-FFF2-40B4-BE49-F238E27FC236}">
                      <a16:creationId xmlns:a16="http://schemas.microsoft.com/office/drawing/2014/main" id="{674C3ECC-CC28-4FDE-8933-164EB9B1958B}"/>
                    </a:ext>
                  </a:extLst>
                </p:cNvPr>
                <p:cNvSpPr>
                  <a:spLocks/>
                </p:cNvSpPr>
                <p:nvPr/>
              </p:nvSpPr>
              <p:spPr bwMode="auto">
                <a:xfrm>
                  <a:off x="9819354" y="3186905"/>
                  <a:ext cx="118466" cy="118464"/>
                </a:xfrm>
                <a:custGeom>
                  <a:avLst/>
                  <a:gdLst>
                    <a:gd name="T0" fmla="*/ 40 w 80"/>
                    <a:gd name="T1" fmla="*/ 0 h 80"/>
                    <a:gd name="T2" fmla="*/ 40 w 80"/>
                    <a:gd name="T3" fmla="*/ 0 h 80"/>
                    <a:gd name="T4" fmla="*/ 0 w 80"/>
                    <a:gd name="T5" fmla="*/ 40 h 80"/>
                    <a:gd name="T6" fmla="*/ 40 w 80"/>
                    <a:gd name="T7" fmla="*/ 80 h 80"/>
                    <a:gd name="T8" fmla="*/ 80 w 80"/>
                    <a:gd name="T9" fmla="*/ 40 h 80"/>
                    <a:gd name="T10" fmla="*/ 40 w 80"/>
                    <a:gd name="T11" fmla="*/ 0 h 80"/>
                  </a:gdLst>
                  <a:ahLst/>
                  <a:cxnLst>
                    <a:cxn ang="0">
                      <a:pos x="T0" y="T1"/>
                    </a:cxn>
                    <a:cxn ang="0">
                      <a:pos x="T2" y="T3"/>
                    </a:cxn>
                    <a:cxn ang="0">
                      <a:pos x="T4" y="T5"/>
                    </a:cxn>
                    <a:cxn ang="0">
                      <a:pos x="T6" y="T7"/>
                    </a:cxn>
                    <a:cxn ang="0">
                      <a:pos x="T8" y="T9"/>
                    </a:cxn>
                    <a:cxn ang="0">
                      <a:pos x="T10" y="T11"/>
                    </a:cxn>
                  </a:cxnLst>
                  <a:rect l="0" t="0" r="r" b="b"/>
                  <a:pathLst>
                    <a:path w="80" h="80">
                      <a:moveTo>
                        <a:pt x="40" y="0"/>
                      </a:moveTo>
                      <a:lnTo>
                        <a:pt x="40" y="0"/>
                      </a:lnTo>
                      <a:cubicBezTo>
                        <a:pt x="18" y="0"/>
                        <a:pt x="0" y="18"/>
                        <a:pt x="0" y="40"/>
                      </a:cubicBezTo>
                      <a:cubicBezTo>
                        <a:pt x="0" y="62"/>
                        <a:pt x="18" y="80"/>
                        <a:pt x="40" y="80"/>
                      </a:cubicBezTo>
                      <a:cubicBezTo>
                        <a:pt x="62" y="80"/>
                        <a:pt x="80" y="62"/>
                        <a:pt x="80" y="40"/>
                      </a:cubicBezTo>
                      <a:cubicBezTo>
                        <a:pt x="80" y="18"/>
                        <a:pt x="62" y="0"/>
                        <a:pt x="40" y="0"/>
                      </a:cubicBezTo>
                      <a:close/>
                    </a:path>
                  </a:pathLst>
                </a:custGeom>
                <a:solidFill>
                  <a:srgbClr val="4B53B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95" name="Freeform 24">
                  <a:extLst>
                    <a:ext uri="{FF2B5EF4-FFF2-40B4-BE49-F238E27FC236}">
                      <a16:creationId xmlns:a16="http://schemas.microsoft.com/office/drawing/2014/main" id="{05C1B411-CE7C-4851-819E-067AC7D2A163}"/>
                    </a:ext>
                  </a:extLst>
                </p:cNvPr>
                <p:cNvSpPr>
                  <a:spLocks/>
                </p:cNvSpPr>
                <p:nvPr/>
              </p:nvSpPr>
              <p:spPr bwMode="auto">
                <a:xfrm>
                  <a:off x="9274050" y="3186905"/>
                  <a:ext cx="118466" cy="118464"/>
                </a:xfrm>
                <a:custGeom>
                  <a:avLst/>
                  <a:gdLst>
                    <a:gd name="T0" fmla="*/ 40 w 80"/>
                    <a:gd name="T1" fmla="*/ 0 h 80"/>
                    <a:gd name="T2" fmla="*/ 40 w 80"/>
                    <a:gd name="T3" fmla="*/ 0 h 80"/>
                    <a:gd name="T4" fmla="*/ 0 w 80"/>
                    <a:gd name="T5" fmla="*/ 40 h 80"/>
                    <a:gd name="T6" fmla="*/ 40 w 80"/>
                    <a:gd name="T7" fmla="*/ 80 h 80"/>
                    <a:gd name="T8" fmla="*/ 80 w 80"/>
                    <a:gd name="T9" fmla="*/ 40 h 80"/>
                    <a:gd name="T10" fmla="*/ 40 w 80"/>
                    <a:gd name="T11" fmla="*/ 0 h 80"/>
                  </a:gdLst>
                  <a:ahLst/>
                  <a:cxnLst>
                    <a:cxn ang="0">
                      <a:pos x="T0" y="T1"/>
                    </a:cxn>
                    <a:cxn ang="0">
                      <a:pos x="T2" y="T3"/>
                    </a:cxn>
                    <a:cxn ang="0">
                      <a:pos x="T4" y="T5"/>
                    </a:cxn>
                    <a:cxn ang="0">
                      <a:pos x="T6" y="T7"/>
                    </a:cxn>
                    <a:cxn ang="0">
                      <a:pos x="T8" y="T9"/>
                    </a:cxn>
                    <a:cxn ang="0">
                      <a:pos x="T10" y="T11"/>
                    </a:cxn>
                  </a:cxnLst>
                  <a:rect l="0" t="0" r="r" b="b"/>
                  <a:pathLst>
                    <a:path w="80" h="80">
                      <a:moveTo>
                        <a:pt x="40" y="0"/>
                      </a:moveTo>
                      <a:lnTo>
                        <a:pt x="40" y="0"/>
                      </a:lnTo>
                      <a:cubicBezTo>
                        <a:pt x="18" y="0"/>
                        <a:pt x="0" y="18"/>
                        <a:pt x="0" y="40"/>
                      </a:cubicBezTo>
                      <a:cubicBezTo>
                        <a:pt x="0" y="62"/>
                        <a:pt x="18" y="80"/>
                        <a:pt x="40" y="80"/>
                      </a:cubicBezTo>
                      <a:cubicBezTo>
                        <a:pt x="62" y="80"/>
                        <a:pt x="80" y="62"/>
                        <a:pt x="80" y="40"/>
                      </a:cubicBezTo>
                      <a:cubicBezTo>
                        <a:pt x="80" y="18"/>
                        <a:pt x="62" y="0"/>
                        <a:pt x="40" y="0"/>
                      </a:cubicBezTo>
                      <a:close/>
                    </a:path>
                  </a:pathLst>
                </a:custGeom>
                <a:solidFill>
                  <a:srgbClr val="4B53B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grpSp>
      </p:grpSp>
      <p:sp>
        <p:nvSpPr>
          <p:cNvPr id="8" name="TextBox 7">
            <a:extLst>
              <a:ext uri="{FF2B5EF4-FFF2-40B4-BE49-F238E27FC236}">
                <a16:creationId xmlns:a16="http://schemas.microsoft.com/office/drawing/2014/main" id="{AC0DF931-8D7C-4243-AC96-38819B9D9EF4}"/>
              </a:ext>
            </a:extLst>
          </p:cNvPr>
          <p:cNvSpPr txBox="1"/>
          <p:nvPr/>
        </p:nvSpPr>
        <p:spPr>
          <a:xfrm>
            <a:off x="8051800" y="5346434"/>
            <a:ext cx="3072177" cy="914400"/>
          </a:xfrm>
          <a:prstGeom prst="rect">
            <a:avLst/>
          </a:prstGeom>
          <a:noFill/>
        </p:spPr>
        <p:txBody>
          <a:bodyPr wrap="square" lIns="91440" tIns="182880" rIns="91440" bIns="182880"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a:ln>
                  <a:noFill/>
                </a:ln>
                <a:solidFill>
                  <a:srgbClr val="1A1A1A"/>
                </a:solidFill>
                <a:effectLst/>
                <a:uLnTx/>
                <a:uFillTx/>
                <a:latin typeface="Segoe UI Semibold"/>
                <a:ea typeface="+mn-ea"/>
                <a:cs typeface="+mn-cs"/>
              </a:rPr>
              <a:t>Events</a:t>
            </a:r>
          </a:p>
        </p:txBody>
      </p:sp>
    </p:spTree>
    <p:extLst>
      <p:ext uri="{BB962C8B-B14F-4D97-AF65-F5344CB8AC3E}">
        <p14:creationId xmlns:p14="http://schemas.microsoft.com/office/powerpoint/2010/main" val="242465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1.11022E-16 0 L 1.11022E-16 0.03981 " pathEditMode="relative" rAng="0" ptsTypes="AA">
                                      <p:cBhvr>
                                        <p:cTn id="9" dur="750" spd="-100000" fill="hold"/>
                                        <p:tgtEl>
                                          <p:spTgt spid="5"/>
                                        </p:tgtEl>
                                        <p:attrNameLst>
                                          <p:attrName>ppt_x</p:attrName>
                                          <p:attrName>ppt_y</p:attrName>
                                        </p:attrNameLst>
                                      </p:cBhvr>
                                      <p:rCtr x="0" y="1991"/>
                                    </p:animMotion>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42" presetClass="path" presetSubtype="0" decel="100000" fill="hold" grpId="1" nodeType="withEffect">
                                  <p:stCondLst>
                                    <p:cond delay="0"/>
                                  </p:stCondLst>
                                  <p:childTnLst>
                                    <p:animMotion origin="layout" path="M 1.11022E-16 0 L 1.11022E-16 0.03981 " pathEditMode="relative" rAng="0" ptsTypes="AA">
                                      <p:cBhvr>
                                        <p:cTn id="14" dur="750" spd="-100000" fill="hold"/>
                                        <p:tgtEl>
                                          <p:spTgt spid="7"/>
                                        </p:tgtEl>
                                        <p:attrNameLst>
                                          <p:attrName>ppt_x</p:attrName>
                                          <p:attrName>ppt_y</p:attrName>
                                        </p:attrNameLst>
                                      </p:cBhvr>
                                      <p:rCtr x="0" y="1991"/>
                                    </p:animMotion>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42" presetClass="path" presetSubtype="0" decel="100000" fill="hold" grpId="1" nodeType="withEffect">
                                  <p:stCondLst>
                                    <p:cond delay="0"/>
                                  </p:stCondLst>
                                  <p:childTnLst>
                                    <p:animMotion origin="layout" path="M 1.11022E-16 0 L 1.11022E-16 0.03981 " pathEditMode="relative" rAng="0" ptsTypes="AA">
                                      <p:cBhvr>
                                        <p:cTn id="19" dur="750" spd="-100000" fill="hold"/>
                                        <p:tgtEl>
                                          <p:spTgt spid="8"/>
                                        </p:tgtEl>
                                        <p:attrNameLst>
                                          <p:attrName>ppt_x</p:attrName>
                                          <p:attrName>ppt_y</p:attrName>
                                        </p:attrNameLst>
                                      </p:cBhvr>
                                      <p:rCtr x="0" y="1991"/>
                                    </p:animMotion>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42" presetClass="path" presetSubtype="0" decel="100000" fill="hold" grpId="1" nodeType="withEffect">
                                  <p:stCondLst>
                                    <p:cond delay="0"/>
                                  </p:stCondLst>
                                  <p:childTnLst>
                                    <p:animMotion origin="layout" path="M 1.11022E-16 0 L 1.11022E-16 0.03981 " pathEditMode="relative" rAng="0" ptsTypes="AA">
                                      <p:cBhvr>
                                        <p:cTn id="24" dur="750" spd="-100000" fill="hold"/>
                                        <p:tgtEl>
                                          <p:spTgt spid="9"/>
                                        </p:tgtEl>
                                        <p:attrNameLst>
                                          <p:attrName>ppt_x</p:attrName>
                                          <p:attrName>ppt_y</p:attrName>
                                        </p:attrNameLst>
                                      </p:cBhvr>
                                      <p:rCtr x="0" y="1991"/>
                                    </p:animMotion>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42" presetClass="path" presetSubtype="0" decel="100000" fill="hold" grpId="1" nodeType="withEffect">
                                  <p:stCondLst>
                                    <p:cond delay="0"/>
                                  </p:stCondLst>
                                  <p:childTnLst>
                                    <p:animMotion origin="layout" path="M 1.11022E-16 0 L 1.11022E-16 0.03981 " pathEditMode="relative" rAng="0" ptsTypes="AA">
                                      <p:cBhvr>
                                        <p:cTn id="29" dur="750" spd="-100000" fill="hold"/>
                                        <p:tgtEl>
                                          <p:spTgt spid="33"/>
                                        </p:tgtEl>
                                        <p:attrNameLst>
                                          <p:attrName>ppt_x</p:attrName>
                                          <p:attrName>ppt_y</p:attrName>
                                        </p:attrNameLst>
                                      </p:cBhvr>
                                      <p:rCtr x="0" y="1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3" grpId="0" animBg="1"/>
      <p:bldP spid="33" grpId="1" animBg="1"/>
      <p:bldP spid="7" grpId="0"/>
      <p:bldP spid="7" grpId="1"/>
      <p:bldP spid="9" grpId="0" animBg="1"/>
      <p:bldP spid="9" grpId="1" animBg="1"/>
      <p:bldP spid="8" grpId="0"/>
      <p:bldP spid="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3C202B-6EAA-4F15-8990-C3B62B1BCCA5}"/>
              </a:ext>
            </a:extLst>
          </p:cNvPr>
          <p:cNvSpPr>
            <a:spLocks noGrp="1"/>
          </p:cNvSpPr>
          <p:nvPr>
            <p:ph type="title"/>
          </p:nvPr>
        </p:nvSpPr>
        <p:spPr/>
        <p:txBody>
          <a:bodyPr/>
          <a:lstStyle/>
          <a:p>
            <a:r>
              <a:rPr lang="en-US" dirty="0"/>
              <a:t>Challenge 1 Demo</a:t>
            </a:r>
          </a:p>
        </p:txBody>
      </p:sp>
      <p:sp>
        <p:nvSpPr>
          <p:cNvPr id="4" name="Text Placeholder 3">
            <a:extLst>
              <a:ext uri="{FF2B5EF4-FFF2-40B4-BE49-F238E27FC236}">
                <a16:creationId xmlns:a16="http://schemas.microsoft.com/office/drawing/2014/main" id="{07E637F8-CDD5-42CD-9555-E8518E5F98F8}"/>
              </a:ext>
            </a:extLst>
          </p:cNvPr>
          <p:cNvSpPr>
            <a:spLocks noGrp="1"/>
          </p:cNvSpPr>
          <p:nvPr>
            <p:ph type="body" sz="quarter" idx="12"/>
          </p:nvPr>
        </p:nvSpPr>
        <p:spPr>
          <a:xfrm>
            <a:off x="585216" y="3977319"/>
            <a:ext cx="9144000" cy="738664"/>
          </a:xfrm>
        </p:spPr>
        <p:txBody>
          <a:bodyPr/>
          <a:lstStyle/>
          <a:p>
            <a:r>
              <a:rPr lang="en-US" dirty="0"/>
              <a:t>Channels, Chat, and Tabs</a:t>
            </a:r>
          </a:p>
          <a:p>
            <a:r>
              <a:rPr lang="en-US" dirty="0"/>
              <a:t>Meetings</a:t>
            </a:r>
          </a:p>
          <a:p>
            <a:r>
              <a:rPr lang="en-US" dirty="0"/>
              <a:t>Live Events</a:t>
            </a:r>
          </a:p>
        </p:txBody>
      </p:sp>
    </p:spTree>
    <p:extLst>
      <p:ext uri="{BB962C8B-B14F-4D97-AF65-F5344CB8AC3E}">
        <p14:creationId xmlns:p14="http://schemas.microsoft.com/office/powerpoint/2010/main" val="157474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999665-F2BC-4B95-AF7D-4584989235AE}"/>
              </a:ext>
            </a:extLst>
          </p:cNvPr>
          <p:cNvSpPr>
            <a:spLocks noGrp="1"/>
          </p:cNvSpPr>
          <p:nvPr>
            <p:ph type="title"/>
          </p:nvPr>
        </p:nvSpPr>
        <p:spPr>
          <a:xfrm>
            <a:off x="426424" y="440919"/>
            <a:ext cx="11339774" cy="757914"/>
          </a:xfrm>
        </p:spPr>
        <p:txBody>
          <a:bodyPr/>
          <a:lstStyle/>
          <a:p>
            <a:r>
              <a:rPr lang="en-US"/>
              <a:t>Create solutions with shared data and files in SharePoint</a:t>
            </a:r>
          </a:p>
        </p:txBody>
      </p:sp>
      <p:pic>
        <p:nvPicPr>
          <p:cNvPr id="9" name="Picture 8" descr="Microsoft SharePoint icon">
            <a:extLst>
              <a:ext uri="{FF2B5EF4-FFF2-40B4-BE49-F238E27FC236}">
                <a16:creationId xmlns:a16="http://schemas.microsoft.com/office/drawing/2014/main" id="{5B6D461A-C403-40E6-B7DC-2FEF4D0BEE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47494" y="403195"/>
            <a:ext cx="851604" cy="851604"/>
          </a:xfrm>
          <a:prstGeom prst="rect">
            <a:avLst/>
          </a:prstGeom>
        </p:spPr>
      </p:pic>
      <p:sp>
        <p:nvSpPr>
          <p:cNvPr id="4" name="Text Placeholder 3">
            <a:extLst>
              <a:ext uri="{FF2B5EF4-FFF2-40B4-BE49-F238E27FC236}">
                <a16:creationId xmlns:a16="http://schemas.microsoft.com/office/drawing/2014/main" id="{CE8B163D-7E67-4AC4-8F62-2CD84F8BDEB8}"/>
              </a:ext>
            </a:extLst>
          </p:cNvPr>
          <p:cNvSpPr>
            <a:spLocks noGrp="1"/>
          </p:cNvSpPr>
          <p:nvPr>
            <p:ph type="body" sz="quarter" idx="11"/>
          </p:nvPr>
        </p:nvSpPr>
        <p:spPr>
          <a:xfrm>
            <a:off x="426425" y="1964634"/>
            <a:ext cx="5468191" cy="2573144"/>
          </a:xfrm>
        </p:spPr>
        <p:txBody>
          <a:bodyPr/>
          <a:lstStyle/>
          <a:p>
            <a:pPr defTabSz="895658">
              <a:spcAft>
                <a:spcPts val="1765"/>
              </a:spcAft>
              <a:defRPr/>
            </a:pPr>
            <a:r>
              <a:rPr lang="en-US" sz="1765" kern="0">
                <a:solidFill>
                  <a:srgbClr val="5059C9"/>
                </a:solidFill>
                <a:latin typeface="Segoe UI Semibold" panose="020B0702040204020203" pitchFamily="34" charset="0"/>
                <a:cs typeface="Segoe UI Semibold" panose="020B0702040204020203" pitchFamily="34" charset="0"/>
              </a:rPr>
              <a:t>Gather and collaborate on </a:t>
            </a:r>
            <a:r>
              <a:rPr lang="en-US" sz="1765" kern="0">
                <a:gradFill>
                  <a:gsLst>
                    <a:gs pos="97872">
                      <a:srgbClr val="353535"/>
                    </a:gs>
                    <a:gs pos="76000">
                      <a:srgbClr val="353535"/>
                    </a:gs>
                  </a:gsLst>
                </a:gradFill>
                <a:latin typeface="Segoe UI" panose="020B0502040204020203" pitchFamily="34" charset="0"/>
                <a:cs typeface="Segoe UI" panose="020B0502040204020203" pitchFamily="34" charset="0"/>
              </a:rPr>
              <a:t>shared information in lists and libraries that support up to </a:t>
            </a:r>
            <a:r>
              <a:rPr lang="en-US" sz="1765" kern="0">
                <a:solidFill>
                  <a:srgbClr val="5059C9"/>
                </a:solidFill>
                <a:latin typeface="Segoe UI Semibold" panose="020B0702040204020203" pitchFamily="34" charset="0"/>
                <a:cs typeface="Segoe UI Semibold" panose="020B0702040204020203" pitchFamily="34" charset="0"/>
              </a:rPr>
              <a:t>30 million items</a:t>
            </a:r>
          </a:p>
          <a:p>
            <a:pPr defTabSz="895658">
              <a:spcAft>
                <a:spcPts val="1765"/>
              </a:spcAft>
              <a:defRPr/>
            </a:pPr>
            <a:r>
              <a:rPr lang="en-US" sz="1765" kern="0">
                <a:gradFill>
                  <a:gsLst>
                    <a:gs pos="97872">
                      <a:srgbClr val="353535"/>
                    </a:gs>
                    <a:gs pos="76000">
                      <a:srgbClr val="353535"/>
                    </a:gs>
                  </a:gsLst>
                </a:gradFill>
                <a:latin typeface="Segoe UI" panose="020B0502040204020203" pitchFamily="34" charset="0"/>
                <a:cs typeface="Segoe UI" panose="020B0502040204020203" pitchFamily="34" charset="0"/>
              </a:rPr>
              <a:t>Incorporate rich data types including </a:t>
            </a:r>
            <a:r>
              <a:rPr lang="en-US" sz="1765" kern="0">
                <a:solidFill>
                  <a:srgbClr val="5059C9"/>
                </a:solidFill>
                <a:latin typeface="Segoe UI Semibold" panose="020B0702040204020203" pitchFamily="34" charset="0"/>
                <a:cs typeface="Segoe UI Semibold" panose="020B0702040204020203" pitchFamily="34" charset="0"/>
              </a:rPr>
              <a:t>pictures, people, URLs and locations</a:t>
            </a:r>
          </a:p>
          <a:p>
            <a:pPr defTabSz="895658">
              <a:spcAft>
                <a:spcPts val="1765"/>
              </a:spcAft>
              <a:defRPr/>
            </a:pPr>
            <a:r>
              <a:rPr lang="en-US" sz="1765" kern="0">
                <a:gradFill>
                  <a:gsLst>
                    <a:gs pos="97872">
                      <a:srgbClr val="353535"/>
                    </a:gs>
                    <a:gs pos="76000">
                      <a:srgbClr val="353535"/>
                    </a:gs>
                  </a:gsLst>
                </a:gradFill>
                <a:latin typeface="Segoe UI" panose="020B0502040204020203" pitchFamily="34" charset="0"/>
                <a:cs typeface="Segoe UI" panose="020B0502040204020203" pitchFamily="34" charset="0"/>
              </a:rPr>
              <a:t>Create data visualizations and experiences with </a:t>
            </a:r>
            <a:r>
              <a:rPr lang="en-US" sz="1765" b="1" kern="0">
                <a:solidFill>
                  <a:srgbClr val="5059C9"/>
                </a:solidFill>
                <a:latin typeface="Segoe UI Semibold" panose="020B0702040204020203" pitchFamily="34" charset="0"/>
                <a:cs typeface="Segoe UI Semibold" panose="020B0702040204020203" pitchFamily="34" charset="0"/>
              </a:rPr>
              <a:t>custom formatting, custom forms </a:t>
            </a:r>
            <a:r>
              <a:rPr lang="en-US" sz="1765" kern="0">
                <a:gradFill>
                  <a:gsLst>
                    <a:gs pos="97872">
                      <a:srgbClr val="353535"/>
                    </a:gs>
                    <a:gs pos="76000">
                      <a:srgbClr val="353535"/>
                    </a:gs>
                  </a:gsLst>
                </a:gradFill>
                <a:latin typeface="Segoe UI" panose="020B0502040204020203" pitchFamily="34" charset="0"/>
                <a:cs typeface="Segoe UI" panose="020B0502040204020203" pitchFamily="34" charset="0"/>
              </a:rPr>
              <a:t>and </a:t>
            </a:r>
            <a:r>
              <a:rPr lang="en-US" sz="1765" b="1" kern="0">
                <a:solidFill>
                  <a:srgbClr val="5059C9"/>
                </a:solidFill>
                <a:latin typeface="Segoe UI Semibold" panose="020B0702040204020203" pitchFamily="34" charset="0"/>
                <a:cs typeface="Segoe UI Semibold" panose="020B0702040204020203" pitchFamily="34" charset="0"/>
              </a:rPr>
              <a:t>dashboards</a:t>
            </a:r>
          </a:p>
          <a:p>
            <a:pPr defTabSz="895658">
              <a:spcAft>
                <a:spcPts val="1765"/>
              </a:spcAft>
              <a:defRPr/>
            </a:pPr>
            <a:r>
              <a:rPr lang="en-US" sz="1765" b="1" kern="0">
                <a:solidFill>
                  <a:srgbClr val="5059C9"/>
                </a:solidFill>
                <a:latin typeface="Segoe UI Semibold" panose="020B0702040204020203" pitchFamily="34" charset="0"/>
                <a:cs typeface="Segoe UI Semibold" panose="020B0702040204020203" pitchFamily="34" charset="0"/>
              </a:rPr>
              <a:t>Import data from and export to Excel </a:t>
            </a:r>
            <a:r>
              <a:rPr lang="en-US" sz="1765" kern="0">
                <a:gradFill>
                  <a:gsLst>
                    <a:gs pos="97872">
                      <a:srgbClr val="353535"/>
                    </a:gs>
                    <a:gs pos="76000">
                      <a:srgbClr val="353535"/>
                    </a:gs>
                  </a:gsLst>
                </a:gradFill>
                <a:latin typeface="Segoe UI" panose="020B0502040204020203" pitchFamily="34" charset="0"/>
                <a:cs typeface="Segoe UI" panose="020B0502040204020203" pitchFamily="34" charset="0"/>
              </a:rPr>
              <a:t>and edit data with worksheet-like simplicity </a:t>
            </a:r>
          </a:p>
          <a:p>
            <a:pPr defTabSz="895658">
              <a:spcAft>
                <a:spcPts val="1765"/>
              </a:spcAft>
              <a:defRPr/>
            </a:pPr>
            <a:r>
              <a:rPr lang="en-US" sz="1765" kern="0">
                <a:gradFill>
                  <a:gsLst>
                    <a:gs pos="97872">
                      <a:srgbClr val="353535"/>
                    </a:gs>
                    <a:gs pos="76000">
                      <a:srgbClr val="353535"/>
                    </a:gs>
                  </a:gsLst>
                </a:gradFill>
                <a:latin typeface="Segoe UI" panose="020B0502040204020203" pitchFamily="34" charset="0"/>
                <a:cs typeface="Segoe UI" panose="020B0502040204020203" pitchFamily="34" charset="0"/>
              </a:rPr>
              <a:t>Manage information with </a:t>
            </a:r>
            <a:r>
              <a:rPr lang="en-US" sz="1765" b="1" kern="0">
                <a:solidFill>
                  <a:srgbClr val="5059C9"/>
                </a:solidFill>
                <a:latin typeface="Segoe UI Semibold" panose="020B0702040204020203" pitchFamily="34" charset="0"/>
                <a:cs typeface="Segoe UI Semibold" panose="020B0702040204020203" pitchFamily="34" charset="0"/>
              </a:rPr>
              <a:t>item-level security </a:t>
            </a:r>
            <a:r>
              <a:rPr lang="en-US" sz="1765" kern="0">
                <a:gradFill>
                  <a:gsLst>
                    <a:gs pos="97872">
                      <a:srgbClr val="353535"/>
                    </a:gs>
                    <a:gs pos="76000">
                      <a:srgbClr val="353535"/>
                    </a:gs>
                  </a:gsLst>
                </a:gradFill>
                <a:latin typeface="Segoe UI" panose="020B0502040204020203" pitchFamily="34" charset="0"/>
                <a:cs typeface="Segoe UI" panose="020B0502040204020203" pitchFamily="34" charset="0"/>
              </a:rPr>
              <a:t>and </a:t>
            </a:r>
            <a:r>
              <a:rPr lang="en-US" sz="1765" b="1" kern="0">
                <a:solidFill>
                  <a:srgbClr val="5059C9"/>
                </a:solidFill>
                <a:latin typeface="Segoe UI Semibold" panose="020B0702040204020203" pitchFamily="34" charset="0"/>
                <a:cs typeface="Segoe UI Semibold" panose="020B0702040204020203" pitchFamily="34" charset="0"/>
              </a:rPr>
              <a:t>enterprise-grade compliance </a:t>
            </a:r>
            <a:r>
              <a:rPr lang="en-US" sz="1765" kern="0">
                <a:gradFill>
                  <a:gsLst>
                    <a:gs pos="97872">
                      <a:srgbClr val="353535"/>
                    </a:gs>
                    <a:gs pos="76000">
                      <a:srgbClr val="353535"/>
                    </a:gs>
                  </a:gsLst>
                </a:gradFill>
                <a:latin typeface="Segoe UI" panose="020B0502040204020203" pitchFamily="34" charset="0"/>
                <a:cs typeface="Segoe UI" panose="020B0502040204020203" pitchFamily="34" charset="0"/>
              </a:rPr>
              <a:t>features</a:t>
            </a:r>
          </a:p>
          <a:p>
            <a:pPr>
              <a:spcAft>
                <a:spcPts val="1765"/>
              </a:spcAft>
            </a:pPr>
            <a:endParaRPr lang="en-US" sz="1765"/>
          </a:p>
        </p:txBody>
      </p:sp>
      <p:grpSp>
        <p:nvGrpSpPr>
          <p:cNvPr id="2" name="Group 1" descr="Screenshot of a SharePoint file in Microsoft Teams displayed on a tablet">
            <a:extLst>
              <a:ext uri="{FF2B5EF4-FFF2-40B4-BE49-F238E27FC236}">
                <a16:creationId xmlns:a16="http://schemas.microsoft.com/office/drawing/2014/main" id="{252610F5-0842-40DE-A10E-F7345B8CA776}"/>
              </a:ext>
            </a:extLst>
          </p:cNvPr>
          <p:cNvGrpSpPr/>
          <p:nvPr/>
        </p:nvGrpSpPr>
        <p:grpSpPr>
          <a:xfrm>
            <a:off x="5937319" y="1729636"/>
            <a:ext cx="6254683" cy="5125838"/>
            <a:chOff x="6056374" y="1763822"/>
            <a:chExt cx="6380102" cy="5228622"/>
          </a:xfrm>
        </p:grpSpPr>
        <p:pic>
          <p:nvPicPr>
            <p:cNvPr id="5" name="One Drive Image">
              <a:extLst>
                <a:ext uri="{FF2B5EF4-FFF2-40B4-BE49-F238E27FC236}">
                  <a16:creationId xmlns:a16="http://schemas.microsoft.com/office/drawing/2014/main" id="{F8DB02E7-D95A-41DB-AC44-059E81A10231}"/>
                </a:ext>
                <a:ext uri="{C183D7F6-B498-43B3-948B-1728B52AA6E4}">
                  <adec:decorative xmlns:adec="http://schemas.microsoft.com/office/drawing/2017/decorative" val="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056374" y="1763822"/>
              <a:ext cx="6378696" cy="5228622"/>
            </a:xfrm>
            <a:prstGeom prst="rect">
              <a:avLst/>
            </a:prstGeom>
          </p:spPr>
        </p:pic>
        <p:pic>
          <p:nvPicPr>
            <p:cNvPr id="7" name="Picture 6">
              <a:extLst>
                <a:ext uri="{FF2B5EF4-FFF2-40B4-BE49-F238E27FC236}">
                  <a16:creationId xmlns:a16="http://schemas.microsoft.com/office/drawing/2014/main" id="{A520C912-33F1-4D04-BEE1-18AFCF46E201}"/>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67686" y="2264104"/>
              <a:ext cx="5968790" cy="4728339"/>
            </a:xfrm>
            <a:prstGeom prst="rect">
              <a:avLst/>
            </a:prstGeom>
          </p:spPr>
        </p:pic>
      </p:grpSp>
    </p:spTree>
    <p:extLst>
      <p:ext uri="{BB962C8B-B14F-4D97-AF65-F5344CB8AC3E}">
        <p14:creationId xmlns:p14="http://schemas.microsoft.com/office/powerpoint/2010/main" val="310130162"/>
      </p:ext>
    </p:extLst>
  </p:cSld>
  <p:clrMapOvr>
    <a:masterClrMapping/>
  </p:clrMapOvr>
  <p:transition>
    <p:fade/>
  </p:transition>
</p:sld>
</file>

<file path=ppt/theme/theme1.xml><?xml version="1.0" encoding="utf-8"?>
<a:theme xmlns:a="http://schemas.openxmlformats.org/drawingml/2006/main" name="LIGHT GRAY TEMPLATE">
  <a:themeElements>
    <a:clrScheme name="Custom 3">
      <a:dk1>
        <a:srgbClr val="1A1A1A"/>
      </a:dk1>
      <a:lt1>
        <a:srgbClr val="FFFFFF"/>
      </a:lt1>
      <a:dk2>
        <a:srgbClr val="0D0D0D"/>
      </a:dk2>
      <a:lt2>
        <a:srgbClr val="E6E6E6"/>
      </a:lt2>
      <a:accent1>
        <a:srgbClr val="0078D4"/>
      </a:accent1>
      <a:accent2>
        <a:srgbClr val="243A5E"/>
      </a:accent2>
      <a:accent3>
        <a:srgbClr val="50E6FF"/>
      </a:accent3>
      <a:accent4>
        <a:srgbClr val="515251"/>
      </a:accent4>
      <a:accent5>
        <a:srgbClr val="737373"/>
      </a:accent5>
      <a:accent6>
        <a:srgbClr val="D2D2D2"/>
      </a:accent6>
      <a:hlink>
        <a:srgbClr val="0076D3"/>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rosft365_PowerPoint_template_Feb2020_BC" id="{8B530116-1539-874A-951A-1C404D843E07}" vid="{E4596DA4-6C73-3D44-BAD3-1699CE9C9022}"/>
    </a:ext>
  </a:extLst>
</a:theme>
</file>

<file path=ppt/theme/theme2.xml><?xml version="1.0" encoding="utf-8"?>
<a:theme xmlns:a="http://schemas.openxmlformats.org/drawingml/2006/main" name="Microsoft 365 PPT Template - 2018">
  <a:themeElements>
    <a:clrScheme name="Custom 4">
      <a:dk1>
        <a:srgbClr val="282828"/>
      </a:dk1>
      <a:lt1>
        <a:srgbClr val="FFFFFF"/>
      </a:lt1>
      <a:dk2>
        <a:srgbClr val="282828"/>
      </a:dk2>
      <a:lt2>
        <a:srgbClr val="FFFFFF"/>
      </a:lt2>
      <a:accent1>
        <a:srgbClr val="0078D4"/>
      </a:accent1>
      <a:accent2>
        <a:srgbClr val="002050"/>
      </a:accent2>
      <a:accent3>
        <a:srgbClr val="939393"/>
      </a:accent3>
      <a:accent4>
        <a:srgbClr val="00BCF2"/>
      </a:accent4>
      <a:accent5>
        <a:srgbClr val="6C6E6C"/>
      </a:accent5>
      <a:accent6>
        <a:srgbClr val="2E2F2E"/>
      </a:accent6>
      <a:hlink>
        <a:srgbClr val="0078D4"/>
      </a:hlink>
      <a:folHlink>
        <a:srgbClr val="0078D4"/>
      </a:folHlink>
    </a:clrScheme>
    <a:fontScheme name="Custom 2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 365 PPT Template 2018_2" id="{01A7FB2A-7862-441E-89D5-C3EE05893CAC}" vid="{DEC62A46-47F5-4825-899D-4E8B117FF749}"/>
    </a:ext>
  </a:extLst>
</a:theme>
</file>

<file path=ppt/theme/theme3.xml><?xml version="1.0" encoding="utf-8"?>
<a:theme xmlns:a="http://schemas.openxmlformats.org/drawingml/2006/main" name="list template">
  <a:themeElements>
    <a:clrScheme name="Custom 12">
      <a:dk1>
        <a:srgbClr val="000000"/>
      </a:dk1>
      <a:lt1>
        <a:srgbClr val="FFFFFF"/>
      </a:lt1>
      <a:dk2>
        <a:srgbClr val="EBEBEB"/>
      </a:dk2>
      <a:lt2>
        <a:srgbClr val="0078D3"/>
      </a:lt2>
      <a:accent1>
        <a:srgbClr val="F0880A"/>
      </a:accent1>
      <a:accent2>
        <a:srgbClr val="D33401"/>
      </a:accent2>
      <a:accent3>
        <a:srgbClr val="83497F"/>
      </a:accent3>
      <a:accent4>
        <a:srgbClr val="595959"/>
      </a:accent4>
      <a:accent5>
        <a:srgbClr val="969696"/>
      </a:accent5>
      <a:accent6>
        <a:srgbClr val="DCDCDC"/>
      </a:accent6>
      <a:hlink>
        <a:srgbClr val="0078D4"/>
      </a:hlink>
      <a:folHlink>
        <a:srgbClr val="0078D4"/>
      </a:folHlink>
    </a:clrScheme>
    <a:fontScheme name="Custom 2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 365 PPT Template 2018 + notes" id="{8BCBF2AE-6A67-4697-BA46-E610D9D0A0CD}" vid="{09C9A817-5A08-4999-8254-483A4D0B72DC}"/>
    </a:ext>
  </a:extLst>
</a:theme>
</file>

<file path=ppt/theme/theme4.xml><?xml version="1.0" encoding="utf-8"?>
<a:theme xmlns:a="http://schemas.openxmlformats.org/drawingml/2006/main" name="Microsoft 365 PPT Template - 2018">
  <a:themeElements>
    <a:clrScheme name="Custom 4">
      <a:dk1>
        <a:srgbClr val="282828"/>
      </a:dk1>
      <a:lt1>
        <a:srgbClr val="FFFFFF"/>
      </a:lt1>
      <a:dk2>
        <a:srgbClr val="282828"/>
      </a:dk2>
      <a:lt2>
        <a:srgbClr val="FFFFFF"/>
      </a:lt2>
      <a:accent1>
        <a:srgbClr val="0078D4"/>
      </a:accent1>
      <a:accent2>
        <a:srgbClr val="002050"/>
      </a:accent2>
      <a:accent3>
        <a:srgbClr val="939393"/>
      </a:accent3>
      <a:accent4>
        <a:srgbClr val="00BCF2"/>
      </a:accent4>
      <a:accent5>
        <a:srgbClr val="6C6E6C"/>
      </a:accent5>
      <a:accent6>
        <a:srgbClr val="2E2F2E"/>
      </a:accent6>
      <a:hlink>
        <a:srgbClr val="0078D4"/>
      </a:hlink>
      <a:folHlink>
        <a:srgbClr val="0078D4"/>
      </a:folHlink>
    </a:clrScheme>
    <a:fontScheme name="Custom 2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 365 PPT Template 2018_2" id="{01A7FB2A-7862-441E-89D5-C3EE05893CAC}" vid="{DEC62A46-47F5-4825-899D-4E8B117FF749}"/>
    </a:ext>
  </a:extLst>
</a:theme>
</file>

<file path=ppt/theme/theme5.xml><?xml version="1.0" encoding="utf-8"?>
<a:theme xmlns:a="http://schemas.openxmlformats.org/drawingml/2006/main" name="USE_Microsoft_Inspire_White_Template">
  <a:themeElements>
    <a:clrScheme name="MBAS_Light">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Inspire_CTA.potx  -  Read-Only" id="{5629341D-8126-4094-96D9-13ACB5A85C17}" vid="{C63179BE-6F7B-4F81-A0B1-6DD79F1B9CF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28</TotalTime>
  <Words>3288</Words>
  <Application>Microsoft Office PowerPoint</Application>
  <PresentationFormat>Widescreen</PresentationFormat>
  <Paragraphs>243</Paragraphs>
  <Slides>19</Slides>
  <Notes>16</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19</vt:i4>
      </vt:variant>
    </vt:vector>
  </HeadingPairs>
  <TitlesOfParts>
    <vt:vector size="34" baseType="lpstr">
      <vt:lpstr>Arial</vt:lpstr>
      <vt:lpstr>Calibri</vt:lpstr>
      <vt:lpstr>Consolas</vt:lpstr>
      <vt:lpstr>Segoe UI</vt:lpstr>
      <vt:lpstr>Segoe UI Light</vt:lpstr>
      <vt:lpstr>Segoe UI Semibold</vt:lpstr>
      <vt:lpstr>Segoe UI Semilight</vt:lpstr>
      <vt:lpstr>Symbol</vt:lpstr>
      <vt:lpstr>Verdana</vt:lpstr>
      <vt:lpstr>Wingdings</vt:lpstr>
      <vt:lpstr>LIGHT GRAY TEMPLATE</vt:lpstr>
      <vt:lpstr>Microsoft 365 PPT Template - 2018</vt:lpstr>
      <vt:lpstr>list template</vt:lpstr>
      <vt:lpstr>Microsoft 365 PPT Template - 2018</vt:lpstr>
      <vt:lpstr>USE_Microsoft_Inspire_White_Template</vt:lpstr>
      <vt:lpstr>Microsoft Teams</vt:lpstr>
      <vt:lpstr>Collaborate seamlessly as a team from anywhere</vt:lpstr>
      <vt:lpstr>Organize your team in a shared workspace</vt:lpstr>
      <vt:lpstr>Share files and co-author in Word, Excel, and PowerPoint</vt:lpstr>
      <vt:lpstr>Stay in sync with persistent, threaded 1:1 and group chats</vt:lpstr>
      <vt:lpstr>Customize Teams to meet your unique needs</vt:lpstr>
      <vt:lpstr>Stay connected across the spectrum of meeting types </vt:lpstr>
      <vt:lpstr>Challenge 1 Demo</vt:lpstr>
      <vt:lpstr>Create solutions with shared data and files in SharePoint</vt:lpstr>
      <vt:lpstr>Track what matters most with Microsoft Lists</vt:lpstr>
      <vt:lpstr>Introducing Microsoft Dataverse for Teams</vt:lpstr>
      <vt:lpstr>What’s GA  in Teams + Power Platform</vt:lpstr>
      <vt:lpstr>Low-code dev &amp; automation: Teams + Power Platform</vt:lpstr>
      <vt:lpstr>Automate routine tasks with Microsoft Power Automate</vt:lpstr>
      <vt:lpstr>Build custom apps with PowerApps</vt:lpstr>
      <vt:lpstr>Challenge 2 Demo</vt:lpstr>
      <vt:lpstr>Collect information with Microsoft Forms</vt:lpstr>
      <vt:lpstr>Uncover insights with Power BI</vt:lpstr>
      <vt:lpstr>Challenge 3 Demo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Teams</dc:title>
  <dc:creator>Ed Hild</dc:creator>
  <cp:lastModifiedBy>Ed Hild</cp:lastModifiedBy>
  <cp:revision>2</cp:revision>
  <dcterms:created xsi:type="dcterms:W3CDTF">2021-01-22T14:30:21Z</dcterms:created>
  <dcterms:modified xsi:type="dcterms:W3CDTF">2021-02-23T15:10:25Z</dcterms:modified>
</cp:coreProperties>
</file>