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25" r:id="rId5"/>
  </p:sldMasterIdLst>
  <p:notesMasterIdLst>
    <p:notesMasterId r:id="rId33"/>
  </p:notesMasterIdLst>
  <p:sldIdLst>
    <p:sldId id="518" r:id="rId6"/>
    <p:sldId id="519" r:id="rId7"/>
    <p:sldId id="520" r:id="rId8"/>
    <p:sldId id="517" r:id="rId9"/>
    <p:sldId id="514" r:id="rId10"/>
    <p:sldId id="534" r:id="rId11"/>
    <p:sldId id="521" r:id="rId12"/>
    <p:sldId id="522" r:id="rId13"/>
    <p:sldId id="523" r:id="rId14"/>
    <p:sldId id="524" r:id="rId15"/>
    <p:sldId id="525" r:id="rId16"/>
    <p:sldId id="503" r:id="rId17"/>
    <p:sldId id="535" r:id="rId18"/>
    <p:sldId id="547" r:id="rId19"/>
    <p:sldId id="548" r:id="rId20"/>
    <p:sldId id="538" r:id="rId21"/>
    <p:sldId id="549" r:id="rId22"/>
    <p:sldId id="550" r:id="rId23"/>
    <p:sldId id="541" r:id="rId24"/>
    <p:sldId id="542" r:id="rId25"/>
    <p:sldId id="543" r:id="rId26"/>
    <p:sldId id="544" r:id="rId27"/>
    <p:sldId id="545" r:id="rId28"/>
    <p:sldId id="546" r:id="rId29"/>
    <p:sldId id="551" r:id="rId30"/>
    <p:sldId id="552" r:id="rId31"/>
    <p:sldId id="553" r:id="rId32"/>
  </p:sldIdLst>
  <p:sldSz cx="12192000" cy="6858000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ght mode" id="{700BC69C-C7A0-4DC7-A1E1-B895BF90DE6F}">
          <p14:sldIdLst>
            <p14:sldId id="518"/>
            <p14:sldId id="519"/>
            <p14:sldId id="520"/>
            <p14:sldId id="517"/>
            <p14:sldId id="514"/>
            <p14:sldId id="534"/>
            <p14:sldId id="521"/>
            <p14:sldId id="522"/>
            <p14:sldId id="523"/>
            <p14:sldId id="524"/>
            <p14:sldId id="525"/>
            <p14:sldId id="503"/>
          </p14:sldIdLst>
        </p14:section>
        <p14:section name="Closing" id="{D2FE2079-6B72-43F3-9EFB-77D2540101DB}">
          <p14:sldIdLst/>
        </p14:section>
        <p14:section name="Dark mode" id="{2A70A2CE-CDB7-455E-8B8A-450925C3C96F}">
          <p14:sldIdLst>
            <p14:sldId id="535"/>
            <p14:sldId id="547"/>
            <p14:sldId id="548"/>
            <p14:sldId id="538"/>
            <p14:sldId id="549"/>
            <p14:sldId id="550"/>
            <p14:sldId id="541"/>
            <p14:sldId id="542"/>
            <p14:sldId id="543"/>
            <p14:sldId id="544"/>
            <p14:sldId id="545"/>
            <p14:sldId id="546"/>
          </p14:sldIdLst>
        </p14:section>
        <p14:section name="Hidden" id="{B288B4CC-B86E-478B-A987-382C691E0525}">
          <p14:sldIdLst>
            <p14:sldId id="551"/>
            <p14:sldId id="552"/>
            <p14:sldId id="55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16B4"/>
    <a:srgbClr val="1F1E31"/>
    <a:srgbClr val="3119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10DF17-8AA0-49A8-9B39-C0E4275A3BD2}" v="36" dt="2026-03-21T19:23:16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4" autoAdjust="0"/>
    <p:restoredTop sz="87585" autoAdjust="0"/>
  </p:normalViewPr>
  <p:slideViewPr>
    <p:cSldViewPr snapToGrid="0">
      <p:cViewPr varScale="1">
        <p:scale>
          <a:sx n="111" d="100"/>
          <a:sy n="111" d="100"/>
        </p:scale>
        <p:origin x="5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AFCF4-DEC7-4320-8028-29980417BB2B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16790-1FEE-47DC-B05B-B0FDE5879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86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Aspire helps you </a:t>
            </a:r>
            <a:r>
              <a:rPr lang="en-US" b="1" dirty="0"/>
              <a:t>cut through the chaos of complex distributed systems </a:t>
            </a:r>
            <a:r>
              <a:rPr lang="en-US" dirty="0"/>
              <a:t>by providing a code-first experience for local development, debugging, and seamless deployment. With no rewrites, </a:t>
            </a:r>
            <a:r>
              <a:rPr lang="en-US" dirty="0" err="1"/>
              <a:t>Aspireify</a:t>
            </a:r>
            <a:r>
              <a:rPr lang="en-US" dirty="0"/>
              <a:t> any existing system. </a:t>
            </a:r>
          </a:p>
          <a:p>
            <a:endParaRPr lang="en-US" dirty="0"/>
          </a:p>
          <a:p>
            <a:r>
              <a:rPr lang="en-US" dirty="0"/>
              <a:t>Aspire </a:t>
            </a:r>
            <a:r>
              <a:rPr lang="en-US" b="1" dirty="0"/>
              <a:t>fuels your coding agents </a:t>
            </a:r>
            <a:r>
              <a:rPr lang="en-US" dirty="0"/>
              <a:t>with knowledge about every detail of  your system, from writing code, to debugging issues through detailed Open Telemetry traces and logs so you can build and debug faster. </a:t>
            </a:r>
          </a:p>
          <a:p>
            <a:endParaRPr lang="en-US" dirty="0"/>
          </a:p>
          <a:p>
            <a:r>
              <a:rPr lang="en-US" b="1" dirty="0"/>
              <a:t>Hundreds of integration packages </a:t>
            </a:r>
            <a:r>
              <a:rPr lang="en-US" dirty="0"/>
              <a:t>are designed to simplify connections to popular services, platforms and stacks. Each one handles compute resource setup and provides standardized patterns for health checks, telemetry, and configuration.</a:t>
            </a:r>
          </a:p>
          <a:p>
            <a:endParaRPr lang="en-US" dirty="0"/>
          </a:p>
          <a:p>
            <a:r>
              <a:rPr lang="en-US" dirty="0"/>
              <a:t>Visualize your entire stack in a </a:t>
            </a:r>
            <a:r>
              <a:rPr lang="en-US" b="1" dirty="0"/>
              <a:t>Dashboard -- your command center.</a:t>
            </a:r>
            <a:r>
              <a:rPr lang="en-US" dirty="0"/>
              <a:t> Powered by </a:t>
            </a:r>
            <a:r>
              <a:rPr lang="en-US" dirty="0" err="1"/>
              <a:t>OpenTelemetry</a:t>
            </a:r>
            <a:r>
              <a:rPr lang="en-US" dirty="0"/>
              <a:t> it automatically collects traces, metrics, and structured logs from every resource in your </a:t>
            </a:r>
            <a:r>
              <a:rPr lang="en-US" dirty="0" err="1"/>
              <a:t>AppHost</a:t>
            </a:r>
            <a:r>
              <a:rPr lang="en-US" dirty="0"/>
              <a:t> and surfaces them through a rich, interactive UI.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16790-1FEE-47DC-B05B-B0FDE58798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69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6F98B-ED33-9664-AE43-6D4A82455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FACF53-8166-9313-6980-04F1038964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5C3C53-BF4F-3DEB-D507-E502EB8205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The CLI provides an interactive, agent-ready control plane so you can create, run and deploy distributed apps seamlessly. Use the Aspire CLI to streamline development workflows and coordinate distributed services.</a:t>
            </a:r>
          </a:p>
          <a:p>
            <a:endParaRPr lang="en-US" dirty="0"/>
          </a:p>
          <a:p>
            <a:r>
              <a:rPr lang="en-US" dirty="0"/>
              <a:t>Thie AppHost is the map for your distributed app. It is the code-first place where you declare your application’s services and their relationships. Describe the architecture in code and Aspire handles local orchestration so you can focus on building features.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Aspire integrations are a curated suite of over one hundred packages that make it easy to connect your cloud-native applications with popular services and provide essential cloud-native capabilities through automatic setup and standardized configuration.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Aspire Dashboard is your command center. Powered by OpenTelemetry it automatically collects traces, metrics, and structured logs from every resource in your AppHost and surfaces them through a rich, interactive UI and an MCP server for agents.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B92A4-0B65-65F3-33D7-CB1F9F9715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16790-1FEE-47DC-B05B-B0FDE58798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65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The diagram animates from “aspire run” to “aspire deploy” on click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16790-1FEE-47DC-B05B-B0FDE58798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97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047DB-5DFD-704D-29F8-0AF57B251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64D448-A431-5560-F6D8-BB342CE146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17B3DB-3721-C14D-9C97-43D8510C3F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Aspire helps you </a:t>
            </a:r>
            <a:r>
              <a:rPr lang="en-US" b="1" dirty="0"/>
              <a:t>cut through the chaos of complex distributed systems </a:t>
            </a:r>
            <a:r>
              <a:rPr lang="en-US" dirty="0"/>
              <a:t>by providing a code-first experience for local development, debugging, and seamless deployment. With no rewrites, </a:t>
            </a:r>
            <a:r>
              <a:rPr lang="en-US" dirty="0" err="1"/>
              <a:t>Aspireify</a:t>
            </a:r>
            <a:r>
              <a:rPr lang="en-US" dirty="0"/>
              <a:t> any existing system. </a:t>
            </a:r>
          </a:p>
          <a:p>
            <a:endParaRPr lang="en-US" dirty="0"/>
          </a:p>
          <a:p>
            <a:r>
              <a:rPr lang="en-US" dirty="0"/>
              <a:t>Aspire </a:t>
            </a:r>
            <a:r>
              <a:rPr lang="en-US" b="1" dirty="0"/>
              <a:t>fuels your coding agents </a:t>
            </a:r>
            <a:r>
              <a:rPr lang="en-US" dirty="0"/>
              <a:t>with knowledge about every detail of  your system, from writing code, to debugging issues through detailed Open Telemetry traces and logs so you can build and debug faster. </a:t>
            </a:r>
          </a:p>
          <a:p>
            <a:endParaRPr lang="en-US" dirty="0"/>
          </a:p>
          <a:p>
            <a:r>
              <a:rPr lang="en-US" b="1" dirty="0"/>
              <a:t>140+ integration packages </a:t>
            </a:r>
            <a:r>
              <a:rPr lang="en-US" dirty="0"/>
              <a:t>are designed to simplify connections to popular services, platforms and stacks. Each one handles compute resource setup and provides standardized patterns for health checks, telemetry, and configuration.</a:t>
            </a:r>
          </a:p>
          <a:p>
            <a:endParaRPr lang="en-US" dirty="0"/>
          </a:p>
          <a:p>
            <a:r>
              <a:rPr lang="en-US" dirty="0"/>
              <a:t>Visualize your entire stack in a </a:t>
            </a:r>
            <a:r>
              <a:rPr lang="en-US" b="1" dirty="0"/>
              <a:t>Dashboard -- your command center.</a:t>
            </a:r>
            <a:r>
              <a:rPr lang="en-US" dirty="0"/>
              <a:t> Powered by OpenTelemetry it automatically collects traces, metrics, and structured logs from every resource in your AppHost and surfaces them through a rich, interactive UI.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895C7-B265-CC30-32C4-AF813AF052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16790-1FEE-47DC-B05B-B0FDE58798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332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6F98B-ED33-9664-AE43-6D4A82455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FACF53-8166-9313-6980-04F1038964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5C3C53-BF4F-3DEB-D507-E502EB8205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CLI provides an interactive, agent-ready control plane so you can create, run and deploy distributed apps seamlessly. Use the Aspire CLI to streamline development workflows and coordinate distributed services.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AppHost is the map for your distributed app. It is the code-first place where you declare your application’s services and their relationships. Describe the architecture in code and Aspire handles local orchestration so you can focus on building features.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Aspire integrations are a curated suite of hundreds of packages that make it easy to connect your cloud-native applications with popular services and provide essential cloud-native capabilities through automatic setup and standardized configuration.</a:t>
            </a:r>
          </a:p>
          <a:p>
            <a:endParaRPr lang="en-US" dirty="0"/>
          </a:p>
          <a:p>
            <a:r>
              <a:rPr lang="en-US" dirty="0"/>
              <a:t>The Aspire dashboard is your command center. Powered by OpenTelemetry it automatically collects traces, metrics, and structured logs from every resource in your AppHost and surfaces them through a rich, interactive UI and an MCP server for agents.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B92A4-0B65-65F3-33D7-CB1F9F9715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16790-1FEE-47DC-B05B-B0FDE58798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565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472B8-0EF5-5EFA-D497-426F519B0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8DDCD9-5F2E-ADF8-F50D-FF967E3BEE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8F5312-3649-7047-4835-B13DC7EC5A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The diagram animates from “aspire run” to “aspire deploy” on click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8E374-BC4A-3C6E-37D0-82B560B296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16790-1FEE-47DC-B05B-B0FDE58798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34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D9BDE-559B-B1CD-483A-D961ADBC5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0940CB-A71C-B59A-599A-A1A8869019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8788" y="3048000"/>
            <a:ext cx="14633576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E7AF62-EE58-4417-1D3F-8EA1AD48F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11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DCF30-CBB2-4C72-242C-A0B9269F1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4A8855-1F4A-2910-D7BE-38F390F864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8788" y="3048000"/>
            <a:ext cx="14633576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91ABF6-3A24-79CA-540C-31AB1F0AB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17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tack of purple and white triangles&#10;&#10;AI-generated content may be incorrect.">
            <a:extLst>
              <a:ext uri="{FF2B5EF4-FFF2-40B4-BE49-F238E27FC236}">
                <a16:creationId xmlns:a16="http://schemas.microsoft.com/office/drawing/2014/main" id="{FE5F6706-4A24-FCF8-DCFB-B704C369B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" y="0"/>
            <a:ext cx="12191207" cy="6858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FE73C4-7B65-3835-6818-A0E73FB701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965" y="487428"/>
            <a:ext cx="5523689" cy="4093537"/>
          </a:xfrm>
        </p:spPr>
        <p:txBody>
          <a:bodyPr anchor="t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23B36-5378-43DA-49B4-3A5A63391C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7965" y="4808268"/>
            <a:ext cx="5523689" cy="459259"/>
          </a:xfrm>
        </p:spPr>
        <p:txBody>
          <a:bodyPr>
            <a:sp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616170F-B5D0-4A11-9857-883436A6210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7789" y="487083"/>
            <a:ext cx="710254" cy="71034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F3DCA70-68BF-B25F-3C63-3C044CD3914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02918" y="770409"/>
            <a:ext cx="1169510" cy="42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1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rgbClr val="F9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 ">
            <a:extLst>
              <a:ext uri="{FF2B5EF4-FFF2-40B4-BE49-F238E27FC236}">
                <a16:creationId xmlns:a16="http://schemas.microsoft.com/office/drawing/2014/main" id="{3CB413BA-3930-FE82-88A0-EA5EB423C02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71497" y="879475"/>
            <a:ext cx="234875" cy="21431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4CF9D1-3CF4-0A00-E1E5-0844E60F73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6605" y="4936135"/>
            <a:ext cx="3184904" cy="22758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200" b="0" i="0" kern="1200" dirty="0">
                <a:solidFill>
                  <a:srgbClr val="0F0F0F">
                    <a:alpha val="100000"/>
                  </a:srgbClr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TJ Evans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B03F582-0E4D-3AFE-8233-A93198553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6605" y="5226026"/>
            <a:ext cx="3184904" cy="22758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200" b="0" i="0" kern="1200" dirty="0">
                <a:solidFill>
                  <a:srgbClr val="0F0F0F">
                    <a:alpha val="100000"/>
                  </a:srgbClr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Director of Brand Strategy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2C822730-E326-4859-A7C8-19A2452524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6606" y="1093788"/>
            <a:ext cx="8842723" cy="37018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4800" b="0" i="0" kern="0" spc="0" dirty="0" smtClean="0">
                <a:solidFill>
                  <a:srgbClr val="0F0F0F">
                    <a:alpha val="100000"/>
                  </a:srgbClr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Aspire provides tools, templates, and packages for building observable, production-ready distributed apps.</a:t>
            </a:r>
          </a:p>
        </p:txBody>
      </p:sp>
    </p:spTree>
    <p:extLst>
      <p:ext uri="{BB962C8B-B14F-4D97-AF65-F5344CB8AC3E}">
        <p14:creationId xmlns:p14="http://schemas.microsoft.com/office/powerpoint/2010/main" val="4207908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rgbClr val="F9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9100A581-269A-EDFA-B94F-04D2F901FB0E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2811890" y="1866900"/>
            <a:ext cx="6568220" cy="3733215"/>
          </a:xfrm>
          <a:prstGeom prst="roundRect">
            <a:avLst>
              <a:gd name="adj" fmla="val 1074"/>
            </a:avLst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D8C0BCD3-CF44-C545-57D4-DBA095C563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209" y="533400"/>
            <a:ext cx="11046657" cy="469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3200" b="0" i="0" kern="0" spc="0" dirty="0" smtClean="0">
                <a:solidFill>
                  <a:srgbClr val="0F0F0F">
                    <a:alpha val="100000"/>
                  </a:srgbClr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endParaRPr lang="en-US"/>
          </a:p>
        </p:txBody>
      </p: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05874711-0104-92AC-FB1B-3421F36D24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209" y="1071824"/>
            <a:ext cx="11046657" cy="469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0" i="0" kern="0" spc="0" dirty="0" smtClean="0">
                <a:solidFill>
                  <a:schemeClr val="tx2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Subtitle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70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locks text">
    <p:bg>
      <p:bgPr>
        <a:solidFill>
          <a:srgbClr val="F9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B038C5B4-120C-12B2-0C9C-E48F92458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209" y="533400"/>
            <a:ext cx="11046657" cy="469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3200" b="0" i="0" kern="0" spc="0" dirty="0" smtClean="0">
                <a:solidFill>
                  <a:srgbClr val="0F0F0F">
                    <a:alpha val="100000"/>
                  </a:srgbClr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endParaRPr lang="en-US"/>
          </a:p>
        </p:txBody>
      </p: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980BC19F-F9A8-65B9-356E-17CAE6165D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209" y="1071824"/>
            <a:ext cx="11046657" cy="469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0" i="0" kern="0" spc="0" dirty="0" smtClean="0">
                <a:solidFill>
                  <a:schemeClr val="tx2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Subtitle</a:t>
            </a:r>
          </a:p>
          <a:p>
            <a:pPr lvl="0"/>
            <a:endParaRPr lang="en-US"/>
          </a:p>
        </p:txBody>
      </p:sp>
      <p:sp>
        <p:nvSpPr>
          <p:cNvPr id="6" name="Rounded Rectangle 26">
            <a:extLst>
              <a:ext uri="{FF2B5EF4-FFF2-40B4-BE49-F238E27FC236}">
                <a16:creationId xmlns:a16="http://schemas.microsoft.com/office/drawing/2014/main" id="{498FD32F-F0AB-6B11-E5A5-C9D1EA714AC4}"/>
              </a:ext>
            </a:extLst>
          </p:cNvPr>
          <p:cNvSpPr/>
          <p:nvPr userDrawn="1"/>
        </p:nvSpPr>
        <p:spPr>
          <a:xfrm>
            <a:off x="570209" y="2946401"/>
            <a:ext cx="5460971" cy="2616200"/>
          </a:xfrm>
          <a:prstGeom prst="roundRect">
            <a:avLst>
              <a:gd name="adj" fmla="val 53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>
              <a:solidFill>
                <a:schemeClr val="bg1"/>
              </a:solidFill>
              <a:latin typeface="Poppins" pitchFamily="2" charset="77"/>
            </a:endParaRPr>
          </a:p>
        </p:txBody>
      </p:sp>
      <p:sp>
        <p:nvSpPr>
          <p:cNvPr id="8" name="Rounded Rectangle 27">
            <a:extLst>
              <a:ext uri="{FF2B5EF4-FFF2-40B4-BE49-F238E27FC236}">
                <a16:creationId xmlns:a16="http://schemas.microsoft.com/office/drawing/2014/main" id="{FE7352C0-4665-1D24-26BC-B8CAD697E798}"/>
              </a:ext>
            </a:extLst>
          </p:cNvPr>
          <p:cNvSpPr/>
          <p:nvPr userDrawn="1"/>
        </p:nvSpPr>
        <p:spPr>
          <a:xfrm>
            <a:off x="6155894" y="2946401"/>
            <a:ext cx="5460971" cy="2616200"/>
          </a:xfrm>
          <a:prstGeom prst="roundRect">
            <a:avLst>
              <a:gd name="adj" fmla="val 53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>
              <a:solidFill>
                <a:schemeClr val="bg1"/>
              </a:solidFill>
              <a:latin typeface="Poppins" pitchFamily="2" charset="77"/>
            </a:endParaRPr>
          </a:p>
        </p:txBody>
      </p:sp>
      <p:sp>
        <p:nvSpPr>
          <p:cNvPr id="9" name="Shape 2">
            <a:extLst>
              <a:ext uri="{FF2B5EF4-FFF2-40B4-BE49-F238E27FC236}">
                <a16:creationId xmlns:a16="http://schemas.microsoft.com/office/drawing/2014/main" id="{3FAC73AE-53E9-B297-680E-0FAB95D69179}"/>
              </a:ext>
            </a:extLst>
          </p:cNvPr>
          <p:cNvSpPr/>
          <p:nvPr userDrawn="1"/>
        </p:nvSpPr>
        <p:spPr>
          <a:xfrm>
            <a:off x="800096" y="3175000"/>
            <a:ext cx="5003774" cy="7874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sz="900" b="0" i="0">
              <a:solidFill>
                <a:schemeClr val="bg1"/>
              </a:solidFill>
              <a:latin typeface="Poppins" pitchFamily="2" charset="77"/>
            </a:endParaRPr>
          </a:p>
        </p:txBody>
      </p:sp>
      <p:sp>
        <p:nvSpPr>
          <p:cNvPr id="10" name="Shape 7">
            <a:extLst>
              <a:ext uri="{FF2B5EF4-FFF2-40B4-BE49-F238E27FC236}">
                <a16:creationId xmlns:a16="http://schemas.microsoft.com/office/drawing/2014/main" id="{31DBF32D-431B-C00C-8235-504A97A383FA}"/>
              </a:ext>
            </a:extLst>
          </p:cNvPr>
          <p:cNvSpPr/>
          <p:nvPr userDrawn="1"/>
        </p:nvSpPr>
        <p:spPr>
          <a:xfrm>
            <a:off x="6388067" y="3175000"/>
            <a:ext cx="5003774" cy="7874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sz="900" b="0" i="0">
              <a:solidFill>
                <a:schemeClr val="bg1"/>
              </a:solidFill>
              <a:latin typeface="Poppins" pitchFamily="2" charset="77"/>
            </a:endParaRP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88338532-6875-9556-864D-46834E85E6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1593" y="3162617"/>
            <a:ext cx="5103420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2800" b="0" i="0" kern="0" spc="-60" dirty="0" smtClean="0">
                <a:solidFill>
                  <a:schemeClr val="tx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Card 1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DE7CC92A-08C4-48A8-6070-5737731FC4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1593" y="3655217"/>
            <a:ext cx="5103420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2400" b="0" i="0" kern="0" spc="-60" dirty="0" smtClean="0">
                <a:solidFill>
                  <a:schemeClr val="accent3">
                    <a:lumMod val="25000"/>
                  </a:schemeClr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E4853B97-4C91-69C5-CC20-7A4F698301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593" y="4254501"/>
            <a:ext cx="5103420" cy="1211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400" b="0" i="0" kern="0" spc="-60" dirty="0" smtClean="0">
                <a:solidFill>
                  <a:schemeClr val="tx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C2BDF1C3-8BA3-F76F-9AC3-8D1996DDCE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46987" y="3162617"/>
            <a:ext cx="5103420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2800" b="0" i="0" kern="0" spc="-60" dirty="0" smtClean="0">
                <a:solidFill>
                  <a:schemeClr val="tx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Card 2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C7CBDEC1-4221-7E4C-98F2-C79E486E162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46987" y="3655217"/>
            <a:ext cx="5103420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2400" b="0" i="0" kern="0" spc="-60" dirty="0" smtClean="0">
                <a:solidFill>
                  <a:schemeClr val="accent3">
                    <a:lumMod val="25000"/>
                  </a:schemeClr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F06152B0-43D9-B355-9F71-851DF7CDB9A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46987" y="4254501"/>
            <a:ext cx="5103420" cy="1211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400" b="0" i="0" kern="0" spc="-60" dirty="0" smtClean="0">
                <a:solidFill>
                  <a:schemeClr val="tx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397668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ocks text">
    <p:bg>
      <p:bgPr>
        <a:solidFill>
          <a:srgbClr val="F9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DA3749EA-BC9E-3D74-59C3-C2103C4416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209" y="533400"/>
            <a:ext cx="11046657" cy="469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3200" b="0" i="0" kern="0" spc="0" dirty="0" smtClean="0">
                <a:solidFill>
                  <a:srgbClr val="0F0F0F">
                    <a:alpha val="100000"/>
                  </a:srgbClr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endParaRPr lang="en-US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D91802E8-F5CE-6F50-9925-12150F6089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209" y="1071824"/>
            <a:ext cx="11046657" cy="469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0" i="0" kern="0" spc="0" dirty="0" smtClean="0">
                <a:solidFill>
                  <a:schemeClr val="tx2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Subtitle</a:t>
            </a:r>
          </a:p>
          <a:p>
            <a:pPr lvl="0"/>
            <a:endParaRPr lang="en-US"/>
          </a:p>
        </p:txBody>
      </p:sp>
      <p:sp>
        <p:nvSpPr>
          <p:cNvPr id="11" name="Rounded Rectangle 26">
            <a:extLst>
              <a:ext uri="{FF2B5EF4-FFF2-40B4-BE49-F238E27FC236}">
                <a16:creationId xmlns:a16="http://schemas.microsoft.com/office/drawing/2014/main" id="{B5419488-3951-7E1F-C5C9-1A205975EFA7}"/>
              </a:ext>
            </a:extLst>
          </p:cNvPr>
          <p:cNvSpPr/>
          <p:nvPr userDrawn="1"/>
        </p:nvSpPr>
        <p:spPr>
          <a:xfrm>
            <a:off x="570209" y="2946401"/>
            <a:ext cx="3522651" cy="2616200"/>
          </a:xfrm>
          <a:prstGeom prst="roundRect">
            <a:avLst>
              <a:gd name="adj" fmla="val 53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>
              <a:solidFill>
                <a:schemeClr val="bg1"/>
              </a:solidFill>
              <a:latin typeface="Poppins" pitchFamily="2" charset="77"/>
            </a:endParaRPr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0637A94F-B2FB-DFE3-8EC4-D99CB2D4897A}"/>
              </a:ext>
            </a:extLst>
          </p:cNvPr>
          <p:cNvSpPr/>
          <p:nvPr userDrawn="1"/>
        </p:nvSpPr>
        <p:spPr>
          <a:xfrm>
            <a:off x="4322747" y="2946401"/>
            <a:ext cx="3522651" cy="2616200"/>
          </a:xfrm>
          <a:prstGeom prst="roundRect">
            <a:avLst>
              <a:gd name="adj" fmla="val 53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>
              <a:solidFill>
                <a:schemeClr val="bg1"/>
              </a:solidFill>
              <a:latin typeface="Poppins" pitchFamily="2" charset="77"/>
            </a:endParaRPr>
          </a:p>
        </p:txBody>
      </p:sp>
      <p:sp>
        <p:nvSpPr>
          <p:cNvPr id="13" name="Shape 2">
            <a:extLst>
              <a:ext uri="{FF2B5EF4-FFF2-40B4-BE49-F238E27FC236}">
                <a16:creationId xmlns:a16="http://schemas.microsoft.com/office/drawing/2014/main" id="{51C6600E-9F48-7D8A-1508-00EF8A36726A}"/>
              </a:ext>
            </a:extLst>
          </p:cNvPr>
          <p:cNvSpPr/>
          <p:nvPr userDrawn="1"/>
        </p:nvSpPr>
        <p:spPr>
          <a:xfrm>
            <a:off x="800096" y="3175000"/>
            <a:ext cx="3227732" cy="7874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sz="900" b="0" i="0">
              <a:solidFill>
                <a:schemeClr val="bg1"/>
              </a:solidFill>
              <a:latin typeface="Poppins" pitchFamily="2" charset="77"/>
            </a:endParaRPr>
          </a:p>
        </p:txBody>
      </p:sp>
      <p:sp>
        <p:nvSpPr>
          <p:cNvPr id="14" name="Shape 7">
            <a:extLst>
              <a:ext uri="{FF2B5EF4-FFF2-40B4-BE49-F238E27FC236}">
                <a16:creationId xmlns:a16="http://schemas.microsoft.com/office/drawing/2014/main" id="{DAED88CB-9F1A-697B-9457-1E6061A67CE2}"/>
              </a:ext>
            </a:extLst>
          </p:cNvPr>
          <p:cNvSpPr/>
          <p:nvPr userDrawn="1"/>
        </p:nvSpPr>
        <p:spPr>
          <a:xfrm>
            <a:off x="4554920" y="3175000"/>
            <a:ext cx="3227732" cy="7874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sz="900" b="0" i="0">
              <a:solidFill>
                <a:schemeClr val="bg1"/>
              </a:solidFill>
              <a:latin typeface="Poppins" pitchFamily="2" charset="77"/>
            </a:endParaRP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A4304E5D-5DA3-4A9F-11DB-1F95BBE63F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1593" y="3162617"/>
            <a:ext cx="3292009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2800" b="0" i="0" kern="0" spc="-60" dirty="0" smtClean="0">
                <a:solidFill>
                  <a:schemeClr val="tx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Card 1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1C85F9A9-6055-BA4B-9398-71671EA8F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1593" y="3655217"/>
            <a:ext cx="3292009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2400" b="0" i="0" kern="0" spc="-60" dirty="0" smtClean="0">
                <a:solidFill>
                  <a:schemeClr val="accent3">
                    <a:lumMod val="25000"/>
                  </a:schemeClr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BAD0304E-8DB1-C152-8B86-7D8B72A1ECA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593" y="4254501"/>
            <a:ext cx="3292009" cy="1211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400" b="0" i="0" kern="0" spc="-60" dirty="0" smtClean="0">
                <a:solidFill>
                  <a:schemeClr val="tx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5E11DA78-CBEE-A532-3A04-B206F967CA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13840" y="3162617"/>
            <a:ext cx="3292009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2800" b="0" i="0" kern="0" spc="-60" dirty="0" smtClean="0">
                <a:solidFill>
                  <a:schemeClr val="tx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Card 2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CAF1E6E-B297-A570-2035-C66701F99C4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13840" y="3655217"/>
            <a:ext cx="3292009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2400" b="0" i="0" kern="0" spc="-60" dirty="0" smtClean="0">
                <a:solidFill>
                  <a:schemeClr val="accent3">
                    <a:lumMod val="25000"/>
                  </a:schemeClr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B09427C6-F907-DD5D-1A6C-6C161ADE9BA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13840" y="4254501"/>
            <a:ext cx="3292009" cy="1211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400" b="0" i="0" kern="0" spc="-60" dirty="0" smtClean="0">
                <a:solidFill>
                  <a:schemeClr val="tx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id="{49E3689D-40A0-796D-D0AE-602C7098472F}"/>
              </a:ext>
            </a:extLst>
          </p:cNvPr>
          <p:cNvSpPr/>
          <p:nvPr userDrawn="1"/>
        </p:nvSpPr>
        <p:spPr>
          <a:xfrm>
            <a:off x="8075285" y="2946401"/>
            <a:ext cx="3522651" cy="2616200"/>
          </a:xfrm>
          <a:prstGeom prst="roundRect">
            <a:avLst>
              <a:gd name="adj" fmla="val 53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>
              <a:solidFill>
                <a:schemeClr val="bg1"/>
              </a:solidFill>
              <a:latin typeface="Poppins" pitchFamily="2" charset="77"/>
            </a:endParaRPr>
          </a:p>
        </p:txBody>
      </p:sp>
      <p:sp>
        <p:nvSpPr>
          <p:cNvPr id="26" name="Shape 7">
            <a:extLst>
              <a:ext uri="{FF2B5EF4-FFF2-40B4-BE49-F238E27FC236}">
                <a16:creationId xmlns:a16="http://schemas.microsoft.com/office/drawing/2014/main" id="{35BFF50F-6084-4CE9-0CE8-607284CBCE62}"/>
              </a:ext>
            </a:extLst>
          </p:cNvPr>
          <p:cNvSpPr/>
          <p:nvPr userDrawn="1"/>
        </p:nvSpPr>
        <p:spPr>
          <a:xfrm>
            <a:off x="8307458" y="3175000"/>
            <a:ext cx="3227732" cy="7874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sz="900" b="0" i="0">
              <a:solidFill>
                <a:schemeClr val="bg1"/>
              </a:solidFill>
              <a:latin typeface="Poppins" pitchFamily="2" charset="77"/>
            </a:endParaRP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F870274A-204B-6EAC-F7AE-C586C89F03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66378" y="3162617"/>
            <a:ext cx="3292009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2800" b="0" i="0" kern="0" spc="-60" dirty="0" smtClean="0">
                <a:solidFill>
                  <a:schemeClr val="tx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Card 3</a:t>
            </a:r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CDBCCFA8-4E7F-C923-1F56-321A7A8274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66378" y="3655217"/>
            <a:ext cx="3292009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2400" b="0" i="0" kern="0" spc="-60" dirty="0" smtClean="0">
                <a:solidFill>
                  <a:schemeClr val="accent3">
                    <a:lumMod val="25000"/>
                  </a:schemeClr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79E90848-FBA9-6784-E936-67CF4A5595D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66378" y="4254501"/>
            <a:ext cx="3292009" cy="1211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400" b="0" i="0" kern="0" spc="-60" dirty="0" smtClean="0">
                <a:solidFill>
                  <a:schemeClr val="tx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491251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">
    <p:bg>
      <p:bgPr>
        <a:solidFill>
          <a:srgbClr val="F9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1CE68035-5C66-16BC-0189-93A367333B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4915" y="3516186"/>
            <a:ext cx="1740694" cy="317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spcBef>
                <a:spcPct val="20000"/>
              </a:spcBef>
              <a:buFont typeface="Arial" pitchFamily="34" charset="0"/>
              <a:buNone/>
              <a:defRPr lang="en-US" sz="2800" b="0" i="0" kern="1200" dirty="0">
                <a:solidFill>
                  <a:srgbClr val="8661C5">
                    <a:alpha val="100000"/>
                  </a:srgbClr>
                </a:solidFill>
                <a:latin typeface="+mj-lt"/>
                <a:ea typeface="Segoe UI Variable Semibold Display" pitchFamily="34" charset="-122"/>
                <a:cs typeface="Segoe UI Variable Semibold Display" pitchFamily="34" charset="-12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1A458391-216E-C845-856C-2A4E798510C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83618" y="3516186"/>
            <a:ext cx="1740694" cy="317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spcBef>
                <a:spcPct val="20000"/>
              </a:spcBef>
              <a:buFont typeface="Arial" pitchFamily="34" charset="0"/>
              <a:buNone/>
              <a:defRPr lang="en-US" sz="2800" b="0" i="0" kern="1200" dirty="0">
                <a:solidFill>
                  <a:srgbClr val="8661C5">
                    <a:alpha val="100000"/>
                  </a:srgbClr>
                </a:solidFill>
                <a:latin typeface="+mj-lt"/>
                <a:ea typeface="Segoe UI Variable Semibold Display" pitchFamily="34" charset="-122"/>
                <a:cs typeface="Segoe UI Variable Semibold Display" pitchFamily="34" charset="-12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6CCC77AF-444A-D86E-7572-EFF8B6390E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47345" y="3516186"/>
            <a:ext cx="1740694" cy="317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spcBef>
                <a:spcPct val="20000"/>
              </a:spcBef>
              <a:buFont typeface="Arial" pitchFamily="34" charset="0"/>
              <a:buNone/>
              <a:defRPr lang="en-US" sz="2800" b="0" i="0" kern="1200" dirty="0">
                <a:solidFill>
                  <a:srgbClr val="8661C5">
                    <a:alpha val="100000"/>
                  </a:srgbClr>
                </a:solidFill>
                <a:latin typeface="+mj-lt"/>
                <a:ea typeface="Segoe UI Variable Semibold Display" pitchFamily="34" charset="-122"/>
                <a:cs typeface="Segoe UI Variable Semibold Display" pitchFamily="34" charset="-12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E4C9B303-6F54-1ECD-0DEF-CC04F2DF72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06048" y="3516186"/>
            <a:ext cx="1740694" cy="317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spcBef>
                <a:spcPct val="20000"/>
              </a:spcBef>
              <a:buFont typeface="Arial" pitchFamily="34" charset="0"/>
              <a:buNone/>
              <a:defRPr lang="en-US" sz="2800" b="0" i="0" kern="1200" dirty="0">
                <a:solidFill>
                  <a:srgbClr val="8661C5">
                    <a:alpha val="100000"/>
                  </a:srgbClr>
                </a:solidFill>
                <a:latin typeface="+mj-lt"/>
                <a:ea typeface="Segoe UI Variable Semibold Display" pitchFamily="34" charset="-122"/>
                <a:cs typeface="Segoe UI Variable Semibold Display" pitchFamily="34" charset="-12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F82DE218-3924-5725-018E-C4DC95C3A0D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969774" y="3516186"/>
            <a:ext cx="1740694" cy="317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spcBef>
                <a:spcPct val="20000"/>
              </a:spcBef>
              <a:buFont typeface="Arial" pitchFamily="34" charset="0"/>
              <a:buNone/>
              <a:defRPr lang="en-US" sz="2800" b="0" i="0" kern="1200" dirty="0">
                <a:solidFill>
                  <a:srgbClr val="8661C5">
                    <a:alpha val="100000"/>
                  </a:srgbClr>
                </a:solidFill>
                <a:latin typeface="+mj-lt"/>
                <a:ea typeface="Segoe UI Variable Semibold Display" pitchFamily="34" charset="-122"/>
                <a:cs typeface="Segoe UI Variable Semibold Display" pitchFamily="34" charset="-12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8" name="Text Placeholder 19">
            <a:extLst>
              <a:ext uri="{FF2B5EF4-FFF2-40B4-BE49-F238E27FC236}">
                <a16:creationId xmlns:a16="http://schemas.microsoft.com/office/drawing/2014/main" id="{E2FA7884-3D92-14BF-D759-0C98BDFE7DC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833501" y="3516186"/>
            <a:ext cx="1740694" cy="317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spcBef>
                <a:spcPct val="20000"/>
              </a:spcBef>
              <a:buFont typeface="Arial" pitchFamily="34" charset="0"/>
              <a:buNone/>
              <a:defRPr lang="en-US" sz="2800" b="0" i="0" kern="1200" dirty="0">
                <a:solidFill>
                  <a:srgbClr val="8661C5">
                    <a:alpha val="100000"/>
                  </a:srgbClr>
                </a:solidFill>
                <a:latin typeface="+mj-lt"/>
                <a:ea typeface="Segoe UI Variable Semibold Display" pitchFamily="34" charset="-122"/>
                <a:cs typeface="Segoe UI Variable Semibold Display" pitchFamily="34" charset="-120"/>
              </a:defRPr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27C419AC-C1EA-29FF-B315-EA94B734DE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209" y="533400"/>
            <a:ext cx="11046657" cy="469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3200" b="0" i="0" kern="0" spc="0" dirty="0" smtClean="0">
                <a:solidFill>
                  <a:srgbClr val="0F0F0F">
                    <a:alpha val="100000"/>
                  </a:srgbClr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endParaRPr lang="en-US"/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31DDD263-1179-D4D7-99CC-02D6377D2A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209" y="1071824"/>
            <a:ext cx="11046657" cy="469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0" i="0" kern="0" spc="0" dirty="0" smtClean="0">
                <a:solidFill>
                  <a:schemeClr val="tx2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Subtitle</a:t>
            </a:r>
          </a:p>
          <a:p>
            <a:pPr lvl="0"/>
            <a:endParaRPr lang="en-US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A57FE674-63FC-4876-1C69-DE03C588E5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889" y="3971677"/>
            <a:ext cx="1745720" cy="317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800" b="0" i="0" kern="0" spc="-36" dirty="0" smtClean="0">
                <a:solidFill>
                  <a:schemeClr val="tx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0A4BD9EC-3D48-08EA-FC9E-3A16594327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78592" y="3971677"/>
            <a:ext cx="1745720" cy="317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800" b="0" i="0" kern="0" spc="-36" dirty="0" smtClean="0">
                <a:solidFill>
                  <a:schemeClr val="tx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9389439F-0878-B7E5-2B62-DBA24AD2FCD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42319" y="3971677"/>
            <a:ext cx="1745720" cy="317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800" b="0" i="0" kern="0" spc="-36" dirty="0" smtClean="0">
                <a:solidFill>
                  <a:schemeClr val="tx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970B66ED-A92F-E2F8-B25D-4C2519A9B22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01022" y="3971677"/>
            <a:ext cx="1745720" cy="317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800" b="0" i="0" kern="0" spc="-36" dirty="0" smtClean="0">
                <a:solidFill>
                  <a:schemeClr val="tx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F770C5B8-B2CE-77B9-432C-449F081057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64748" y="3971677"/>
            <a:ext cx="1745720" cy="317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800" b="0" i="0" kern="0" spc="-36" dirty="0" smtClean="0">
                <a:solidFill>
                  <a:schemeClr val="tx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6FE10F78-02DE-810B-18B9-756D1269CAD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828475" y="3971677"/>
            <a:ext cx="1745720" cy="317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800" b="0" i="0" kern="0" spc="-36" dirty="0" smtClean="0">
                <a:solidFill>
                  <a:schemeClr val="tx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008C363A-28B4-7DFF-7052-325D825BAC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9890" y="4384415"/>
            <a:ext cx="1745720" cy="1211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400" b="0" i="0" kern="0" spc="-60" dirty="0" smtClean="0">
                <a:solidFill>
                  <a:schemeClr val="tx1"/>
                </a:solidFill>
                <a:latin typeface="Poppins Light" panose="00000400000000000000" pitchFamily="2" charset="0"/>
                <a:ea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Aspire will eventually have world domination with apps and agents just wait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980703E8-A58E-3019-331A-E7FC960DCFE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378592" y="4384415"/>
            <a:ext cx="1745720" cy="1211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400" b="0" i="0" kern="0" spc="-60" dirty="0" smtClean="0">
                <a:solidFill>
                  <a:schemeClr val="tx1"/>
                </a:solidFill>
                <a:latin typeface="Poppins Light" panose="00000400000000000000" pitchFamily="2" charset="0"/>
                <a:ea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Aspire will eventually have world domination with apps and agents just wait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58D0363A-A8C4-5054-9E54-A6627835B9D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247346" y="4384415"/>
            <a:ext cx="1745720" cy="1211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400" b="0" i="0" kern="0" spc="-60" dirty="0" smtClean="0">
                <a:solidFill>
                  <a:schemeClr val="tx1"/>
                </a:solidFill>
                <a:latin typeface="Poppins Light" panose="00000400000000000000" pitchFamily="2" charset="0"/>
                <a:ea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Aspire will eventually have world domination with apps and agents just wait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C8A59299-EDF0-3917-7BAC-2B071D4A2E4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06048" y="4384415"/>
            <a:ext cx="1745720" cy="1211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400" b="0" i="0" kern="0" spc="-60" dirty="0" smtClean="0">
                <a:solidFill>
                  <a:schemeClr val="tx1"/>
                </a:solidFill>
                <a:latin typeface="Poppins Light" panose="00000400000000000000" pitchFamily="2" charset="0"/>
                <a:ea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Aspire will eventually have world domination with apps and agents just wait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9E12FD4D-81A6-09E3-1846-77A28FAAD68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954706" y="4384415"/>
            <a:ext cx="1745720" cy="1211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400" b="0" i="0" kern="0" spc="-60" dirty="0" smtClean="0">
                <a:solidFill>
                  <a:schemeClr val="tx1"/>
                </a:solidFill>
                <a:latin typeface="Poppins Light" panose="00000400000000000000" pitchFamily="2" charset="0"/>
                <a:ea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Aspire will eventually have world domination with apps and agents just wait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19325E8-58A3-4C6D-0CFA-F9AB40F3353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13408" y="4384415"/>
            <a:ext cx="1745720" cy="1211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400" b="0" i="0" kern="0" spc="-60" dirty="0" smtClean="0">
                <a:solidFill>
                  <a:schemeClr val="tx1"/>
                </a:solidFill>
                <a:latin typeface="Poppins Light" panose="00000400000000000000" pitchFamily="2" charset="0"/>
                <a:ea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/>
              <a:t>Aspire will eventually have world domination with apps and agents just wait</a:t>
            </a:r>
          </a:p>
        </p:txBody>
      </p:sp>
    </p:spTree>
    <p:extLst>
      <p:ext uri="{BB962C8B-B14F-4D97-AF65-F5344CB8AC3E}">
        <p14:creationId xmlns:p14="http://schemas.microsoft.com/office/powerpoint/2010/main" val="1282416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bg>
      <p:bgPr>
        <a:solidFill>
          <a:srgbClr val="F9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8043316E-25FB-DE88-AD4F-20F98B3B99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4962" y="2916651"/>
            <a:ext cx="3504744" cy="36856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800" b="0" i="0" kern="0" spc="-36" dirty="0" smtClean="0">
                <a:solidFill>
                  <a:srgbClr val="0F0F0F">
                    <a:alpha val="100000"/>
                  </a:srgbClr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D456C768-C982-33C6-7C49-D561398248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4962" y="2505087"/>
            <a:ext cx="3504744" cy="4044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spcBef>
                <a:spcPct val="20000"/>
              </a:spcBef>
              <a:buFont typeface="Arial" pitchFamily="34" charset="0"/>
              <a:buNone/>
              <a:defRPr lang="en-US" sz="2800" b="0" i="0" kern="1200" dirty="0">
                <a:solidFill>
                  <a:srgbClr val="8661C5">
                    <a:alpha val="100000"/>
                  </a:srgbClr>
                </a:solidFill>
                <a:latin typeface="+mj-lt"/>
                <a:ea typeface="Segoe UI Variable Semibold Display" pitchFamily="34" charset="-122"/>
                <a:cs typeface="Segoe UI Variable Semibold Display" pitchFamily="34" charset="-12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9883040D-98E9-F2A7-257B-F14720A8038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52368" y="2916651"/>
            <a:ext cx="3504744" cy="36856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800" b="0" i="0" kern="0" spc="-36" dirty="0" smtClean="0">
                <a:solidFill>
                  <a:srgbClr val="0F0F0F">
                    <a:alpha val="100000"/>
                  </a:srgbClr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AE7DEE54-3A47-CB75-F874-A91FD60BB0D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52368" y="2505087"/>
            <a:ext cx="3504744" cy="4044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spcBef>
                <a:spcPct val="20000"/>
              </a:spcBef>
              <a:buFont typeface="Arial" pitchFamily="34" charset="0"/>
              <a:buNone/>
              <a:defRPr lang="en-US" sz="2800" b="0" i="0" kern="1200" dirty="0">
                <a:solidFill>
                  <a:srgbClr val="8661C5">
                    <a:alpha val="100000"/>
                  </a:srgbClr>
                </a:solidFill>
                <a:latin typeface="+mj-lt"/>
                <a:ea typeface="Segoe UI Variable Semibold Display" pitchFamily="34" charset="-122"/>
                <a:cs typeface="Segoe UI Variable Semibold Display" pitchFamily="34" charset="-12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5E392566-4156-546D-8627-009FDB5AE19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69774" y="2916651"/>
            <a:ext cx="3504744" cy="36856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800" b="0" i="0" kern="0" spc="-36" dirty="0" smtClean="0">
                <a:solidFill>
                  <a:srgbClr val="0F0F0F">
                    <a:alpha val="100000"/>
                  </a:srgbClr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24137E5-8D8D-F109-8E17-8ED6B89B09C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69774" y="2505087"/>
            <a:ext cx="3504744" cy="4044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spcBef>
                <a:spcPct val="20000"/>
              </a:spcBef>
              <a:buFont typeface="Arial" pitchFamily="34" charset="0"/>
              <a:buNone/>
              <a:defRPr lang="en-US" sz="2800" b="0" i="0" kern="1200" dirty="0">
                <a:solidFill>
                  <a:srgbClr val="8661C5">
                    <a:alpha val="100000"/>
                  </a:srgbClr>
                </a:solidFill>
                <a:latin typeface="+mj-lt"/>
                <a:ea typeface="Segoe UI Variable Semibold Display" pitchFamily="34" charset="-122"/>
                <a:cs typeface="Segoe UI Variable Semibold Display" pitchFamily="34" charset="-12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145AA98E-ABC1-811C-4297-ACF1489F5AE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34962" y="3354471"/>
            <a:ext cx="3504744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200" b="0" i="0" kern="0" spc="0" dirty="0" smtClean="0">
                <a:solidFill>
                  <a:schemeClr val="tx1"/>
                </a:solidFill>
                <a:latin typeface="Poppins Light" panose="00000400000000000000" pitchFamily="2" charset="0"/>
                <a:ea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 spc="-60"/>
              <a:t>Baking security and trust into the development process ensures that all AI-driven tools and applications are built with security measures integrated from the beginning, protecting both the developers and the end-users.</a:t>
            </a:r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BE728746-B369-9E4F-F84E-A7EE6576E1A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52368" y="3354471"/>
            <a:ext cx="3504744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200" b="0" i="0" kern="0" spc="0" dirty="0" smtClean="0">
                <a:solidFill>
                  <a:schemeClr val="tx1"/>
                </a:solidFill>
                <a:latin typeface="Poppins Light" panose="00000400000000000000" pitchFamily="2" charset="0"/>
                <a:ea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 spc="-60"/>
              <a:t>Baking security and trust into the development process ensures that all AI-driven tools and applications are built with security measures integrated from the beginning, protecting both the developers and the end-users.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C816A0D5-6CC3-C731-4DEB-B2F481F7EEF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69774" y="3354471"/>
            <a:ext cx="3504744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200" b="0" i="0" kern="0" spc="0" dirty="0" smtClean="0">
                <a:solidFill>
                  <a:schemeClr val="tx1"/>
                </a:solidFill>
                <a:latin typeface="Poppins Light" panose="00000400000000000000" pitchFamily="2" charset="0"/>
                <a:ea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 spc="-60"/>
              <a:t>Baking security and trust into the development process ensures that all AI-driven tools and applications are built with security measures integrated from the beginning, protecting both the developers and the end-users.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62C7F61E-A0D2-25DF-C467-9818219C31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209" y="533400"/>
            <a:ext cx="11046657" cy="469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3200" b="0" i="0" kern="0" spc="0" dirty="0" smtClean="0">
                <a:solidFill>
                  <a:srgbClr val="0F0F0F">
                    <a:alpha val="100000"/>
                  </a:srgbClr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endParaRPr lang="en-US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6B1BFF75-6E16-49BB-AAEC-7B1B3D465C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209" y="1071824"/>
            <a:ext cx="11046657" cy="469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0" i="0" kern="0" spc="0" dirty="0" smtClean="0">
                <a:solidFill>
                  <a:schemeClr val="tx2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89965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stacked">
    <p:bg>
      <p:bgPr>
        <a:solidFill>
          <a:srgbClr val="F9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C69E8F99-06B4-11A2-9E22-F55894D275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4962" y="2900765"/>
            <a:ext cx="3504744" cy="36856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800" b="0" i="0" kern="0" spc="-36" dirty="0" smtClean="0">
                <a:solidFill>
                  <a:srgbClr val="0F0F0F">
                    <a:alpha val="100000"/>
                  </a:srgbClr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EB211761-62DE-1BD0-0F13-6C9BBD151D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66035" y="2900765"/>
            <a:ext cx="3504744" cy="36856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800" b="0" i="0" kern="0" spc="-36" dirty="0" smtClean="0">
                <a:solidFill>
                  <a:srgbClr val="0F0F0F">
                    <a:alpha val="100000"/>
                  </a:srgbClr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5186AC01-A512-7A5E-6CEE-9289E205EF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97108" y="2900765"/>
            <a:ext cx="3504744" cy="36856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800" b="0" i="0" kern="0" spc="-36" dirty="0" smtClean="0">
                <a:solidFill>
                  <a:srgbClr val="0F0F0F">
                    <a:alpha val="100000"/>
                  </a:srgbClr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0E46BC8D-7839-4E05-7177-5A7D07AFE8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4962" y="2489200"/>
            <a:ext cx="3504744" cy="41883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spcBef>
                <a:spcPct val="20000"/>
              </a:spcBef>
              <a:buFont typeface="Arial" pitchFamily="34" charset="0"/>
              <a:buNone/>
              <a:defRPr lang="en-US" sz="2800" b="0" i="0" kern="1200" dirty="0">
                <a:solidFill>
                  <a:srgbClr val="8661C5">
                    <a:alpha val="100000"/>
                  </a:srgbClr>
                </a:solidFill>
                <a:latin typeface="+mj-lt"/>
                <a:ea typeface="Segoe UI Variable Semibold Display" pitchFamily="34" charset="-122"/>
                <a:cs typeface="Segoe UI Variable Semibold Display" pitchFamily="34" charset="-12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1A3F1DE1-9486-94F9-F8C4-FCA6A366A8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6035" y="2489200"/>
            <a:ext cx="3504744" cy="41883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spcBef>
                <a:spcPct val="20000"/>
              </a:spcBef>
              <a:buFont typeface="Arial" pitchFamily="34" charset="0"/>
              <a:buNone/>
              <a:defRPr lang="en-US" sz="2800" b="0" i="0" kern="1200" dirty="0">
                <a:solidFill>
                  <a:srgbClr val="8661C5">
                    <a:alpha val="100000"/>
                  </a:srgbClr>
                </a:solidFill>
                <a:latin typeface="+mj-lt"/>
                <a:ea typeface="Segoe UI Variable Semibold Display" pitchFamily="34" charset="-122"/>
                <a:cs typeface="Segoe UI Variable Semibold Display" pitchFamily="34" charset="-12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1809FAA8-4438-1292-185B-80CEDAE49B7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97108" y="2489200"/>
            <a:ext cx="3504744" cy="41883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spcBef>
                <a:spcPct val="20000"/>
              </a:spcBef>
              <a:buFont typeface="Arial" pitchFamily="34" charset="0"/>
              <a:buNone/>
              <a:defRPr lang="en-US" sz="2800" b="0" i="0" kern="1200" dirty="0">
                <a:solidFill>
                  <a:srgbClr val="8661C5">
                    <a:alpha val="100000"/>
                  </a:srgbClr>
                </a:solidFill>
                <a:latin typeface="+mj-lt"/>
                <a:ea typeface="Segoe UI Variable Semibold Display" pitchFamily="34" charset="-122"/>
                <a:cs typeface="Segoe UI Variable Semibold Display" pitchFamily="34" charset="-12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B6E23FF7-BF85-13BC-B407-71A856F118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4962" y="4635435"/>
            <a:ext cx="3504744" cy="36856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800" b="0" i="0" kern="0" spc="-36" dirty="0" smtClean="0">
                <a:solidFill>
                  <a:srgbClr val="0F0F0F">
                    <a:alpha val="100000"/>
                  </a:srgbClr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6575270B-ED3A-F933-53D2-94F8F53C2C3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4962" y="4223871"/>
            <a:ext cx="3504744" cy="41883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spcBef>
                <a:spcPct val="20000"/>
              </a:spcBef>
              <a:buFont typeface="Arial" pitchFamily="34" charset="0"/>
              <a:buNone/>
              <a:defRPr lang="en-US" sz="2800" b="0" i="0" kern="1200" dirty="0">
                <a:solidFill>
                  <a:srgbClr val="8661C5">
                    <a:alpha val="100000"/>
                  </a:srgbClr>
                </a:solidFill>
                <a:latin typeface="+mj-lt"/>
                <a:ea typeface="Segoe UI Variable Semibold Display" pitchFamily="34" charset="-122"/>
                <a:cs typeface="Segoe UI Variable Semibold Display" pitchFamily="34" charset="-12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E6B6A05E-31B4-B9BA-E1A6-763C8C26F66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66035" y="4635435"/>
            <a:ext cx="3504744" cy="36856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800" b="0" i="0" kern="0" spc="-36" dirty="0" smtClean="0">
                <a:solidFill>
                  <a:srgbClr val="0F0F0F">
                    <a:alpha val="100000"/>
                  </a:srgbClr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ECBBC7AA-4D7B-695B-E49F-77FA353D639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266035" y="4223871"/>
            <a:ext cx="3504744" cy="41883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spcBef>
                <a:spcPct val="20000"/>
              </a:spcBef>
              <a:buFont typeface="Arial" pitchFamily="34" charset="0"/>
              <a:buNone/>
              <a:defRPr lang="en-US" sz="2800" b="0" i="0" kern="1200" dirty="0">
                <a:solidFill>
                  <a:srgbClr val="8661C5">
                    <a:alpha val="100000"/>
                  </a:srgbClr>
                </a:solidFill>
                <a:latin typeface="+mj-lt"/>
                <a:ea typeface="Segoe UI Variable Semibold Display" pitchFamily="34" charset="-122"/>
                <a:cs typeface="Segoe UI Variable Semibold Display" pitchFamily="34" charset="-12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9" name="Text Placeholder 19">
            <a:extLst>
              <a:ext uri="{FF2B5EF4-FFF2-40B4-BE49-F238E27FC236}">
                <a16:creationId xmlns:a16="http://schemas.microsoft.com/office/drawing/2014/main" id="{95E56D5D-5992-337A-90C2-56F2C5B5E1D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96326" y="4635435"/>
            <a:ext cx="3504744" cy="36856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800" b="0" i="0" kern="0" spc="-36" dirty="0" smtClean="0">
                <a:solidFill>
                  <a:srgbClr val="0F0F0F">
                    <a:alpha val="100000"/>
                  </a:srgbClr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0" name="Text Placeholder 19">
            <a:extLst>
              <a:ext uri="{FF2B5EF4-FFF2-40B4-BE49-F238E27FC236}">
                <a16:creationId xmlns:a16="http://schemas.microsoft.com/office/drawing/2014/main" id="{37FD1B92-76A7-558B-C09E-FBA89070A89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96326" y="4223871"/>
            <a:ext cx="3504744" cy="41883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spcBef>
                <a:spcPct val="20000"/>
              </a:spcBef>
              <a:buFont typeface="Arial" pitchFamily="34" charset="0"/>
              <a:buNone/>
              <a:defRPr lang="en-US" sz="2800" b="0" i="0" kern="1200" dirty="0">
                <a:solidFill>
                  <a:srgbClr val="8661C5">
                    <a:alpha val="100000"/>
                  </a:srgbClr>
                </a:solidFill>
                <a:latin typeface="+mj-lt"/>
                <a:ea typeface="Segoe UI Variable Semibold Display" pitchFamily="34" charset="-122"/>
                <a:cs typeface="Segoe UI Variable Semibold Display" pitchFamily="34" charset="-120"/>
              </a:defRPr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9CB4CF41-B1E4-DC4B-7958-8A5542FB3B6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34962" y="3339654"/>
            <a:ext cx="350474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200" b="0" i="0" kern="0" spc="0" dirty="0" smtClean="0">
                <a:solidFill>
                  <a:schemeClr val="tx1"/>
                </a:solidFill>
                <a:latin typeface="Poppins Light" panose="00000400000000000000" pitchFamily="2" charset="0"/>
                <a:ea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 spc="-60"/>
              <a:t>We're responsible for delivering comprehensive set of AI-driven tools designed to assist developers in building applications.</a:t>
            </a:r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8EA496E1-51E5-1357-1336-217554A0F7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66035" y="3342147"/>
            <a:ext cx="350474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200" b="0" i="0" kern="0" spc="0" dirty="0" smtClean="0">
                <a:solidFill>
                  <a:schemeClr val="tx1"/>
                </a:solidFill>
                <a:latin typeface="Poppins Light" panose="00000400000000000000" pitchFamily="2" charset="0"/>
                <a:ea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 spc="-60"/>
              <a:t>We're responsible for delivering comprehensive set of AI-driven tools designed to assist developers in building applications.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7360F170-AC20-AD7E-6115-9BE0E83F135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96326" y="3339654"/>
            <a:ext cx="350474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200" b="0" i="0" kern="0" spc="0" dirty="0" smtClean="0">
                <a:solidFill>
                  <a:schemeClr val="tx1"/>
                </a:solidFill>
                <a:latin typeface="Poppins Light" panose="00000400000000000000" pitchFamily="2" charset="0"/>
                <a:ea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 spc="-60"/>
              <a:t>We're responsible for delivering comprehensive set of AI-driven tools designed to assist developers in building applications.</a:t>
            </a:r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F38F8361-41C3-9E93-E2A1-8910A624FF4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4962" y="5086757"/>
            <a:ext cx="350474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200" b="0" i="0" kern="0" spc="0" dirty="0" smtClean="0">
                <a:solidFill>
                  <a:schemeClr val="tx1"/>
                </a:solidFill>
                <a:latin typeface="Poppins Light" panose="00000400000000000000" pitchFamily="2" charset="0"/>
                <a:ea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 spc="-60"/>
              <a:t>We're responsible for delivering comprehensive set of AI-driven tools designed to assist developers in building applications.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D42905DD-3A04-F294-F3C0-1AB5D8270BE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266035" y="5086757"/>
            <a:ext cx="350474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200" b="0" i="0" kern="0" spc="0" dirty="0" smtClean="0">
                <a:solidFill>
                  <a:schemeClr val="tx1"/>
                </a:solidFill>
                <a:latin typeface="Poppins Light" panose="00000400000000000000" pitchFamily="2" charset="0"/>
                <a:ea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 spc="-60"/>
              <a:t>We're responsible for delivering comprehensive set of AI-driven tools designed to assist developers in building applications.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14C30679-61AF-9725-6FCE-9C531144B0F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996326" y="5086756"/>
            <a:ext cx="350474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200" b="0" i="0" kern="0" spc="0" dirty="0" smtClean="0">
                <a:solidFill>
                  <a:schemeClr val="tx1"/>
                </a:solidFill>
                <a:latin typeface="Poppins Light" panose="00000400000000000000" pitchFamily="2" charset="0"/>
                <a:ea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 spc="-60"/>
              <a:t>We're responsible for delivering comprehensive set of AI-driven tools designed to assist developers in building applications.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B158565E-FFEA-91C7-F352-F3DC8A3244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209" y="533400"/>
            <a:ext cx="11046657" cy="469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3200" b="0" i="0" kern="0" spc="0" dirty="0" smtClean="0">
                <a:solidFill>
                  <a:srgbClr val="0F0F0F">
                    <a:alpha val="100000"/>
                  </a:srgbClr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endParaRPr lang="en-US"/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75A518A4-B77B-006C-C7F1-90559B8089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209" y="1071824"/>
            <a:ext cx="11046657" cy="469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0" i="0" kern="0" spc="0" dirty="0" smtClean="0">
                <a:solidFill>
                  <a:schemeClr val="tx2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Subtitle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8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/subtitle only">
    <p:bg>
      <p:bgPr>
        <a:solidFill>
          <a:srgbClr val="F9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DC24AF06-9E24-29B8-6CAD-503F1F6D1B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209" y="533400"/>
            <a:ext cx="3504744" cy="469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3200" b="0" i="0" kern="0" spc="0" dirty="0" smtClean="0">
                <a:solidFill>
                  <a:srgbClr val="0F0F0F">
                    <a:alpha val="100000"/>
                  </a:srgbClr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endParaRPr lang="en-US"/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CC4C3579-39BD-FD7E-6A30-B13AA43833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209" y="1069561"/>
            <a:ext cx="3504744" cy="50552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0" i="0" kern="0" spc="0" dirty="0" smtClean="0">
                <a:solidFill>
                  <a:schemeClr val="tx2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" name="Chart Placeholder 2">
            <a:extLst>
              <a:ext uri="{FF2B5EF4-FFF2-40B4-BE49-F238E27FC236}">
                <a16:creationId xmlns:a16="http://schemas.microsoft.com/office/drawing/2014/main" id="{9FD91061-1274-0EF6-CB35-1D08D0130497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678971" y="552450"/>
            <a:ext cx="6942821" cy="5753100"/>
          </a:xfrm>
          <a:prstGeom prst="roundRect">
            <a:avLst>
              <a:gd name="adj" fmla="val 3505"/>
            </a:avLst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655214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uncement 1">
    <p:bg>
      <p:bgPr>
        <a:solidFill>
          <a:srgbClr val="F9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A76EEB5D-FB59-0713-00B9-28DCE0C12066}"/>
              </a:ext>
            </a:extLst>
          </p:cNvPr>
          <p:cNvSpPr/>
          <p:nvPr userDrawn="1"/>
        </p:nvSpPr>
        <p:spPr>
          <a:xfrm>
            <a:off x="570777" y="1382674"/>
            <a:ext cx="2042508" cy="34862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99000">
                <a:schemeClr val="accent1"/>
              </a:gs>
            </a:gsLst>
            <a:lin ang="3000000" scaled="0"/>
          </a:gra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Poppins" pitchFamily="2" charset="77"/>
            </a:endParaRPr>
          </a:p>
        </p:txBody>
      </p:sp>
      <p:sp>
        <p:nvSpPr>
          <p:cNvPr id="3" name="Shape 0">
            <a:extLst>
              <a:ext uri="{FF2B5EF4-FFF2-40B4-BE49-F238E27FC236}">
                <a16:creationId xmlns:a16="http://schemas.microsoft.com/office/drawing/2014/main" id="{8CCBE980-1166-D64C-2757-75952975A306}"/>
              </a:ext>
            </a:extLst>
          </p:cNvPr>
          <p:cNvSpPr/>
          <p:nvPr/>
        </p:nvSpPr>
        <p:spPr>
          <a:xfrm>
            <a:off x="571498" y="571500"/>
            <a:ext cx="2666986" cy="5588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sz="900" b="0" i="0">
              <a:latin typeface="Poppins" pitchFamily="2" charset="77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7CE0F48-F10D-F23F-D764-4E5E986157A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271401" y="571500"/>
            <a:ext cx="6342824" cy="5657850"/>
          </a:xfrm>
          <a:prstGeom prst="roundRect">
            <a:avLst>
              <a:gd name="adj" fmla="val 3536"/>
            </a:avLst>
          </a:prstGeom>
          <a:solidFill>
            <a:schemeClr val="bg1"/>
          </a:solidFill>
          <a:ln w="38100">
            <a:gradFill>
              <a:gsLst>
                <a:gs pos="0">
                  <a:schemeClr val="accent3"/>
                </a:gs>
                <a:gs pos="32000">
                  <a:schemeClr val="accent6"/>
                </a:gs>
                <a:gs pos="65000">
                  <a:srgbClr val="8853F0"/>
                </a:gs>
                <a:gs pos="100000">
                  <a:schemeClr val="accent1"/>
                </a:gs>
              </a:gsLst>
              <a:lin ang="3000000" scaled="0"/>
            </a:gradFill>
          </a:ln>
          <a:effectLst>
            <a:glow rad="254000">
              <a:schemeClr val="accent4">
                <a:alpha val="9137"/>
              </a:schemeClr>
            </a:glo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lang="en-US" sz="900" b="0" i="0">
                <a:solidFill>
                  <a:schemeClr val="lt1"/>
                </a:solidFill>
                <a:latin typeface="Poppins" pitchFamily="2" charset="77"/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C757D76F-7DA2-9B95-2B7F-60D1F4C2F9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1497" y="2501007"/>
            <a:ext cx="3490003" cy="317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2800" b="0" i="0" kern="0" spc="-36" dirty="0" smtClean="0">
                <a:solidFill>
                  <a:schemeClr val="tx1"/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 of the thing on the right</a:t>
            </a:r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A294B971-0886-BEA4-DC01-FFECE1D6BD1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70777" y="3561946"/>
            <a:ext cx="3490003" cy="65069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800" b="0" i="0" kern="0" spc="-36" dirty="0" smtClean="0">
                <a:solidFill>
                  <a:schemeClr val="tx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Description of the thing on the right. Try to keep it focused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77BC7EA6-3EEA-A404-2CA6-4D22B135B4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77775" y="1358831"/>
            <a:ext cx="2035510" cy="354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155" rtl="0" eaLnBrk="1" latinLnBrk="0" hangingPunct="1">
              <a:lnSpc>
                <a:spcPts val="2200"/>
              </a:lnSpc>
              <a:buNone/>
              <a:defRPr lang="en-US" sz="1400" b="1" i="0" kern="0" spc="-36" dirty="0" smtClean="0">
                <a:solidFill>
                  <a:schemeClr val="tx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Released</a:t>
            </a:r>
          </a:p>
        </p:txBody>
      </p:sp>
    </p:spTree>
    <p:extLst>
      <p:ext uri="{BB962C8B-B14F-4D97-AF65-F5344CB8AC3E}">
        <p14:creationId xmlns:p14="http://schemas.microsoft.com/office/powerpoint/2010/main" val="1486408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uncement 2">
    <p:bg>
      <p:bgPr>
        <a:solidFill>
          <a:srgbClr val="F9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779170A4-C689-C991-16BB-C14BE2602D9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271401" y="571500"/>
            <a:ext cx="6342824" cy="5657850"/>
          </a:xfrm>
          <a:prstGeom prst="roundRect">
            <a:avLst>
              <a:gd name="adj" fmla="val 3536"/>
            </a:avLst>
          </a:prstGeom>
          <a:solidFill>
            <a:schemeClr val="bg1"/>
          </a:solidFill>
          <a:ln w="38100">
            <a:gradFill>
              <a:gsLst>
                <a:gs pos="0">
                  <a:schemeClr val="accent3"/>
                </a:gs>
                <a:gs pos="32000">
                  <a:schemeClr val="accent6"/>
                </a:gs>
                <a:gs pos="65000">
                  <a:srgbClr val="8853F0"/>
                </a:gs>
                <a:gs pos="100000">
                  <a:schemeClr val="accent1"/>
                </a:gs>
              </a:gsLst>
              <a:lin ang="3000000" scaled="0"/>
            </a:gradFill>
          </a:ln>
          <a:effectLst>
            <a:glow rad="254000">
              <a:schemeClr val="accent4">
                <a:alpha val="9137"/>
              </a:schemeClr>
            </a:glo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lang="en-US" sz="900" b="0" i="0" dirty="0">
                <a:latin typeface="Poppins" pitchFamily="2" charset="77"/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52B8338E-A199-325F-6CA5-D220933A03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1497" y="2501007"/>
            <a:ext cx="3490003" cy="95410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2800" b="0" i="0" kern="0" spc="-36" dirty="0" smtClean="0">
                <a:solidFill>
                  <a:schemeClr val="tx1"/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 of the thing on the right</a:t>
            </a:r>
          </a:p>
        </p:txBody>
      </p: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CF236573-E93B-B284-46DB-625E2E0463D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70777" y="3561946"/>
            <a:ext cx="3490003" cy="65069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800" b="0" i="0" kern="0" spc="-36" dirty="0" smtClean="0">
                <a:solidFill>
                  <a:schemeClr val="tx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Description of the thing on the right. Try to keep it focused.</a:t>
            </a:r>
          </a:p>
        </p:txBody>
      </p:sp>
    </p:spTree>
    <p:extLst>
      <p:ext uri="{BB962C8B-B14F-4D97-AF65-F5344CB8AC3E}">
        <p14:creationId xmlns:p14="http://schemas.microsoft.com/office/powerpoint/2010/main" val="25178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FCC7B-3C9D-DD34-F84C-CFEE5F31E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A7C1F-907A-A01E-A2A8-2E13AEDCE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209" y="1825625"/>
            <a:ext cx="110466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6595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viz ">
    <p:bg>
      <p:bgPr>
        <a:solidFill>
          <a:srgbClr val="F9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1F1761AC-6860-62E8-20FB-998D7529F2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733" y="2375711"/>
            <a:ext cx="4482527" cy="317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800" b="0" i="0" kern="0" spc="0" dirty="0" smtClean="0">
                <a:solidFill>
                  <a:srgbClr val="0F0F0F">
                    <a:alpha val="100000"/>
                  </a:srgbClr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Chart Placeholder 3">
            <a:extLst>
              <a:ext uri="{FF2B5EF4-FFF2-40B4-BE49-F238E27FC236}">
                <a16:creationId xmlns:a16="http://schemas.microsoft.com/office/drawing/2014/main" id="{BC045678-1AA5-6212-AFB5-D82596169602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578965" y="3867150"/>
            <a:ext cx="11034070" cy="2457450"/>
          </a:xfrm>
          <a:prstGeom prst="roundRect">
            <a:avLst>
              <a:gd name="adj" fmla="val 6783"/>
            </a:avLst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13B531E2-B7BF-712D-ACDA-3F8E6231C2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209" y="533400"/>
            <a:ext cx="11046657" cy="469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3200" b="0" i="0" kern="0" spc="0" dirty="0" smtClean="0">
                <a:solidFill>
                  <a:srgbClr val="0F0F0F">
                    <a:alpha val="100000"/>
                  </a:srgbClr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endParaRPr lang="en-US"/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066B2C43-B7CE-52DE-EF28-67280B9B5E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209" y="1071824"/>
            <a:ext cx="11046657" cy="469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0" i="0" kern="0" spc="0" dirty="0" smtClean="0">
                <a:solidFill>
                  <a:schemeClr val="tx2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Subtitle</a:t>
            </a:r>
          </a:p>
          <a:p>
            <a:pPr lvl="0"/>
            <a:endParaRPr lang="en-US"/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E94D16B7-7CDD-984D-D969-3E0C6970F18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51733" y="2715641"/>
            <a:ext cx="4482527" cy="317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200" b="0" i="0" kern="0" spc="-36" dirty="0" smtClean="0">
                <a:solidFill>
                  <a:schemeClr val="tx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Ask questions to deepen your knowledge, synthesize the information you gather, and tell compelling stories. Your contributions will be informed, impactful, and valuable.</a:t>
            </a:r>
          </a:p>
        </p:txBody>
      </p:sp>
    </p:spTree>
    <p:extLst>
      <p:ext uri="{BB962C8B-B14F-4D97-AF65-F5344CB8AC3E}">
        <p14:creationId xmlns:p14="http://schemas.microsoft.com/office/powerpoint/2010/main" val="4105892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">
    <p:bg>
      <p:bgPr>
        <a:solidFill>
          <a:srgbClr val="F9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6FFFD9-3411-3D2C-CC57-DDEB3BE7165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301645" y="2167731"/>
            <a:ext cx="1693644" cy="1693864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2AC2F738-54F7-71D7-80CA-B9D325AFEC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1903" y="4089587"/>
            <a:ext cx="2853128" cy="317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155" rtl="0" eaLnBrk="1" latinLnBrk="0" hangingPunct="1">
              <a:lnSpc>
                <a:spcPts val="2200"/>
              </a:lnSpc>
              <a:buNone/>
              <a:defRPr lang="en-US" sz="1800" b="0" i="0" kern="0" spc="0" dirty="0" smtClean="0">
                <a:solidFill>
                  <a:srgbClr val="0F0F0F">
                    <a:alpha val="100000"/>
                  </a:srgbClr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815DF261-1797-0538-D4E0-51D841564E9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21903" y="4476329"/>
            <a:ext cx="2853128" cy="317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155" rtl="0" eaLnBrk="1" latinLnBrk="0" hangingPunct="1">
              <a:lnSpc>
                <a:spcPts val="2200"/>
              </a:lnSpc>
              <a:buNone/>
              <a:defRPr lang="en-US" sz="1800" b="0" i="0" kern="0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557142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rgbClr val="F9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6D34A49-E8B2-6533-BACD-DDD9E5B86722}"/>
              </a:ext>
            </a:extLst>
          </p:cNvPr>
          <p:cNvCxnSpPr>
            <a:cxnSpLocks/>
          </p:cNvCxnSpPr>
          <p:nvPr/>
        </p:nvCxnSpPr>
        <p:spPr>
          <a:xfrm>
            <a:off x="568322" y="3116179"/>
            <a:ext cx="106742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F7B5F278-8B80-F414-CEAD-B40CBB54EF63}"/>
              </a:ext>
            </a:extLst>
          </p:cNvPr>
          <p:cNvSpPr/>
          <p:nvPr/>
        </p:nvSpPr>
        <p:spPr>
          <a:xfrm>
            <a:off x="568321" y="3060700"/>
            <a:ext cx="101587" cy="1016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0" i="0">
              <a:latin typeface="+mn-lt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0DBECD-5629-6082-6EBB-F5B15437DC5F}"/>
              </a:ext>
            </a:extLst>
          </p:cNvPr>
          <p:cNvSpPr/>
          <p:nvPr/>
        </p:nvSpPr>
        <p:spPr>
          <a:xfrm>
            <a:off x="2361184" y="3060700"/>
            <a:ext cx="101587" cy="1016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0" i="0">
              <a:latin typeface="+mn-l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236D392-42AF-BDF4-01D5-A1F418C7BBA6}"/>
              </a:ext>
            </a:extLst>
          </p:cNvPr>
          <p:cNvSpPr/>
          <p:nvPr/>
        </p:nvSpPr>
        <p:spPr>
          <a:xfrm>
            <a:off x="4154047" y="3060700"/>
            <a:ext cx="101587" cy="1016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0" i="0">
              <a:latin typeface="+mn-lt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BC77707-EF41-7588-5F2B-F8D966D2B090}"/>
              </a:ext>
            </a:extLst>
          </p:cNvPr>
          <p:cNvSpPr/>
          <p:nvPr/>
        </p:nvSpPr>
        <p:spPr>
          <a:xfrm>
            <a:off x="5946910" y="3060700"/>
            <a:ext cx="101587" cy="1016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0" i="0">
              <a:latin typeface="+mn-lt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4935974-7A27-0EAF-F65E-9CD1EF64F995}"/>
              </a:ext>
            </a:extLst>
          </p:cNvPr>
          <p:cNvSpPr/>
          <p:nvPr/>
        </p:nvSpPr>
        <p:spPr>
          <a:xfrm>
            <a:off x="7739773" y="3060700"/>
            <a:ext cx="101587" cy="1016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0" i="0">
              <a:latin typeface="+mn-lt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5ACF488-2BD4-FACB-396D-4D3924CEAC4B}"/>
              </a:ext>
            </a:extLst>
          </p:cNvPr>
          <p:cNvSpPr/>
          <p:nvPr/>
        </p:nvSpPr>
        <p:spPr>
          <a:xfrm>
            <a:off x="9532637" y="3060700"/>
            <a:ext cx="101587" cy="1016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0" i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0E778-2646-7DE1-F70C-32E5060E4F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040" y="3395579"/>
            <a:ext cx="1778298" cy="2201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1400"/>
              </a:lnSpc>
              <a:buNone/>
              <a:defRPr lang="en-US" sz="1100" b="1" i="0" kern="1200" dirty="0">
                <a:solidFill>
                  <a:srgbClr val="0F0F0F">
                    <a:alpha val="100000"/>
                  </a:srgbClr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Month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39F066E0-91B7-2498-04ED-A26B3EE783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07437" y="3395579"/>
            <a:ext cx="1778298" cy="2201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1400"/>
              </a:lnSpc>
              <a:buNone/>
              <a:defRPr lang="en-US" sz="1100" b="1" i="0" kern="1200" dirty="0">
                <a:solidFill>
                  <a:srgbClr val="0F0F0F">
                    <a:alpha val="100000"/>
                  </a:srgbClr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Month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F4992439-7519-A93F-0602-FE954DF166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00835" y="3395579"/>
            <a:ext cx="1778298" cy="2201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1400"/>
              </a:lnSpc>
              <a:buNone/>
              <a:defRPr lang="en-US" sz="1100" b="1" i="0" kern="1200" dirty="0">
                <a:solidFill>
                  <a:srgbClr val="0F0F0F">
                    <a:alpha val="100000"/>
                  </a:srgbClr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Month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C4A15BA1-6F75-5848-0BE5-9972EB528DF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94231" y="3395579"/>
            <a:ext cx="1778298" cy="2201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1400"/>
              </a:lnSpc>
              <a:buNone/>
              <a:defRPr lang="en-US" sz="1100" b="1" i="0" kern="1200" dirty="0">
                <a:solidFill>
                  <a:srgbClr val="0F0F0F">
                    <a:alpha val="100000"/>
                  </a:srgbClr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Month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8CC13D9-910F-E88A-80F3-A1CE25C9358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87629" y="3395579"/>
            <a:ext cx="1778298" cy="2201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1400"/>
              </a:lnSpc>
              <a:buNone/>
              <a:defRPr lang="en-US" sz="1100" b="1" i="0" kern="1200" dirty="0">
                <a:solidFill>
                  <a:srgbClr val="0F0F0F">
                    <a:alpha val="100000"/>
                  </a:srgbClr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Month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8A6E13-DFF2-3D21-D580-85A75DD2580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481026" y="3395579"/>
            <a:ext cx="1778298" cy="2201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1400"/>
              </a:lnSpc>
              <a:buNone/>
              <a:defRPr lang="en-US" sz="1100" b="1" i="0" kern="1200" dirty="0">
                <a:solidFill>
                  <a:srgbClr val="0F0F0F">
                    <a:alpha val="100000"/>
                  </a:srgbClr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Month</a:t>
            </a:r>
          </a:p>
        </p:txBody>
      </p: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22875B44-AF61-8CB8-ACC6-757D2C841F5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4040" y="3641868"/>
            <a:ext cx="1778298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200" b="0" i="0" kern="0" spc="0" dirty="0" smtClean="0">
                <a:solidFill>
                  <a:schemeClr val="tx1"/>
                </a:solidFill>
                <a:latin typeface="Poppins Light" panose="00000400000000000000" pitchFamily="2" charset="0"/>
                <a:ea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 spc="-60"/>
              <a:t>Detail of milestone happening at this point in time. Two to four lines are ideal.</a:t>
            </a:r>
          </a:p>
        </p:txBody>
      </p: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39FD035D-9C12-F41F-8D79-9F597AEF882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307437" y="3641868"/>
            <a:ext cx="1778298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200" b="0" i="0" kern="0" spc="0" dirty="0" smtClean="0">
                <a:solidFill>
                  <a:schemeClr val="tx1"/>
                </a:solidFill>
                <a:latin typeface="Poppins Light" panose="00000400000000000000" pitchFamily="2" charset="0"/>
                <a:ea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 spc="-60"/>
              <a:t>Detail of milestone happening at this point in time. Two to four lines are ideal.</a:t>
            </a:r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3942584E-A756-7215-9E43-1936A526176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100835" y="3641868"/>
            <a:ext cx="1778298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200" b="0" i="0" kern="0" spc="0" dirty="0" smtClean="0">
                <a:solidFill>
                  <a:schemeClr val="tx1"/>
                </a:solidFill>
                <a:latin typeface="Poppins Light" panose="00000400000000000000" pitchFamily="2" charset="0"/>
                <a:ea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 spc="-60"/>
              <a:t>Detail of milestone happening at this point in time. Two to four lines are ideal.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F31F0407-91C0-5D0E-364C-A699FB24C03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894230" y="3641868"/>
            <a:ext cx="1778298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200" b="0" i="0" kern="0" spc="0" dirty="0" smtClean="0">
                <a:solidFill>
                  <a:schemeClr val="tx1"/>
                </a:solidFill>
                <a:latin typeface="Poppins Light" panose="00000400000000000000" pitchFamily="2" charset="0"/>
                <a:ea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 spc="-60"/>
              <a:t>Detail of milestone happening at this point in time. Two to four lines are ideal.</a:t>
            </a:r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48F96590-2A25-F87E-9F30-27910D937D8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87627" y="3641868"/>
            <a:ext cx="1778298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200" b="0" i="0" kern="0" spc="0" dirty="0" smtClean="0">
                <a:solidFill>
                  <a:schemeClr val="tx1"/>
                </a:solidFill>
                <a:latin typeface="Poppins Light" panose="00000400000000000000" pitchFamily="2" charset="0"/>
                <a:ea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 spc="-60"/>
              <a:t>Detail of milestone happening at this point in time. Two to four lines are ideal.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D5F01208-F70E-E93C-0A47-23742F07A6C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481026" y="3641868"/>
            <a:ext cx="1778298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200" b="0" i="0" kern="0" spc="0" dirty="0" smtClean="0">
                <a:solidFill>
                  <a:schemeClr val="tx1"/>
                </a:solidFill>
                <a:latin typeface="Poppins Light" panose="00000400000000000000" pitchFamily="2" charset="0"/>
                <a:ea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 spc="-60"/>
              <a:t>Detail of milestone happening at this point in time. Two to four lines are ideal.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C435A5F1-435A-7DE6-AFC7-2C4E7DDF94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209" y="533400"/>
            <a:ext cx="11046657" cy="469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3200" b="0" i="0" kern="0" spc="0" dirty="0" smtClean="0">
                <a:solidFill>
                  <a:srgbClr val="0F0F0F">
                    <a:alpha val="100000"/>
                  </a:srgbClr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Project roadmap</a:t>
            </a:r>
          </a:p>
          <a:p>
            <a:pPr lvl="0"/>
            <a:endParaRPr lang="en-US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F23D5B8E-5E15-4A7D-CE93-7AFA6AAA5A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209" y="1071824"/>
            <a:ext cx="11046657" cy="469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0" i="0" kern="0" spc="0" dirty="0" smtClean="0">
                <a:solidFill>
                  <a:schemeClr val="tx2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DA9BCA77-767B-99C5-16EF-E6199D4910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4040" y="2444751"/>
            <a:ext cx="1793398" cy="3542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400" b="0" i="0" kern="0" spc="0" dirty="0" smtClean="0">
                <a:solidFill>
                  <a:srgbClr val="0F0F0F">
                    <a:alpha val="100000"/>
                  </a:srgbClr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Milestone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28362263-5CB4-FF80-87E7-6A72134CBB5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07972" y="2444898"/>
            <a:ext cx="1792863" cy="354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400" b="0" i="0" kern="0" spc="0" dirty="0" smtClean="0">
                <a:solidFill>
                  <a:srgbClr val="0F0F0F">
                    <a:alpha val="100000"/>
                  </a:srgbClr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Milestone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B552EE48-05A0-0265-F470-5A2B5B47E98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100835" y="2444604"/>
            <a:ext cx="1793398" cy="3542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400" b="0" i="0" kern="0" spc="0" dirty="0" smtClean="0">
                <a:solidFill>
                  <a:srgbClr val="0F0F0F">
                    <a:alpha val="100000"/>
                  </a:srgbClr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Milestone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EB0B9FD9-7612-3433-CC37-BECA528518D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894767" y="2444751"/>
            <a:ext cx="1792863" cy="354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400" b="0" i="0" kern="0" spc="0" dirty="0" smtClean="0">
                <a:solidFill>
                  <a:srgbClr val="0F0F0F">
                    <a:alpha val="100000"/>
                  </a:srgbClr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Milestone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E6CDD66E-076D-2738-C2D3-85A0AED2FCE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687096" y="2443436"/>
            <a:ext cx="1793398" cy="3542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400" b="0" i="0" kern="0" spc="0" dirty="0" smtClean="0">
                <a:solidFill>
                  <a:srgbClr val="0F0F0F">
                    <a:alpha val="100000"/>
                  </a:srgbClr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Milestone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CBF7F5B8-807B-8204-BC14-C67C62CEECD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481028" y="2443583"/>
            <a:ext cx="1792863" cy="354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400" b="0" i="0" kern="0" spc="0" dirty="0" smtClean="0">
                <a:solidFill>
                  <a:srgbClr val="0F0F0F">
                    <a:alpha val="100000"/>
                  </a:srgbClr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Milestone</a:t>
            </a:r>
          </a:p>
        </p:txBody>
      </p:sp>
    </p:spTree>
    <p:extLst>
      <p:ext uri="{BB962C8B-B14F-4D97-AF65-F5344CB8AC3E}">
        <p14:creationId xmlns:p14="http://schemas.microsoft.com/office/powerpoint/2010/main" val="3575878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blocks">
    <p:bg>
      <p:bgPr>
        <a:solidFill>
          <a:srgbClr val="F9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E72801E-F3B3-76DA-DC57-0276D87F411E}"/>
              </a:ext>
            </a:extLst>
          </p:cNvPr>
          <p:cNvSpPr/>
          <p:nvPr/>
        </p:nvSpPr>
        <p:spPr>
          <a:xfrm>
            <a:off x="5052034" y="1499394"/>
            <a:ext cx="2087869" cy="2908300"/>
          </a:xfrm>
          <a:prstGeom prst="roundRect">
            <a:avLst>
              <a:gd name="adj" fmla="val 40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b="0" i="0">
              <a:latin typeface="Poppins" pitchFamily="2" charset="77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CAB2535-986A-5928-8411-E031B3B9FCD9}"/>
              </a:ext>
            </a:extLst>
          </p:cNvPr>
          <p:cNvSpPr/>
          <p:nvPr/>
        </p:nvSpPr>
        <p:spPr>
          <a:xfrm>
            <a:off x="588902" y="1499394"/>
            <a:ext cx="2087869" cy="2908300"/>
          </a:xfrm>
          <a:prstGeom prst="roundRect">
            <a:avLst>
              <a:gd name="adj" fmla="val 40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b="0" i="0">
              <a:latin typeface="Poppins" pitchFamily="2" charset="7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C08EA4F-2695-1A87-B2B8-81F4665F4732}"/>
              </a:ext>
            </a:extLst>
          </p:cNvPr>
          <p:cNvSpPr/>
          <p:nvPr/>
        </p:nvSpPr>
        <p:spPr>
          <a:xfrm>
            <a:off x="9530582" y="1499394"/>
            <a:ext cx="2087869" cy="2908300"/>
          </a:xfrm>
          <a:prstGeom prst="roundRect">
            <a:avLst>
              <a:gd name="adj" fmla="val 40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b="0" i="0">
              <a:latin typeface="Poppins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A145E20-1E13-6952-0928-996DC519DB15}"/>
              </a:ext>
            </a:extLst>
          </p:cNvPr>
          <p:cNvSpPr/>
          <p:nvPr/>
        </p:nvSpPr>
        <p:spPr>
          <a:xfrm>
            <a:off x="6170180" y="4559300"/>
            <a:ext cx="5448272" cy="1727200"/>
          </a:xfrm>
          <a:prstGeom prst="roundRect">
            <a:avLst>
              <a:gd name="adj" fmla="val 40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b="0" i="0">
              <a:latin typeface="Poppins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624B87D-76EF-DD8B-D625-EF95FFBCDAD7}"/>
              </a:ext>
            </a:extLst>
          </p:cNvPr>
          <p:cNvSpPr/>
          <p:nvPr/>
        </p:nvSpPr>
        <p:spPr>
          <a:xfrm>
            <a:off x="570209" y="4559300"/>
            <a:ext cx="5448272" cy="1727200"/>
          </a:xfrm>
          <a:prstGeom prst="roundRect">
            <a:avLst>
              <a:gd name="adj" fmla="val 40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b="0" i="0">
              <a:latin typeface="Poppins" pitchFamily="2" charset="77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19FA051-30FB-12EF-1A3B-5420FDB3E061}"/>
              </a:ext>
            </a:extLst>
          </p:cNvPr>
          <p:cNvSpPr/>
          <p:nvPr/>
        </p:nvSpPr>
        <p:spPr>
          <a:xfrm>
            <a:off x="2816332" y="1499394"/>
            <a:ext cx="2087869" cy="1377950"/>
          </a:xfrm>
          <a:prstGeom prst="roundRect">
            <a:avLst>
              <a:gd name="adj" fmla="val 452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b="0" i="0">
              <a:latin typeface="Poppins" pitchFamily="2" charset="77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269B9BA-693D-5C29-4793-E9AD1BCB8FC6}"/>
              </a:ext>
            </a:extLst>
          </p:cNvPr>
          <p:cNvSpPr/>
          <p:nvPr/>
        </p:nvSpPr>
        <p:spPr>
          <a:xfrm>
            <a:off x="2816332" y="3028156"/>
            <a:ext cx="2087869" cy="1377950"/>
          </a:xfrm>
          <a:prstGeom prst="roundRect">
            <a:avLst>
              <a:gd name="adj" fmla="val 452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b="0" i="0">
              <a:latin typeface="Poppins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C80E795-7FC8-D097-4D94-EA50BB0EBAD6}"/>
              </a:ext>
            </a:extLst>
          </p:cNvPr>
          <p:cNvSpPr/>
          <p:nvPr/>
        </p:nvSpPr>
        <p:spPr>
          <a:xfrm>
            <a:off x="7294879" y="1499394"/>
            <a:ext cx="2087869" cy="1377950"/>
          </a:xfrm>
          <a:prstGeom prst="roundRect">
            <a:avLst>
              <a:gd name="adj" fmla="val 452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b="0" i="0">
              <a:latin typeface="Poppins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FBE580C-645A-54F5-6552-2C604B78D514}"/>
              </a:ext>
            </a:extLst>
          </p:cNvPr>
          <p:cNvSpPr/>
          <p:nvPr/>
        </p:nvSpPr>
        <p:spPr>
          <a:xfrm>
            <a:off x="7294879" y="3028156"/>
            <a:ext cx="2087869" cy="1377950"/>
          </a:xfrm>
          <a:prstGeom prst="roundRect">
            <a:avLst>
              <a:gd name="adj" fmla="val 452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b="0" i="0">
              <a:latin typeface="Poppins" pitchFamily="2" charset="77"/>
            </a:endParaRP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A2D71D46-4A53-319E-4638-A67D5C687F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684" y="503196"/>
            <a:ext cx="11076767" cy="317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800" b="0" i="0" kern="0" spc="-36" dirty="0" smtClean="0">
                <a:solidFill>
                  <a:schemeClr val="tx2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133FB886-FF57-19AF-0A4D-7E0F975251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1684" y="926990"/>
            <a:ext cx="11076767" cy="317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2400" b="0" i="0" kern="0" spc="-36" dirty="0" smtClean="0">
                <a:solidFill>
                  <a:srgbClr val="0F0F0F">
                    <a:alpha val="100000"/>
                  </a:srgbClr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6ABE97-4550-BB35-04CE-50B646433E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86588" y="1691232"/>
            <a:ext cx="1727287" cy="21986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b="0" i="0" kern="1200" dirty="0">
                <a:solidFill>
                  <a:srgbClr val="0F0F0F">
                    <a:alpha val="100000"/>
                  </a:srgbClr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Visual Studio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5B7620F3-B2C0-B194-DEA0-149CE70654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98095" y="1711983"/>
            <a:ext cx="1759180" cy="21986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b="0" i="0" kern="1200" dirty="0">
                <a:solidFill>
                  <a:srgbClr val="0F0F0F">
                    <a:alpha val="100000"/>
                  </a:srgbClr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GitHub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A9DA79F8-4CAE-1EC4-9373-75963FEE1E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98095" y="3209187"/>
            <a:ext cx="1759180" cy="21986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b="0" i="0" kern="1200" dirty="0">
                <a:solidFill>
                  <a:srgbClr val="0F0F0F">
                    <a:alpha val="100000"/>
                  </a:srgbClr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Azure</a:t>
            </a:r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BB3A2383-F830-07D8-0764-C882357FB8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08445" y="1711983"/>
            <a:ext cx="1759180" cy="21986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b="0" i="0" kern="1200" dirty="0">
                <a:solidFill>
                  <a:srgbClr val="0F0F0F">
                    <a:alpha val="100000"/>
                  </a:srgbClr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VS Code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58352444-9C3C-333D-00D4-136BD651850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53959" y="3209187"/>
            <a:ext cx="1759180" cy="21986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b="0" i="0" kern="1200" dirty="0">
                <a:solidFill>
                  <a:srgbClr val="0F0F0F">
                    <a:alpha val="100000"/>
                  </a:srgbClr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.NET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C18A2D3-D8C4-5BCF-2147-8E2D7E5CF37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85852" y="1691232"/>
            <a:ext cx="1727287" cy="21986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b="0" i="0" kern="1200" dirty="0">
                <a:solidFill>
                  <a:srgbClr val="0F0F0F">
                    <a:alpha val="100000"/>
                  </a:srgbClr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Power Platform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057802E-E0F6-840F-C8B8-64738730A1B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54333" y="4751609"/>
            <a:ext cx="1727287" cy="21986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b="0" i="0" kern="1200" dirty="0">
                <a:solidFill>
                  <a:srgbClr val="0F0F0F">
                    <a:alpha val="100000"/>
                  </a:srgbClr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Community OSS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EF02260-FF9D-D3DE-6C06-07CB5B09F6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4333" y="1711983"/>
            <a:ext cx="1727287" cy="21986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b="0" i="0" kern="1200" dirty="0">
                <a:solidFill>
                  <a:srgbClr val="0F0F0F">
                    <a:alpha val="100000"/>
                  </a:srgbClr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Aspire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64630E3A-DA2C-0F92-E565-A5712912080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55561" y="4752863"/>
            <a:ext cx="1727287" cy="21986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b="0" i="0" kern="1200" dirty="0">
                <a:solidFill>
                  <a:srgbClr val="0F0F0F">
                    <a:alpha val="100000"/>
                  </a:srgbClr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Microsoft Foundry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71A9CE9B-E996-5D03-74FB-66E40FF2564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4333" y="2012268"/>
            <a:ext cx="1727287" cy="21986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b="0" i="0" kern="1200" dirty="0">
                <a:solidFill>
                  <a:srgbClr val="0F0F0F">
                    <a:alpha val="100000"/>
                  </a:srgbClr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BFBB1F5-CAEB-4BAE-7177-BB5F9C50917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14042" y="2012268"/>
            <a:ext cx="1727287" cy="21986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b="0" i="0" kern="1200" dirty="0">
                <a:solidFill>
                  <a:srgbClr val="0F0F0F">
                    <a:alpha val="100000"/>
                  </a:srgbClr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endParaRPr lang="en-US" dirty="0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C44051F9-9E36-47B1-ABDF-BF72E69B340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08445" y="2012268"/>
            <a:ext cx="1727287" cy="21986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b="0" i="0" kern="1200" dirty="0">
                <a:solidFill>
                  <a:srgbClr val="0F0F0F">
                    <a:alpha val="100000"/>
                  </a:srgbClr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64869F71-0DE0-ECD5-7B6A-BC005C026B7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469906" y="2012268"/>
            <a:ext cx="1727287" cy="21986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b="0" i="0" kern="1200" dirty="0">
                <a:solidFill>
                  <a:srgbClr val="0F0F0F">
                    <a:alpha val="100000"/>
                  </a:srgbClr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endParaRPr lang="en-US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DC1FD996-957C-8453-A367-B9DFC7DB54C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686588" y="2012268"/>
            <a:ext cx="1727287" cy="21986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b="0" i="0" kern="1200" dirty="0">
                <a:solidFill>
                  <a:srgbClr val="0F0F0F">
                    <a:alpha val="100000"/>
                  </a:srgbClr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DE72D71A-F57B-3249-6823-19DA0CCFABD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53959" y="3539530"/>
            <a:ext cx="1727287" cy="21986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b="0" i="0" kern="1200" dirty="0">
                <a:solidFill>
                  <a:srgbClr val="0F0F0F">
                    <a:alpha val="100000"/>
                  </a:srgbClr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endParaRPr lang="en-US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550DCE71-AF3C-BC75-0336-4C8C50D858F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014042" y="3539530"/>
            <a:ext cx="1727287" cy="21986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b="0" i="0" kern="1200" dirty="0">
                <a:solidFill>
                  <a:srgbClr val="0F0F0F">
                    <a:alpha val="100000"/>
                  </a:srgbClr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 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1D15B7FC-7950-6937-528C-43C232781CB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54333" y="5111012"/>
            <a:ext cx="5183524" cy="46270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b="0" i="0" kern="1200" dirty="0">
                <a:solidFill>
                  <a:srgbClr val="0F0F0F">
                    <a:alpha val="100000"/>
                  </a:srgbClr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6D763EBF-8378-71EB-41BB-61289F3873F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355561" y="5111012"/>
            <a:ext cx="5183524" cy="46270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b="0" i="0" kern="1200" dirty="0">
                <a:solidFill>
                  <a:srgbClr val="0F0F0F">
                    <a:alpha val="100000"/>
                  </a:srgbClr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0599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highlights">
    <p:bg>
      <p:bgPr>
        <a:solidFill>
          <a:srgbClr val="F9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09EF05C4-F9A2-413D-F49D-C452C0BE0F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6058" y="3428209"/>
            <a:ext cx="3504744" cy="36856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155" rtl="0" eaLnBrk="1" latinLnBrk="0" hangingPunct="1">
              <a:lnSpc>
                <a:spcPts val="2200"/>
              </a:lnSpc>
              <a:buNone/>
              <a:defRPr lang="en-US" sz="1800" b="0" i="0" kern="0" spc="-36" dirty="0" smtClean="0">
                <a:solidFill>
                  <a:srgbClr val="0F0F0F">
                    <a:alpha val="100000"/>
                  </a:srgbClr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Aspire installs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6E970A-38F0-9044-9A1F-FB9CF8012B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46058" y="2637693"/>
            <a:ext cx="3504744" cy="79124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155" rtl="0" eaLnBrk="1" latinLnBrk="0" hangingPunct="1">
              <a:lnSpc>
                <a:spcPts val="5400"/>
              </a:lnSpc>
              <a:buNone/>
              <a:defRPr lang="en-US" sz="5000" b="1" i="0" kern="0" spc="-200" dirty="0">
                <a:solidFill>
                  <a:schemeClr val="accent2"/>
                </a:solidFill>
                <a:latin typeface="Poppins" pitchFamily="2" charset="77"/>
                <a:ea typeface="Segoe UI Variable Display Bold" pitchFamily="34" charset="-122"/>
                <a:cs typeface="Segoe UI Variable Display Bold" pitchFamily="34" charset="-120"/>
              </a:defRPr>
            </a:lvl1pPr>
          </a:lstStyle>
          <a:p>
            <a:pPr lvl="0"/>
            <a:r>
              <a:rPr lang="en-US"/>
              <a:t>7M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A947F27F-37AA-5A6B-6FC1-993683EEAA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581" y="3428209"/>
            <a:ext cx="3504744" cy="36856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155" rtl="0" eaLnBrk="1" latinLnBrk="0" hangingPunct="1">
              <a:lnSpc>
                <a:spcPts val="2200"/>
              </a:lnSpc>
              <a:buNone/>
              <a:defRPr lang="en-US" sz="1800" b="0" i="0" kern="0" spc="-36" dirty="0" smtClean="0">
                <a:solidFill>
                  <a:srgbClr val="0F0F0F">
                    <a:alpha val="100000"/>
                  </a:srgbClr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of users prefer Aspire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FB3D27F-3AC7-6D93-0F65-54170E7AE8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3581" y="2637693"/>
            <a:ext cx="3504744" cy="79124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155" rtl="0" eaLnBrk="1" latinLnBrk="0" hangingPunct="1">
              <a:lnSpc>
                <a:spcPts val="5400"/>
              </a:lnSpc>
              <a:buNone/>
              <a:defRPr lang="en-US" sz="5000" b="1" i="0" kern="0" spc="-200" dirty="0">
                <a:solidFill>
                  <a:schemeClr val="accent2"/>
                </a:solidFill>
                <a:latin typeface="Poppins" pitchFamily="2" charset="77"/>
                <a:ea typeface="Segoe UI Variable Display Bold" pitchFamily="34" charset="-122"/>
                <a:cs typeface="Segoe UI Variable Display Bold" pitchFamily="34" charset="-120"/>
              </a:defRPr>
            </a:lvl1pPr>
          </a:lstStyle>
          <a:p>
            <a:pPr lvl="0"/>
            <a:r>
              <a:rPr lang="en-US"/>
              <a:t>95%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A7FB7A8B-2C5A-EA02-F0D9-15BCE17F504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53417" y="3432480"/>
            <a:ext cx="3504744" cy="36856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155" rtl="0" eaLnBrk="1" latinLnBrk="0" hangingPunct="1">
              <a:lnSpc>
                <a:spcPts val="2200"/>
              </a:lnSpc>
              <a:buNone/>
              <a:defRPr lang="en-US" sz="1800" b="0" i="0" kern="0" spc="-36" dirty="0" smtClean="0">
                <a:solidFill>
                  <a:srgbClr val="0F0F0F">
                    <a:alpha val="100000"/>
                  </a:srgbClr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Aspire NPS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4FC965F-C728-DFAE-51FC-465EA5E7E4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53417" y="2637693"/>
            <a:ext cx="3504744" cy="79124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155" rtl="0" eaLnBrk="1" latinLnBrk="0" hangingPunct="1">
              <a:lnSpc>
                <a:spcPts val="5400"/>
              </a:lnSpc>
              <a:buNone/>
              <a:defRPr lang="en-US" sz="5000" b="1" i="0" kern="0" spc="-200" dirty="0">
                <a:solidFill>
                  <a:schemeClr val="accent2"/>
                </a:solidFill>
                <a:latin typeface="Poppins" pitchFamily="2" charset="77"/>
                <a:ea typeface="Segoe UI Variable Display Bold" pitchFamily="34" charset="-122"/>
                <a:cs typeface="Segoe UI Variable Display Bold" pitchFamily="34" charset="-120"/>
              </a:defRPr>
            </a:lvl1pPr>
          </a:lstStyle>
          <a:p>
            <a:pPr lvl="0"/>
            <a:r>
              <a:rPr lang="en-US"/>
              <a:t>100</a:t>
            </a:r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9FA9D2DF-2B28-1176-7CE5-D30F5187C0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209" y="533400"/>
            <a:ext cx="11046657" cy="469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3200" b="0" i="0" kern="0" spc="0" dirty="0" smtClean="0">
                <a:solidFill>
                  <a:srgbClr val="0F0F0F">
                    <a:alpha val="100000"/>
                  </a:srgbClr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endParaRPr lang="en-US"/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F2398DB6-F58E-E19C-961F-3A30C148EB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209" y="1071824"/>
            <a:ext cx="11046657" cy="469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0" i="0" kern="0" spc="0" dirty="0" smtClean="0">
                <a:solidFill>
                  <a:schemeClr val="tx2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Subtitle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04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">
    <p:bg>
      <p:bgPr>
        <a:solidFill>
          <a:srgbClr val="F9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>
            <a:extLst>
              <a:ext uri="{FF2B5EF4-FFF2-40B4-BE49-F238E27FC236}">
                <a16:creationId xmlns:a16="http://schemas.microsoft.com/office/drawing/2014/main" id="{E67ADACF-F79B-A473-9CBA-8A380C9E1801}"/>
              </a:ext>
            </a:extLst>
          </p:cNvPr>
          <p:cNvSpPr/>
          <p:nvPr/>
        </p:nvSpPr>
        <p:spPr>
          <a:xfrm>
            <a:off x="634997" y="1225550"/>
            <a:ext cx="5448272" cy="12954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sz="900" b="0" i="0">
              <a:latin typeface="Poppins" pitchFamily="2" charset="77"/>
            </a:endParaRP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623E3780-FEAF-C145-C230-9D3871E7B7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0314" y="1151669"/>
            <a:ext cx="5322465" cy="206210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3200" b="0" i="0" kern="0" spc="-36" dirty="0" smtClean="0">
                <a:solidFill>
                  <a:srgbClr val="0F0F0F">
                    <a:alpha val="100000"/>
                  </a:srgbClr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r>
              <a:rPr lang="en-US" spc="-60"/>
              <a:t>Azure AI Foundry provides a complete infrastructure for developing AI applications and agents.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32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bg>
      <p:bgPr>
        <a:solidFill>
          <a:srgbClr val="F9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23AAF7A5-E692-9045-D935-808912903F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5957" y="2136339"/>
            <a:ext cx="6400086" cy="258532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457155" rtl="0" eaLnBrk="1" latinLnBrk="0" hangingPunct="1">
              <a:lnSpc>
                <a:spcPct val="100000"/>
              </a:lnSpc>
              <a:buNone/>
              <a:defRPr lang="en-US" sz="5400" b="0" i="0" kern="0" spc="0" dirty="0" smtClean="0">
                <a:solidFill>
                  <a:srgbClr val="0F0F0F">
                    <a:alpha val="100000"/>
                  </a:srgbClr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r>
              <a:rPr lang="en-US" spc="-60"/>
              <a:t>A large statement looks great with 10 words or less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53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">
    <p:bg>
      <p:bgPr>
        <a:solidFill>
          <a:srgbClr val="F9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">
            <a:extLst>
              <a:ext uri="{FF2B5EF4-FFF2-40B4-BE49-F238E27FC236}">
                <a16:creationId xmlns:a16="http://schemas.microsoft.com/office/drawing/2014/main" id="{0256E2F0-88DF-8BF3-796F-C770A5748766}"/>
              </a:ext>
            </a:extLst>
          </p:cNvPr>
          <p:cNvSpPr/>
          <p:nvPr/>
        </p:nvSpPr>
        <p:spPr>
          <a:xfrm>
            <a:off x="571498" y="876300"/>
            <a:ext cx="5460972" cy="12954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sz="900" b="0" i="0">
              <a:latin typeface="Poppins" pitchFamily="2" charset="77"/>
            </a:endParaRPr>
          </a:p>
        </p:txBody>
      </p: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112F7974-15CA-0119-418A-955F7FE838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9938" y="852596"/>
            <a:ext cx="4860301" cy="183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3000" b="0" i="0" kern="0" spc="-36" dirty="0" smtClean="0">
                <a:solidFill>
                  <a:srgbClr val="0F0F0F">
                    <a:alpha val="100000"/>
                  </a:srgbClr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r>
              <a:rPr lang="en-US" spc="-60"/>
              <a:t>Aspire makes it easy to define everything your app needs using integrations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ED64ED9-4A23-F6BA-880B-98C7EB258AE9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159493" y="571500"/>
            <a:ext cx="5502352" cy="5715000"/>
          </a:xfrm>
          <a:prstGeom prst="roundRect">
            <a:avLst>
              <a:gd name="adj" fmla="val 4278"/>
            </a:avLst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396D4932-36C6-8161-1100-46AD4271AC4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9938" y="2712700"/>
            <a:ext cx="4860300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200" b="0" i="0" kern="0" spc="0" dirty="0" smtClean="0">
                <a:solidFill>
                  <a:schemeClr val="tx1"/>
                </a:solidFill>
                <a:latin typeface="+mn-lt"/>
                <a:ea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 spc="-60" dirty="0"/>
              <a:t>Packages designed to simplify connections to popular services and platforms. Each integration handles cloud resource setup and provides standardized patterns for health checks, telemetry, </a:t>
            </a:r>
            <a:br>
              <a:rPr lang="en-US" spc="-60" dirty="0"/>
            </a:br>
            <a:r>
              <a:rPr lang="en-US" spc="-60" dirty="0"/>
              <a:t>and configuration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F3954DD3-145A-4908-0D44-FB7BBA6F510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9938" y="521115"/>
            <a:ext cx="4860300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400" b="0" i="0" kern="0" spc="0" dirty="0" smtClean="0">
                <a:solidFill>
                  <a:schemeClr val="tx1"/>
                </a:solidFill>
                <a:latin typeface="+mn-lt"/>
                <a:ea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 spc="-6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477417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2ADD14FD-3506-7695-917A-E1C5E0AFAA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538" y="3122092"/>
            <a:ext cx="6400086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4000" b="0" i="0" kern="0" spc="0" dirty="0" smtClean="0">
                <a:solidFill>
                  <a:schemeClr val="bg1"/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r>
              <a:rPr lang="en-US" spc="-60"/>
              <a:t>Section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560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68AE85-9944-3C9E-CEE1-4BAF97F6CEFF}"/>
              </a:ext>
            </a:extLst>
          </p:cNvPr>
          <p:cNvSpPr txBox="1"/>
          <p:nvPr userDrawn="1"/>
        </p:nvSpPr>
        <p:spPr>
          <a:xfrm>
            <a:off x="615219" y="3208525"/>
            <a:ext cx="6400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Thank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7C77F3-20E4-A828-883F-6919812565A2}"/>
              </a:ext>
            </a:extLst>
          </p:cNvPr>
          <p:cNvSpPr txBox="1"/>
          <p:nvPr userDrawn="1"/>
        </p:nvSpPr>
        <p:spPr>
          <a:xfrm>
            <a:off x="615218" y="6039602"/>
            <a:ext cx="6738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+mn-lt"/>
              </a:rPr>
              <a:t>Connect with us: @aspiredotdev | aspire.dev</a:t>
            </a:r>
          </a:p>
        </p:txBody>
      </p:sp>
    </p:spTree>
    <p:extLst>
      <p:ext uri="{BB962C8B-B14F-4D97-AF65-F5344CB8AC3E}">
        <p14:creationId xmlns:p14="http://schemas.microsoft.com/office/powerpoint/2010/main" val="322568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F9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1678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E73C4-7B65-3835-6818-A0E73FB701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965" y="487428"/>
            <a:ext cx="5523689" cy="4093537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23B36-5378-43DA-49B4-3A5A63391C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7965" y="4808268"/>
            <a:ext cx="5523689" cy="459259"/>
          </a:xfrm>
        </p:spPr>
        <p:txBody>
          <a:bodyPr>
            <a:sp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616170F-B5D0-4A11-9857-883436A6210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37789" y="487083"/>
            <a:ext cx="710254" cy="71034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F3DCA70-68BF-B25F-3C63-3C044CD391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2918" y="770409"/>
            <a:ext cx="1169510" cy="4270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64BF278-F9CA-DD73-5C81-8380C9FFF5C9}"/>
              </a:ext>
            </a:extLst>
          </p:cNvPr>
          <p:cNvGrpSpPr/>
          <p:nvPr userDrawn="1"/>
        </p:nvGrpSpPr>
        <p:grpSpPr>
          <a:xfrm>
            <a:off x="4105072" y="1210191"/>
            <a:ext cx="8086929" cy="5886138"/>
            <a:chOff x="4105072" y="1210191"/>
            <a:chExt cx="8086929" cy="588613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ED209BC-E53E-9A02-4E4C-36DDE78417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105072" y="1210191"/>
              <a:ext cx="8086929" cy="5886138"/>
            </a:xfrm>
            <a:prstGeom prst="rect">
              <a:avLst/>
            </a:prstGeom>
          </p:spPr>
        </p:pic>
        <p:pic>
          <p:nvPicPr>
            <p:cNvPr id="5" name="Picture 4" descr="A triangle with purple lines on a black background&#10;&#10;AI-generated content may be incorrect.">
              <a:extLst>
                <a:ext uri="{FF2B5EF4-FFF2-40B4-BE49-F238E27FC236}">
                  <a16:creationId xmlns:a16="http://schemas.microsoft.com/office/drawing/2014/main" id="{36DAD992-1900-5D38-F32B-B871F3813A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159562" y="1809345"/>
              <a:ext cx="3107315" cy="2024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97460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FCC7B-3C9D-DD34-F84C-CFEE5F31E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A7C1F-907A-A01E-A2A8-2E13AEDCE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209" y="1825625"/>
            <a:ext cx="110466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0422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8174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>
            <a:extLst>
              <a:ext uri="{FF2B5EF4-FFF2-40B4-BE49-F238E27FC236}">
                <a16:creationId xmlns:a16="http://schemas.microsoft.com/office/drawing/2014/main" id="{045EE767-04FB-8F51-EEAF-BD14B6933979}"/>
              </a:ext>
            </a:extLst>
          </p:cNvPr>
          <p:cNvSpPr/>
          <p:nvPr/>
        </p:nvSpPr>
        <p:spPr>
          <a:xfrm>
            <a:off x="571498" y="571500"/>
            <a:ext cx="2666986" cy="2794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sz="900" b="0" i="0" spc="0">
              <a:latin typeface="Poppins" pitchFamily="2" charset="77"/>
            </a:endParaRPr>
          </a:p>
        </p:txBody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ADF1DEE8-9F0C-BB31-1360-9C3004DECCCD}"/>
              </a:ext>
            </a:extLst>
          </p:cNvPr>
          <p:cNvSpPr/>
          <p:nvPr/>
        </p:nvSpPr>
        <p:spPr>
          <a:xfrm>
            <a:off x="571498" y="571500"/>
            <a:ext cx="2666986" cy="2794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sz="900" b="0" i="0" spc="0">
              <a:latin typeface="Poppins" pitchFamily="2" charset="77"/>
            </a:endParaRP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0B9D9174-12FF-9C28-25F8-E25F1E9EE0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1684" y="546942"/>
            <a:ext cx="11055081" cy="36856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800" b="0" i="0" kern="0" spc="0" dirty="0" smtClean="0">
                <a:solidFill>
                  <a:schemeClr val="bg1"/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Demo title</a:t>
            </a:r>
          </a:p>
        </p:txBody>
      </p:sp>
      <p:sp>
        <p:nvSpPr>
          <p:cNvPr id="12" name="Media Placeholder 11">
            <a:extLst>
              <a:ext uri="{FF2B5EF4-FFF2-40B4-BE49-F238E27FC236}">
                <a16:creationId xmlns:a16="http://schemas.microsoft.com/office/drawing/2014/main" id="{352801BD-1573-00A3-B1EC-19E2831948F6}"/>
              </a:ext>
            </a:extLst>
          </p:cNvPr>
          <p:cNvSpPr>
            <a:spLocks noGrp="1"/>
          </p:cNvSpPr>
          <p:nvPr>
            <p:ph type="media" sz="quarter" idx="40"/>
          </p:nvPr>
        </p:nvSpPr>
        <p:spPr>
          <a:xfrm>
            <a:off x="595235" y="1128713"/>
            <a:ext cx="11001530" cy="5182346"/>
          </a:xfrm>
          <a:prstGeom prst="roundRect">
            <a:avLst>
              <a:gd name="adj" fmla="val 3473"/>
            </a:avLst>
          </a:prstGeom>
          <a:noFill/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912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2AF196B8-1D58-272E-5E41-AE317E99EC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6615" y="550334"/>
            <a:ext cx="2855779" cy="31572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1800"/>
              </a:lnSpc>
              <a:buNone/>
              <a:defRPr lang="en-US" sz="1400" b="0" i="0" kern="0" spc="-28" dirty="0">
                <a:solidFill>
                  <a:schemeClr val="bg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Product name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A8075CD2-771E-032E-859A-DE98AE8BEE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614" y="940225"/>
            <a:ext cx="2855779" cy="36856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800" b="0" i="0" kern="0" spc="-36" dirty="0" smtClean="0">
                <a:solidFill>
                  <a:schemeClr val="bg1"/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Demo title</a:t>
            </a:r>
          </a:p>
        </p:txBody>
      </p:sp>
      <p:sp>
        <p:nvSpPr>
          <p:cNvPr id="2" name="Media Placeholder 11">
            <a:extLst>
              <a:ext uri="{FF2B5EF4-FFF2-40B4-BE49-F238E27FC236}">
                <a16:creationId xmlns:a16="http://schemas.microsoft.com/office/drawing/2014/main" id="{2C9BDD7E-69FE-F198-F5B1-A2A72F3F39DB}"/>
              </a:ext>
            </a:extLst>
          </p:cNvPr>
          <p:cNvSpPr>
            <a:spLocks noGrp="1"/>
          </p:cNvSpPr>
          <p:nvPr>
            <p:ph type="media" sz="quarter" idx="40"/>
          </p:nvPr>
        </p:nvSpPr>
        <p:spPr>
          <a:xfrm>
            <a:off x="3878321" y="550334"/>
            <a:ext cx="7718444" cy="5720442"/>
          </a:xfrm>
          <a:prstGeom prst="roundRect">
            <a:avLst>
              <a:gd name="adj" fmla="val 3473"/>
            </a:avLst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18182329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- colorful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urple and white cubes&#10;&#10;AI-generated content may be incorrect.">
            <a:extLst>
              <a:ext uri="{FF2B5EF4-FFF2-40B4-BE49-F238E27FC236}">
                <a16:creationId xmlns:a16="http://schemas.microsoft.com/office/drawing/2014/main" id="{8FF125A4-E09A-D3A5-881A-BEEF31D0A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" y="0"/>
            <a:ext cx="12190413" cy="6858000"/>
          </a:xfrm>
          <a:prstGeom prst="rect">
            <a:avLst/>
          </a:prstGeom>
        </p:spPr>
      </p:pic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id="{347099ED-422B-195B-39D3-C493846C7463}"/>
              </a:ext>
            </a:extLst>
          </p:cNvPr>
          <p:cNvSpPr/>
          <p:nvPr/>
        </p:nvSpPr>
        <p:spPr>
          <a:xfrm>
            <a:off x="960396" y="498843"/>
            <a:ext cx="10271144" cy="6020736"/>
          </a:xfrm>
          <a:prstGeom prst="roundRect">
            <a:avLst>
              <a:gd name="adj" fmla="val 4099"/>
            </a:avLst>
          </a:prstGeom>
          <a:gradFill>
            <a:gsLst>
              <a:gs pos="0">
                <a:schemeClr val="accent2">
                  <a:lumMod val="60000"/>
                  <a:lumOff val="40000"/>
                  <a:alpha val="56103"/>
                </a:schemeClr>
              </a:gs>
              <a:gs pos="99000">
                <a:schemeClr val="bg2">
                  <a:lumMod val="60000"/>
                  <a:lumOff val="40000"/>
                  <a:alpha val="50407"/>
                </a:schemeClr>
              </a:gs>
            </a:gsLst>
            <a:lin ang="3000000" scaled="0"/>
          </a:gradFill>
          <a:ln>
            <a:noFill/>
          </a:ln>
          <a:effectLst>
            <a:outerShdw blurRad="165100" dist="38100" dir="2700000" sx="101000" sy="101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>
              <a:latin typeface="Poppins" pitchFamily="2" charset="77"/>
            </a:endParaRPr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2673596A-66CF-D63B-AAD0-2A8EA43EA2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97327" y="783726"/>
            <a:ext cx="9793507" cy="5643351"/>
          </a:xfrm>
          <a:prstGeom prst="rect">
            <a:avLst/>
          </a:prstGeom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F8E682AB-4C51-9351-5329-2820E25A366B}"/>
              </a:ext>
            </a:extLst>
          </p:cNvPr>
          <p:cNvSpPr/>
          <p:nvPr/>
        </p:nvSpPr>
        <p:spPr>
          <a:xfrm>
            <a:off x="960428" y="489575"/>
            <a:ext cx="10271144" cy="6020736"/>
          </a:xfrm>
          <a:prstGeom prst="roundRect">
            <a:avLst>
              <a:gd name="adj" fmla="val 4099"/>
            </a:avLst>
          </a:prstGeom>
          <a:noFill/>
          <a:ln w="25400">
            <a:gradFill>
              <a:gsLst>
                <a:gs pos="0">
                  <a:schemeClr val="accent1">
                    <a:lumMod val="5000"/>
                    <a:lumOff val="95000"/>
                    <a:alpha val="39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>
              <a:latin typeface="Poppins" pitchFamily="2" charset="77"/>
            </a:endParaRPr>
          </a:p>
        </p:txBody>
      </p:sp>
      <p:sp>
        <p:nvSpPr>
          <p:cNvPr id="6" name="Media Placeholder 11">
            <a:extLst>
              <a:ext uri="{FF2B5EF4-FFF2-40B4-BE49-F238E27FC236}">
                <a16:creationId xmlns:a16="http://schemas.microsoft.com/office/drawing/2014/main" id="{1557052E-6C30-1A00-5CF1-71E30F79C8CA}"/>
              </a:ext>
            </a:extLst>
          </p:cNvPr>
          <p:cNvSpPr>
            <a:spLocks noGrp="1"/>
          </p:cNvSpPr>
          <p:nvPr>
            <p:ph type="media" sz="quarter" idx="40"/>
          </p:nvPr>
        </p:nvSpPr>
        <p:spPr>
          <a:xfrm>
            <a:off x="1350404" y="846083"/>
            <a:ext cx="9463334" cy="5312979"/>
          </a:xfrm>
          <a:prstGeom prst="roundRect">
            <a:avLst>
              <a:gd name="adj" fmla="val 1678"/>
            </a:avLst>
          </a:prstGeom>
          <a:noFill/>
        </p:spPr>
        <p:txBody>
          <a:bodyPr/>
          <a:lstStyle>
            <a:lvl1pPr marL="0" indent="0">
              <a:buNone/>
              <a:defRPr b="0" i="0">
                <a:latin typeface="Poppins" pitchFamily="2" charset="77"/>
              </a:defRPr>
            </a:lvl1pPr>
          </a:lstStyle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6694781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BC98B-BB9E-F61C-6E10-2B96E37F8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DD572F-A58D-A72A-8AA1-2102067F1E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209" y="1766094"/>
            <a:ext cx="11046657" cy="4726781"/>
          </a:xfrm>
        </p:spPr>
        <p:txBody>
          <a:bodyPr/>
          <a:lstStyle>
            <a:lvl1pPr>
              <a:buNone/>
              <a:defRPr>
                <a:latin typeface="Consolas" panose="020B0609020204030204" pitchFamily="49" charset="0"/>
                <a:cs typeface="Cascadia Code" panose="020B0609020000020004" pitchFamily="49" charset="0"/>
              </a:defRPr>
            </a:lvl1pPr>
          </a:lstStyle>
          <a:p>
            <a:pPr lvl="0"/>
            <a:r>
              <a:rPr lang="en-US" dirty="0"/>
              <a:t>Demo code here</a:t>
            </a:r>
          </a:p>
        </p:txBody>
      </p:sp>
    </p:spTree>
    <p:extLst>
      <p:ext uri="{BB962C8B-B14F-4D97-AF65-F5344CB8AC3E}">
        <p14:creationId xmlns:p14="http://schemas.microsoft.com/office/powerpoint/2010/main" val="14916453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lis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48ED571-A8AC-EED4-F2A9-9C2361D8AD61}"/>
              </a:ext>
            </a:extLst>
          </p:cNvPr>
          <p:cNvSpPr/>
          <p:nvPr/>
        </p:nvSpPr>
        <p:spPr>
          <a:xfrm>
            <a:off x="570209" y="2679701"/>
            <a:ext cx="5333972" cy="736600"/>
          </a:xfrm>
          <a:prstGeom prst="roundRect">
            <a:avLst>
              <a:gd name="adj" fmla="val 18952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b="0" i="0" spc="0">
              <a:latin typeface="Poppins" pitchFamily="2" charset="7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82C4E15-A127-94BF-30AA-731C7AFC004F}"/>
              </a:ext>
            </a:extLst>
          </p:cNvPr>
          <p:cNvSpPr/>
          <p:nvPr/>
        </p:nvSpPr>
        <p:spPr>
          <a:xfrm>
            <a:off x="570209" y="3544094"/>
            <a:ext cx="5333972" cy="736600"/>
          </a:xfrm>
          <a:prstGeom prst="roundRect">
            <a:avLst>
              <a:gd name="adj" fmla="val 18952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b="0" i="0" spc="0">
              <a:latin typeface="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7C6542C-4162-F7AC-EE60-48448EE2A733}"/>
              </a:ext>
            </a:extLst>
          </p:cNvPr>
          <p:cNvSpPr/>
          <p:nvPr/>
        </p:nvSpPr>
        <p:spPr>
          <a:xfrm>
            <a:off x="570209" y="4408489"/>
            <a:ext cx="5333972" cy="736600"/>
          </a:xfrm>
          <a:prstGeom prst="roundRect">
            <a:avLst>
              <a:gd name="adj" fmla="val 18952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b="0" i="0" spc="0">
              <a:latin typeface="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280668C-FC2C-D27B-6FB5-ECDBD9580455}"/>
              </a:ext>
            </a:extLst>
          </p:cNvPr>
          <p:cNvSpPr/>
          <p:nvPr/>
        </p:nvSpPr>
        <p:spPr>
          <a:xfrm>
            <a:off x="6287820" y="2679701"/>
            <a:ext cx="5316330" cy="736600"/>
          </a:xfrm>
          <a:prstGeom prst="roundRect">
            <a:avLst>
              <a:gd name="adj" fmla="val 18952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b="0" i="0" spc="0">
              <a:latin typeface="Poppins" pitchFamily="2" charset="77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F453BF1-87F1-27DE-9D90-05A37337BB1A}"/>
              </a:ext>
            </a:extLst>
          </p:cNvPr>
          <p:cNvSpPr/>
          <p:nvPr/>
        </p:nvSpPr>
        <p:spPr>
          <a:xfrm>
            <a:off x="6270179" y="3544094"/>
            <a:ext cx="5333972" cy="736600"/>
          </a:xfrm>
          <a:prstGeom prst="roundRect">
            <a:avLst>
              <a:gd name="adj" fmla="val 18952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b="0" i="0" spc="0">
              <a:latin typeface="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EBF8327-C872-0E93-E2D2-27A336896A24}"/>
              </a:ext>
            </a:extLst>
          </p:cNvPr>
          <p:cNvSpPr/>
          <p:nvPr/>
        </p:nvSpPr>
        <p:spPr>
          <a:xfrm>
            <a:off x="6270179" y="4408489"/>
            <a:ext cx="5333972" cy="736600"/>
          </a:xfrm>
          <a:prstGeom prst="roundRect">
            <a:avLst>
              <a:gd name="adj" fmla="val 18952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b="0" i="0" spc="0">
              <a:latin typeface=""/>
            </a:endParaRP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6CF9050-1185-50CA-8889-5E6D9F993C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0937" y="2900626"/>
            <a:ext cx="4932514" cy="29475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 spc="0">
                <a:latin typeface="+mn-lt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This is a list item and can work as a bullet point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0C22135-2533-7ABF-F6AB-357B7DF7F20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0937" y="3760781"/>
            <a:ext cx="4932514" cy="29475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 spc="0">
                <a:latin typeface="+mn-lt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This is a list item and can work as a bullet point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1F06BD1-1213-36A3-AAAF-D170FD7CC00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0937" y="4628686"/>
            <a:ext cx="4932514" cy="29475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 spc="0">
                <a:latin typeface="+mn-lt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This is a list item and can work as a bullet point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A6B7160B-D15F-D172-B25C-0E9EE63BBCE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3571" y="2908375"/>
            <a:ext cx="4932514" cy="29475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 spc="0">
                <a:latin typeface="+mn-lt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This is a list item and can work as a bullet point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34F3F99-C798-FAD5-78E1-99DA5F2A38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73571" y="3760781"/>
            <a:ext cx="4932514" cy="29475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 spc="0">
                <a:latin typeface="+mn-lt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This is a list item and can work as a bullet point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251E807B-C260-B492-A3DC-AE0C3E629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73571" y="4628686"/>
            <a:ext cx="4932514" cy="29475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 spc="0">
                <a:latin typeface="+mn-lt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This is a list item and can work as a bullet point</a:t>
            </a:r>
          </a:p>
        </p:txBody>
      </p: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4E3FD322-2A62-03BF-0DD2-7D7BC7103E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209" y="533400"/>
            <a:ext cx="11046657" cy="469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3200" b="0" i="0" kern="0" spc="0" dirty="0" smtClean="0">
                <a:solidFill>
                  <a:schemeClr val="bg1"/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661BB894-C548-9893-AB8D-9B2330E76D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209" y="1071824"/>
            <a:ext cx="11046657" cy="469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0" i="0" kern="0" spc="0" dirty="0" smtClean="0">
                <a:solidFill>
                  <a:schemeClr val="bg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679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B8A08768-A8D1-56B8-9E72-F5247632A5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99676" y="531468"/>
            <a:ext cx="6650640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0" i="0" kern="0" spc="-60" dirty="0" smtClean="0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9D36D911-7F66-D321-2E3E-25348A43CD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90927" y="533400"/>
            <a:ext cx="650724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1" i="0" kern="0" spc="-60" dirty="0" smtClean="0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00</a:t>
            </a:r>
          </a:p>
          <a:p>
            <a:pPr lvl="0"/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2BB80305-533F-525A-2094-2BA8CC178E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684" y="551622"/>
            <a:ext cx="3504744" cy="317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800" b="0" i="0" kern="0" spc="0" dirty="0" smtClean="0">
                <a:solidFill>
                  <a:schemeClr val="bg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9D750292-3DAA-64F4-E346-058EF93A47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1684" y="937550"/>
            <a:ext cx="3504744" cy="36856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800" b="0" i="0" kern="0" spc="0" dirty="0" smtClean="0">
                <a:solidFill>
                  <a:schemeClr val="bg1"/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909B5BC6-004B-406B-86ED-C0F664D767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99676" y="982880"/>
            <a:ext cx="6650640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0" i="0" kern="0" spc="-60" dirty="0" smtClean="0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22607F7F-1EAC-B2FA-AC82-78456EA42F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90927" y="984813"/>
            <a:ext cx="650724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1" i="0" kern="0" spc="-60" dirty="0" smtClean="0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01</a:t>
            </a:r>
          </a:p>
          <a:p>
            <a:pPr lvl="0"/>
            <a:endParaRPr lang="en-US" dirty="0"/>
          </a:p>
        </p:txBody>
      </p: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EDFEF231-B3A4-17F4-23CF-B712A4401D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99676" y="1437847"/>
            <a:ext cx="6650640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0" i="0" kern="0" spc="-60" dirty="0" smtClean="0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3FC7885F-D58E-D154-62B9-8314D6E34C2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90927" y="1439779"/>
            <a:ext cx="650724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1" i="0" kern="0" spc="-60" dirty="0" smtClean="0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01</a:t>
            </a:r>
          </a:p>
          <a:p>
            <a:pPr lvl="0"/>
            <a:endParaRPr lang="en-US" dirty="0"/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3206D664-9025-7588-3785-9B5127BB52D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99676" y="1892813"/>
            <a:ext cx="6650640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0" i="0" kern="0" spc="-60" dirty="0" smtClean="0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B1D64F4E-B2B1-F66D-F67B-35D740CF55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90927" y="1894746"/>
            <a:ext cx="650724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1" i="0" kern="0" spc="-60" dirty="0" smtClean="0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01</a:t>
            </a:r>
          </a:p>
          <a:p>
            <a:pPr lvl="0"/>
            <a:endParaRPr lang="en-US" dirty="0"/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D90E18B-EA52-CF02-E309-052B974419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99676" y="2347780"/>
            <a:ext cx="6650640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0" i="0" kern="0" spc="-60" dirty="0" smtClean="0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35B5BBF1-8BFB-DADC-91A0-66BE29830F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90927" y="2349712"/>
            <a:ext cx="650724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1" i="0" kern="0" spc="-60" dirty="0" smtClean="0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01</a:t>
            </a:r>
          </a:p>
          <a:p>
            <a:pPr lvl="0"/>
            <a:endParaRPr lang="en-US" dirty="0"/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D45D058E-B1E6-9724-7878-C61F5E2567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99676" y="2802746"/>
            <a:ext cx="6650640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0" i="0" kern="0" spc="-60" dirty="0" smtClean="0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6767140E-1887-CBD2-537F-0F89AA863F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90927" y="2804679"/>
            <a:ext cx="650724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1" i="0" kern="0" spc="-60" dirty="0" smtClean="0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01</a:t>
            </a:r>
          </a:p>
          <a:p>
            <a:pPr lvl="0"/>
            <a:endParaRPr lang="en-US"/>
          </a:p>
        </p:txBody>
      </p:sp>
      <p:sp>
        <p:nvSpPr>
          <p:cNvPr id="38" name="Text Placeholder 19">
            <a:extLst>
              <a:ext uri="{FF2B5EF4-FFF2-40B4-BE49-F238E27FC236}">
                <a16:creationId xmlns:a16="http://schemas.microsoft.com/office/drawing/2014/main" id="{D2DAF6A0-18B6-8865-E352-FBD3DA7F675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99676" y="3257713"/>
            <a:ext cx="6650640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0" i="0" kern="0" spc="-60" dirty="0" smtClean="0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9" name="Text Placeholder 19">
            <a:extLst>
              <a:ext uri="{FF2B5EF4-FFF2-40B4-BE49-F238E27FC236}">
                <a16:creationId xmlns:a16="http://schemas.microsoft.com/office/drawing/2014/main" id="{6C68D9E7-6D29-A137-DBFE-B0921598A1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90927" y="3259645"/>
            <a:ext cx="650724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1" i="0" kern="0" spc="-60" dirty="0" smtClean="0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01</a:t>
            </a:r>
          </a:p>
          <a:p>
            <a:pPr lvl="0"/>
            <a:endParaRPr lang="en-US"/>
          </a:p>
        </p:txBody>
      </p:sp>
      <p:sp>
        <p:nvSpPr>
          <p:cNvPr id="40" name="Text Placeholder 19">
            <a:extLst>
              <a:ext uri="{FF2B5EF4-FFF2-40B4-BE49-F238E27FC236}">
                <a16:creationId xmlns:a16="http://schemas.microsoft.com/office/drawing/2014/main" id="{3B00CE70-CCD3-CF1B-8E6B-B04013BD71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99676" y="3712678"/>
            <a:ext cx="6650640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0" i="0" kern="0" spc="-60" dirty="0" smtClean="0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3AFF83DD-F4F2-57F9-7604-66A5BBAB302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290927" y="3714612"/>
            <a:ext cx="650724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1" i="0" kern="0" spc="-60" dirty="0" smtClean="0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88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3452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 ">
            <a:extLst>
              <a:ext uri="{FF2B5EF4-FFF2-40B4-BE49-F238E27FC236}">
                <a16:creationId xmlns:a16="http://schemas.microsoft.com/office/drawing/2014/main" id="{3CB413BA-3930-FE82-88A0-EA5EB423C02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71497" y="879475"/>
            <a:ext cx="234875" cy="21431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4CF9D1-3CF4-0A00-E1E5-0844E60F73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6605" y="4936135"/>
            <a:ext cx="3184904" cy="22758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200" b="0" i="0" kern="1200" dirty="0">
                <a:solidFill>
                  <a:schemeClr val="bg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TJ Evans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B03F582-0E4D-3AFE-8233-A93198553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6605" y="5226026"/>
            <a:ext cx="3184904" cy="22758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200" b="0" i="0" kern="1200" dirty="0">
                <a:solidFill>
                  <a:schemeClr val="bg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Director of Brand Strategy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2C822730-E326-4859-A7C8-19A2452524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6606" y="1093788"/>
            <a:ext cx="8842723" cy="37018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4800" b="0" i="0" kern="0" spc="0" dirty="0" smtClean="0">
                <a:solidFill>
                  <a:schemeClr val="bg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Aspire provides tools, templates, and packages for building observable, production-ready distributed apps.</a:t>
            </a:r>
          </a:p>
        </p:txBody>
      </p:sp>
    </p:spTree>
    <p:extLst>
      <p:ext uri="{BB962C8B-B14F-4D97-AF65-F5344CB8AC3E}">
        <p14:creationId xmlns:p14="http://schemas.microsoft.com/office/powerpoint/2010/main" val="103667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1">
    <p:bg>
      <p:bgPr>
        <a:solidFill>
          <a:srgbClr val="F9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>
            <a:extLst>
              <a:ext uri="{FF2B5EF4-FFF2-40B4-BE49-F238E27FC236}">
                <a16:creationId xmlns:a16="http://schemas.microsoft.com/office/drawing/2014/main" id="{045EE767-04FB-8F51-EEAF-BD14B6933979}"/>
              </a:ext>
            </a:extLst>
          </p:cNvPr>
          <p:cNvSpPr/>
          <p:nvPr/>
        </p:nvSpPr>
        <p:spPr>
          <a:xfrm>
            <a:off x="571498" y="571500"/>
            <a:ext cx="2666986" cy="2794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sz="900" b="0" i="0" spc="0">
              <a:latin typeface="Poppins" pitchFamily="2" charset="77"/>
            </a:endParaRPr>
          </a:p>
        </p:txBody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ADF1DEE8-9F0C-BB31-1360-9C3004DECCCD}"/>
              </a:ext>
            </a:extLst>
          </p:cNvPr>
          <p:cNvSpPr/>
          <p:nvPr/>
        </p:nvSpPr>
        <p:spPr>
          <a:xfrm>
            <a:off x="571498" y="571500"/>
            <a:ext cx="2666986" cy="2794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sz="900" b="0" i="0" spc="0">
              <a:latin typeface="Poppins" pitchFamily="2" charset="77"/>
            </a:endParaRP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0B9D9174-12FF-9C28-25F8-E25F1E9EE0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1684" y="546942"/>
            <a:ext cx="11055081" cy="36856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800" b="0" i="0" kern="0" spc="0" dirty="0" smtClean="0">
                <a:solidFill>
                  <a:srgbClr val="0F0F0F">
                    <a:alpha val="100000"/>
                  </a:srgbClr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Demo title</a:t>
            </a:r>
          </a:p>
        </p:txBody>
      </p:sp>
      <p:sp>
        <p:nvSpPr>
          <p:cNvPr id="12" name="Media Placeholder 11">
            <a:extLst>
              <a:ext uri="{FF2B5EF4-FFF2-40B4-BE49-F238E27FC236}">
                <a16:creationId xmlns:a16="http://schemas.microsoft.com/office/drawing/2014/main" id="{352801BD-1573-00A3-B1EC-19E2831948F6}"/>
              </a:ext>
            </a:extLst>
          </p:cNvPr>
          <p:cNvSpPr>
            <a:spLocks noGrp="1"/>
          </p:cNvSpPr>
          <p:nvPr>
            <p:ph type="media" sz="quarter" idx="40"/>
          </p:nvPr>
        </p:nvSpPr>
        <p:spPr>
          <a:xfrm>
            <a:off x="595235" y="1128713"/>
            <a:ext cx="11001530" cy="5182346"/>
          </a:xfrm>
          <a:prstGeom prst="roundRect">
            <a:avLst>
              <a:gd name="adj" fmla="val 3473"/>
            </a:avLst>
          </a:prstGeom>
          <a:noFill/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2821587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9100A581-269A-EDFA-B94F-04D2F901FB0E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2811890" y="1866900"/>
            <a:ext cx="6568220" cy="3733215"/>
          </a:xfrm>
          <a:prstGeom prst="roundRect">
            <a:avLst>
              <a:gd name="adj" fmla="val 1074"/>
            </a:avLst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D8C0BCD3-CF44-C545-57D4-DBA095C563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209" y="533400"/>
            <a:ext cx="11046657" cy="469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3200" b="0" i="0" kern="0" spc="0" dirty="0" smtClean="0">
                <a:solidFill>
                  <a:schemeClr val="bg1"/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05874711-0104-92AC-FB1B-3421F36D24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209" y="1071824"/>
            <a:ext cx="11046657" cy="469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0" i="0" kern="0" spc="0" dirty="0" smtClean="0">
                <a:solidFill>
                  <a:schemeClr val="bg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1669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locks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B038C5B4-120C-12B2-0C9C-E48F92458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209" y="533400"/>
            <a:ext cx="11046657" cy="4699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3200" b="0" i="0" kern="0" spc="0" dirty="0" smtClean="0">
                <a:solidFill>
                  <a:schemeClr val="bg1"/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980BC19F-F9A8-65B9-356E-17CAE6165D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209" y="1071824"/>
            <a:ext cx="11046657" cy="4699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0" i="0" kern="0" spc="0" dirty="0" smtClean="0">
                <a:solidFill>
                  <a:schemeClr val="bg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  <a:p>
            <a:pPr lvl="0"/>
            <a:endParaRPr lang="en-US" dirty="0"/>
          </a:p>
        </p:txBody>
      </p:sp>
      <p:sp>
        <p:nvSpPr>
          <p:cNvPr id="6" name="Rounded Rectangle 26">
            <a:extLst>
              <a:ext uri="{FF2B5EF4-FFF2-40B4-BE49-F238E27FC236}">
                <a16:creationId xmlns:a16="http://schemas.microsoft.com/office/drawing/2014/main" id="{498FD32F-F0AB-6B11-E5A5-C9D1EA714AC4}"/>
              </a:ext>
            </a:extLst>
          </p:cNvPr>
          <p:cNvSpPr/>
          <p:nvPr userDrawn="1"/>
        </p:nvSpPr>
        <p:spPr>
          <a:xfrm>
            <a:off x="570209" y="2946401"/>
            <a:ext cx="5460971" cy="2616200"/>
          </a:xfrm>
          <a:prstGeom prst="roundRect">
            <a:avLst>
              <a:gd name="adj" fmla="val 5374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>
              <a:solidFill>
                <a:schemeClr val="bg1"/>
              </a:solidFill>
              <a:latin typeface="Poppins" pitchFamily="2" charset="77"/>
            </a:endParaRPr>
          </a:p>
        </p:txBody>
      </p:sp>
      <p:sp>
        <p:nvSpPr>
          <p:cNvPr id="8" name="Rounded Rectangle 27">
            <a:extLst>
              <a:ext uri="{FF2B5EF4-FFF2-40B4-BE49-F238E27FC236}">
                <a16:creationId xmlns:a16="http://schemas.microsoft.com/office/drawing/2014/main" id="{FE7352C0-4665-1D24-26BC-B8CAD697E798}"/>
              </a:ext>
            </a:extLst>
          </p:cNvPr>
          <p:cNvSpPr/>
          <p:nvPr userDrawn="1"/>
        </p:nvSpPr>
        <p:spPr>
          <a:xfrm>
            <a:off x="6155894" y="2946401"/>
            <a:ext cx="5460971" cy="2616200"/>
          </a:xfrm>
          <a:prstGeom prst="roundRect">
            <a:avLst>
              <a:gd name="adj" fmla="val 5374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>
              <a:solidFill>
                <a:schemeClr val="bg1"/>
              </a:solidFill>
              <a:latin typeface="Poppins" pitchFamily="2" charset="77"/>
            </a:endParaRPr>
          </a:p>
        </p:txBody>
      </p:sp>
      <p:sp>
        <p:nvSpPr>
          <p:cNvPr id="9" name="Shape 2">
            <a:extLst>
              <a:ext uri="{FF2B5EF4-FFF2-40B4-BE49-F238E27FC236}">
                <a16:creationId xmlns:a16="http://schemas.microsoft.com/office/drawing/2014/main" id="{3FAC73AE-53E9-B297-680E-0FAB95D69179}"/>
              </a:ext>
            </a:extLst>
          </p:cNvPr>
          <p:cNvSpPr/>
          <p:nvPr userDrawn="1"/>
        </p:nvSpPr>
        <p:spPr>
          <a:xfrm>
            <a:off x="800096" y="3175000"/>
            <a:ext cx="5003774" cy="7874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sz="900" b="0" i="0">
              <a:solidFill>
                <a:schemeClr val="bg1"/>
              </a:solidFill>
              <a:latin typeface="Poppins" pitchFamily="2" charset="77"/>
            </a:endParaRPr>
          </a:p>
        </p:txBody>
      </p:sp>
      <p:sp>
        <p:nvSpPr>
          <p:cNvPr id="10" name="Shape 7">
            <a:extLst>
              <a:ext uri="{FF2B5EF4-FFF2-40B4-BE49-F238E27FC236}">
                <a16:creationId xmlns:a16="http://schemas.microsoft.com/office/drawing/2014/main" id="{31DBF32D-431B-C00C-8235-504A97A383FA}"/>
              </a:ext>
            </a:extLst>
          </p:cNvPr>
          <p:cNvSpPr/>
          <p:nvPr userDrawn="1"/>
        </p:nvSpPr>
        <p:spPr>
          <a:xfrm>
            <a:off x="6388067" y="3175000"/>
            <a:ext cx="5003774" cy="7874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sz="900" b="0" i="0">
              <a:solidFill>
                <a:schemeClr val="bg1"/>
              </a:solidFill>
              <a:latin typeface="Poppins" pitchFamily="2" charset="77"/>
            </a:endParaRP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88338532-6875-9556-864D-46834E85E6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1593" y="3162617"/>
            <a:ext cx="5103420" cy="40608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2800" b="0" i="0" kern="0" spc="-60" dirty="0" smtClean="0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Card 1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DE7CC92A-08C4-48A8-6070-5737731FC4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1593" y="3655217"/>
            <a:ext cx="5103420" cy="40608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2400" b="0" i="0" kern="0" spc="-60" dirty="0" smtClean="0">
                <a:solidFill>
                  <a:schemeClr val="bg2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E4853B97-4C91-69C5-CC20-7A4F698301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593" y="4254501"/>
            <a:ext cx="5103420" cy="121147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400" b="0" i="0" kern="0" spc="-60" dirty="0" smtClean="0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C2BDF1C3-8BA3-F76F-9AC3-8D1996DDCE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46987" y="3162617"/>
            <a:ext cx="5103420" cy="40608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2800" b="0" i="0" kern="0" spc="-60" dirty="0" smtClean="0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Card 2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C7CBDEC1-4221-7E4C-98F2-C79E486E162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46987" y="3655217"/>
            <a:ext cx="5103420" cy="40608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2400" b="0" i="0" kern="0" spc="-60" dirty="0" smtClean="0">
                <a:solidFill>
                  <a:schemeClr val="bg2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F06152B0-43D9-B355-9F71-851DF7CDB9A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46987" y="4254501"/>
            <a:ext cx="5103420" cy="121147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400" b="0" i="0" kern="0" spc="-60" dirty="0" smtClean="0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5099531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ocks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DA3749EA-BC9E-3D74-59C3-C2103C4416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209" y="533400"/>
            <a:ext cx="11046657" cy="469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3200" b="0" i="0" kern="0" spc="0" dirty="0" smtClean="0">
                <a:solidFill>
                  <a:schemeClr val="bg1"/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D91802E8-F5CE-6F50-9925-12150F6089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209" y="1071824"/>
            <a:ext cx="11046657" cy="469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0" i="0" kern="0" spc="0" dirty="0" smtClean="0">
                <a:solidFill>
                  <a:schemeClr val="bg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  <a:p>
            <a:pPr lvl="0"/>
            <a:endParaRPr lang="en-US" dirty="0"/>
          </a:p>
        </p:txBody>
      </p:sp>
      <p:sp>
        <p:nvSpPr>
          <p:cNvPr id="11" name="Rounded Rectangle 26">
            <a:extLst>
              <a:ext uri="{FF2B5EF4-FFF2-40B4-BE49-F238E27FC236}">
                <a16:creationId xmlns:a16="http://schemas.microsoft.com/office/drawing/2014/main" id="{B5419488-3951-7E1F-C5C9-1A205975EFA7}"/>
              </a:ext>
            </a:extLst>
          </p:cNvPr>
          <p:cNvSpPr/>
          <p:nvPr userDrawn="1"/>
        </p:nvSpPr>
        <p:spPr>
          <a:xfrm>
            <a:off x="570209" y="2946401"/>
            <a:ext cx="3522651" cy="2616200"/>
          </a:xfrm>
          <a:prstGeom prst="roundRect">
            <a:avLst>
              <a:gd name="adj" fmla="val 5374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>
              <a:solidFill>
                <a:schemeClr val="bg1"/>
              </a:solidFill>
              <a:latin typeface="Poppins" pitchFamily="2" charset="77"/>
            </a:endParaRPr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0637A94F-B2FB-DFE3-8EC4-D99CB2D4897A}"/>
              </a:ext>
            </a:extLst>
          </p:cNvPr>
          <p:cNvSpPr/>
          <p:nvPr userDrawn="1"/>
        </p:nvSpPr>
        <p:spPr>
          <a:xfrm>
            <a:off x="4322747" y="2946401"/>
            <a:ext cx="3522651" cy="2616200"/>
          </a:xfrm>
          <a:prstGeom prst="roundRect">
            <a:avLst>
              <a:gd name="adj" fmla="val 5374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>
              <a:solidFill>
                <a:schemeClr val="bg1"/>
              </a:solidFill>
              <a:latin typeface="Poppins" pitchFamily="2" charset="77"/>
            </a:endParaRPr>
          </a:p>
        </p:txBody>
      </p:sp>
      <p:sp>
        <p:nvSpPr>
          <p:cNvPr id="13" name="Shape 2">
            <a:extLst>
              <a:ext uri="{FF2B5EF4-FFF2-40B4-BE49-F238E27FC236}">
                <a16:creationId xmlns:a16="http://schemas.microsoft.com/office/drawing/2014/main" id="{51C6600E-9F48-7D8A-1508-00EF8A36726A}"/>
              </a:ext>
            </a:extLst>
          </p:cNvPr>
          <p:cNvSpPr/>
          <p:nvPr userDrawn="1"/>
        </p:nvSpPr>
        <p:spPr>
          <a:xfrm>
            <a:off x="800096" y="3175000"/>
            <a:ext cx="3227732" cy="7874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sz="900" b="0" i="0">
              <a:solidFill>
                <a:schemeClr val="bg1"/>
              </a:solidFill>
              <a:latin typeface="Poppins" pitchFamily="2" charset="77"/>
            </a:endParaRPr>
          </a:p>
        </p:txBody>
      </p:sp>
      <p:sp>
        <p:nvSpPr>
          <p:cNvPr id="14" name="Shape 7">
            <a:extLst>
              <a:ext uri="{FF2B5EF4-FFF2-40B4-BE49-F238E27FC236}">
                <a16:creationId xmlns:a16="http://schemas.microsoft.com/office/drawing/2014/main" id="{DAED88CB-9F1A-697B-9457-1E6061A67CE2}"/>
              </a:ext>
            </a:extLst>
          </p:cNvPr>
          <p:cNvSpPr/>
          <p:nvPr userDrawn="1"/>
        </p:nvSpPr>
        <p:spPr>
          <a:xfrm>
            <a:off x="4554920" y="3175000"/>
            <a:ext cx="3227732" cy="7874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sz="900" b="0" i="0">
              <a:solidFill>
                <a:schemeClr val="bg1"/>
              </a:solidFill>
              <a:latin typeface="Poppins" pitchFamily="2" charset="77"/>
            </a:endParaRP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A4304E5D-5DA3-4A9F-11DB-1F95BBE63F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1593" y="3162617"/>
            <a:ext cx="3292009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2800" b="0" i="0" kern="0" spc="-60" dirty="0" smtClean="0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Card 1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1C85F9A9-6055-BA4B-9398-71671EA8F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1593" y="3655217"/>
            <a:ext cx="3292009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2400" b="0" i="0" kern="0" spc="-60" dirty="0" smtClean="0">
                <a:solidFill>
                  <a:schemeClr val="bg2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BAD0304E-8DB1-C152-8B86-7D8B72A1ECA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593" y="4254501"/>
            <a:ext cx="3292009" cy="1211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400" b="0" i="0" kern="0" spc="-60" dirty="0" smtClean="0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5E11DA78-CBEE-A532-3A04-B206F967CA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13840" y="3162617"/>
            <a:ext cx="3292009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2800" b="0" i="0" kern="0" spc="-60" dirty="0" smtClean="0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Card 2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CAF1E6E-B297-A570-2035-C66701F99C4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13840" y="3655217"/>
            <a:ext cx="3292009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2400" b="0" i="0" kern="0" spc="-60" dirty="0" smtClean="0">
                <a:solidFill>
                  <a:schemeClr val="bg2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B09427C6-F907-DD5D-1A6C-6C161ADE9BA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13840" y="4254501"/>
            <a:ext cx="3292009" cy="1211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400" b="0" i="0" kern="0" spc="-60" dirty="0" smtClean="0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id="{49E3689D-40A0-796D-D0AE-602C7098472F}"/>
              </a:ext>
            </a:extLst>
          </p:cNvPr>
          <p:cNvSpPr/>
          <p:nvPr userDrawn="1"/>
        </p:nvSpPr>
        <p:spPr>
          <a:xfrm>
            <a:off x="8075285" y="2946401"/>
            <a:ext cx="3522651" cy="2616200"/>
          </a:xfrm>
          <a:prstGeom prst="roundRect">
            <a:avLst>
              <a:gd name="adj" fmla="val 5374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>
              <a:solidFill>
                <a:schemeClr val="bg1"/>
              </a:solidFill>
              <a:latin typeface="Poppins" pitchFamily="2" charset="77"/>
            </a:endParaRPr>
          </a:p>
        </p:txBody>
      </p:sp>
      <p:sp>
        <p:nvSpPr>
          <p:cNvPr id="26" name="Shape 7">
            <a:extLst>
              <a:ext uri="{FF2B5EF4-FFF2-40B4-BE49-F238E27FC236}">
                <a16:creationId xmlns:a16="http://schemas.microsoft.com/office/drawing/2014/main" id="{35BFF50F-6084-4CE9-0CE8-607284CBCE62}"/>
              </a:ext>
            </a:extLst>
          </p:cNvPr>
          <p:cNvSpPr/>
          <p:nvPr userDrawn="1"/>
        </p:nvSpPr>
        <p:spPr>
          <a:xfrm>
            <a:off x="8307458" y="3175000"/>
            <a:ext cx="3227732" cy="7874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sz="900" b="0" i="0">
              <a:solidFill>
                <a:schemeClr val="bg1"/>
              </a:solidFill>
              <a:latin typeface="Poppins" pitchFamily="2" charset="77"/>
            </a:endParaRP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F870274A-204B-6EAC-F7AE-C586C89F03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66378" y="3162617"/>
            <a:ext cx="3292009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2800" b="0" i="0" kern="0" spc="-60" dirty="0" smtClean="0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Card 3</a:t>
            </a:r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CDBCCFA8-4E7F-C923-1F56-321A7A8274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66378" y="3655217"/>
            <a:ext cx="3292009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2400" b="0" i="0" kern="0" spc="-60" dirty="0" smtClean="0">
                <a:solidFill>
                  <a:schemeClr val="bg2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79E90848-FBA9-6784-E936-67CF4A5595D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66378" y="4254501"/>
            <a:ext cx="3292009" cy="1211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400" b="0" i="0" kern="0" spc="-60" dirty="0" smtClean="0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28564424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1CE68035-5C66-16BC-0189-93A367333B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4915" y="3516186"/>
            <a:ext cx="1740694" cy="317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spcBef>
                <a:spcPct val="20000"/>
              </a:spcBef>
              <a:buFont typeface="Arial" pitchFamily="34" charset="0"/>
              <a:buNone/>
              <a:defRPr lang="en-US" sz="2800" b="1" i="0" kern="1200" dirty="0">
                <a:solidFill>
                  <a:schemeClr val="accent5"/>
                </a:solidFill>
                <a:latin typeface="+mj-lt"/>
                <a:ea typeface="Segoe UI Variable Semibold Display" pitchFamily="34" charset="-122"/>
                <a:cs typeface="Segoe UI Variable Semibold Display" pitchFamily="34" charset="-12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1A458391-216E-C845-856C-2A4E798510C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83618" y="3516186"/>
            <a:ext cx="1740694" cy="317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spcBef>
                <a:spcPct val="20000"/>
              </a:spcBef>
              <a:buFont typeface="Arial" pitchFamily="34" charset="0"/>
              <a:buNone/>
              <a:defRPr lang="en-US" sz="2800" b="1" i="0" kern="1200" dirty="0">
                <a:solidFill>
                  <a:schemeClr val="accent5"/>
                </a:solidFill>
                <a:latin typeface="+mj-lt"/>
                <a:ea typeface="Segoe UI Variable Semibold Display" pitchFamily="34" charset="-122"/>
                <a:cs typeface="Segoe UI Variable Semibold Display" pitchFamily="34" charset="-12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6CCC77AF-444A-D86E-7572-EFF8B6390E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47345" y="3516186"/>
            <a:ext cx="1740694" cy="317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spcBef>
                <a:spcPct val="20000"/>
              </a:spcBef>
              <a:buFont typeface="Arial" pitchFamily="34" charset="0"/>
              <a:buNone/>
              <a:defRPr lang="en-US" sz="2800" b="1" i="0" kern="1200" dirty="0">
                <a:solidFill>
                  <a:schemeClr val="accent5"/>
                </a:solidFill>
                <a:latin typeface="+mj-lt"/>
                <a:ea typeface="Segoe UI Variable Semibold Display" pitchFamily="34" charset="-122"/>
                <a:cs typeface="Segoe UI Variable Semibold Display" pitchFamily="34" charset="-12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E4C9B303-6F54-1ECD-0DEF-CC04F2DF72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06048" y="3516186"/>
            <a:ext cx="1740694" cy="317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spcBef>
                <a:spcPct val="20000"/>
              </a:spcBef>
              <a:buFont typeface="Arial" pitchFamily="34" charset="0"/>
              <a:buNone/>
              <a:defRPr lang="en-US" sz="2800" b="1" i="0" kern="1200" dirty="0">
                <a:solidFill>
                  <a:schemeClr val="accent5"/>
                </a:solidFill>
                <a:latin typeface="+mj-lt"/>
                <a:ea typeface="Segoe UI Variable Semibold Display" pitchFamily="34" charset="-122"/>
                <a:cs typeface="Segoe UI Variable Semibold Display" pitchFamily="34" charset="-12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F82DE218-3924-5725-018E-C4DC95C3A0D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969774" y="3516186"/>
            <a:ext cx="1740694" cy="317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spcBef>
                <a:spcPct val="20000"/>
              </a:spcBef>
              <a:buFont typeface="Arial" pitchFamily="34" charset="0"/>
              <a:buNone/>
              <a:defRPr lang="en-US" sz="2800" b="1" i="0" kern="1200" dirty="0">
                <a:solidFill>
                  <a:schemeClr val="accent5"/>
                </a:solidFill>
                <a:latin typeface="+mj-lt"/>
                <a:ea typeface="Segoe UI Variable Semibold Display" pitchFamily="34" charset="-122"/>
                <a:cs typeface="Segoe UI Variable Semibold Display" pitchFamily="34" charset="-12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8" name="Text Placeholder 19">
            <a:extLst>
              <a:ext uri="{FF2B5EF4-FFF2-40B4-BE49-F238E27FC236}">
                <a16:creationId xmlns:a16="http://schemas.microsoft.com/office/drawing/2014/main" id="{E2FA7884-3D92-14BF-D759-0C98BDFE7DC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833501" y="3516186"/>
            <a:ext cx="1740694" cy="317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spcBef>
                <a:spcPct val="20000"/>
              </a:spcBef>
              <a:buFont typeface="Arial" pitchFamily="34" charset="0"/>
              <a:buNone/>
              <a:defRPr lang="en-US" sz="2800" b="1" i="0" kern="1200" dirty="0">
                <a:solidFill>
                  <a:schemeClr val="accent5"/>
                </a:solidFill>
                <a:latin typeface="+mj-lt"/>
                <a:ea typeface="Segoe UI Variable Semibold Display" pitchFamily="34" charset="-122"/>
                <a:cs typeface="Segoe UI Variable Semibold Display" pitchFamily="34" charset="-120"/>
              </a:defRPr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27C419AC-C1EA-29FF-B315-EA94B734DE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209" y="533400"/>
            <a:ext cx="11046657" cy="469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3200" b="0" i="0" kern="0" spc="0" dirty="0" smtClean="0">
                <a:solidFill>
                  <a:schemeClr val="bg1"/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31DDD263-1179-D4D7-99CC-02D6377D2A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209" y="1071824"/>
            <a:ext cx="11046657" cy="469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0" i="0" kern="0" spc="0" dirty="0" smtClean="0">
                <a:solidFill>
                  <a:schemeClr val="bg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  <a:p>
            <a:pPr lvl="0"/>
            <a:endParaRPr lang="en-US" dirty="0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A57FE674-63FC-4876-1C69-DE03C588E5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889" y="3971677"/>
            <a:ext cx="1745720" cy="317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800" b="0" i="0" kern="0" spc="-36" dirty="0" smtClean="0">
                <a:solidFill>
                  <a:schemeClr val="bg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0A4BD9EC-3D48-08EA-FC9E-3A16594327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78592" y="3971677"/>
            <a:ext cx="1745720" cy="317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800" b="0" i="0" kern="0" spc="-36" dirty="0" smtClean="0">
                <a:solidFill>
                  <a:schemeClr val="bg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9389439F-0878-B7E5-2B62-DBA24AD2FCD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42319" y="3971677"/>
            <a:ext cx="1745720" cy="317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800" b="0" i="0" kern="0" spc="-36" dirty="0" smtClean="0">
                <a:solidFill>
                  <a:schemeClr val="bg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970B66ED-A92F-E2F8-B25D-4C2519A9B22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01022" y="3971677"/>
            <a:ext cx="1745720" cy="317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800" b="0" i="0" kern="0" spc="-36" dirty="0" smtClean="0">
                <a:solidFill>
                  <a:schemeClr val="bg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F770C5B8-B2CE-77B9-432C-449F081057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64748" y="3971677"/>
            <a:ext cx="1745720" cy="317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800" b="0" i="0" kern="0" spc="-36" dirty="0" smtClean="0">
                <a:solidFill>
                  <a:schemeClr val="bg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6FE10F78-02DE-810B-18B9-756D1269CAD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828475" y="3971677"/>
            <a:ext cx="1745720" cy="317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800" b="0" i="0" kern="0" spc="-36" dirty="0" smtClean="0">
                <a:solidFill>
                  <a:schemeClr val="bg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008C363A-28B4-7DFF-7052-325D825BAC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9890" y="4384415"/>
            <a:ext cx="1745720" cy="1211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400" b="0" i="0" kern="0" spc="-60" dirty="0" smtClean="0">
                <a:solidFill>
                  <a:schemeClr val="bg1"/>
                </a:solidFill>
                <a:latin typeface="Poppins Light" panose="00000400000000000000" pitchFamily="2" charset="0"/>
                <a:ea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Aspire will eventually have world domination with apps and agents just wait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980703E8-A58E-3019-331A-E7FC960DCFE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378592" y="4384415"/>
            <a:ext cx="1745720" cy="1211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400" b="0" i="0" kern="0" spc="-60" dirty="0" smtClean="0">
                <a:solidFill>
                  <a:schemeClr val="bg1"/>
                </a:solidFill>
                <a:latin typeface="Poppins Light" panose="00000400000000000000" pitchFamily="2" charset="0"/>
                <a:ea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Aspire will eventually have world domination with apps and agents just wait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58D0363A-A8C4-5054-9E54-A6627835B9D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247346" y="4384415"/>
            <a:ext cx="1745720" cy="1211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400" b="0" i="0" kern="0" spc="-60" dirty="0" smtClean="0">
                <a:solidFill>
                  <a:schemeClr val="bg1"/>
                </a:solidFill>
                <a:latin typeface="Poppins Light" panose="00000400000000000000" pitchFamily="2" charset="0"/>
                <a:ea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Aspire will eventually have world domination with apps and agents just wait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C8A59299-EDF0-3917-7BAC-2B071D4A2E4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06048" y="4384415"/>
            <a:ext cx="1745720" cy="1211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400" b="0" i="0" kern="0" spc="-60" dirty="0" smtClean="0">
                <a:solidFill>
                  <a:schemeClr val="bg1"/>
                </a:solidFill>
                <a:latin typeface="Poppins Light" panose="00000400000000000000" pitchFamily="2" charset="0"/>
                <a:ea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Aspire will eventually have world domination with apps and agents just wait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9E12FD4D-81A6-09E3-1846-77A28FAAD68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954706" y="4384415"/>
            <a:ext cx="1745720" cy="1211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400" b="0" i="0" kern="0" spc="-60" dirty="0" smtClean="0">
                <a:solidFill>
                  <a:schemeClr val="bg1"/>
                </a:solidFill>
                <a:latin typeface="Poppins Light" panose="00000400000000000000" pitchFamily="2" charset="0"/>
                <a:ea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Aspire will eventually have world domination with apps and agents just wait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19325E8-58A3-4C6D-0CFA-F9AB40F3353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13408" y="4384415"/>
            <a:ext cx="1745720" cy="1211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400" b="0" i="0" kern="0" spc="-60" dirty="0" smtClean="0">
                <a:solidFill>
                  <a:schemeClr val="bg1"/>
                </a:solidFill>
                <a:latin typeface="Poppins Light" panose="00000400000000000000" pitchFamily="2" charset="0"/>
                <a:ea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Aspire will eventually have world domination with apps and agents just wait</a:t>
            </a:r>
          </a:p>
        </p:txBody>
      </p:sp>
    </p:spTree>
    <p:extLst>
      <p:ext uri="{BB962C8B-B14F-4D97-AF65-F5344CB8AC3E}">
        <p14:creationId xmlns:p14="http://schemas.microsoft.com/office/powerpoint/2010/main" val="33628035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8043316E-25FB-DE88-AD4F-20F98B3B99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4962" y="2916651"/>
            <a:ext cx="3504744" cy="36856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800" b="0" i="0" kern="0" spc="-36" dirty="0" smtClean="0">
                <a:solidFill>
                  <a:schemeClr val="bg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D456C768-C982-33C6-7C49-D561398248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4962" y="2505087"/>
            <a:ext cx="3504744" cy="4044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spcBef>
                <a:spcPct val="20000"/>
              </a:spcBef>
              <a:buFont typeface="Arial" pitchFamily="34" charset="0"/>
              <a:buNone/>
              <a:defRPr lang="en-US" sz="2800" b="0" i="0" kern="1200" dirty="0">
                <a:solidFill>
                  <a:schemeClr val="accent5"/>
                </a:solidFill>
                <a:latin typeface="+mj-lt"/>
                <a:ea typeface="Segoe UI Variable Semibold Display" pitchFamily="34" charset="-122"/>
                <a:cs typeface="Segoe UI Variable Semibold Display" pitchFamily="34" charset="-12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9883040D-98E9-F2A7-257B-F14720A8038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52368" y="2916651"/>
            <a:ext cx="3504744" cy="36856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800" b="0" i="0" kern="0" spc="-36" dirty="0" smtClean="0">
                <a:solidFill>
                  <a:schemeClr val="bg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AE7DEE54-3A47-CB75-F874-A91FD60BB0D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52368" y="2505087"/>
            <a:ext cx="3504744" cy="4044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spcBef>
                <a:spcPct val="20000"/>
              </a:spcBef>
              <a:buFont typeface="Arial" pitchFamily="34" charset="0"/>
              <a:buNone/>
              <a:defRPr lang="en-US" sz="2800" b="0" i="0" kern="1200" dirty="0">
                <a:solidFill>
                  <a:schemeClr val="accent5"/>
                </a:solidFill>
                <a:latin typeface="+mj-lt"/>
                <a:ea typeface="Segoe UI Variable Semibold Display" pitchFamily="34" charset="-122"/>
                <a:cs typeface="Segoe UI Variable Semibold Display" pitchFamily="34" charset="-12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5E392566-4156-546D-8627-009FDB5AE19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69774" y="2916651"/>
            <a:ext cx="3504744" cy="36856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800" b="0" i="0" kern="0" spc="-36" dirty="0" smtClean="0">
                <a:solidFill>
                  <a:schemeClr val="bg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24137E5-8D8D-F109-8E17-8ED6B89B09C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69774" y="2505087"/>
            <a:ext cx="3504744" cy="4044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spcBef>
                <a:spcPct val="20000"/>
              </a:spcBef>
              <a:buFont typeface="Arial" pitchFamily="34" charset="0"/>
              <a:buNone/>
              <a:defRPr lang="en-US" sz="2800" b="0" i="0" kern="1200" dirty="0">
                <a:solidFill>
                  <a:schemeClr val="accent5"/>
                </a:solidFill>
                <a:latin typeface="+mj-lt"/>
                <a:ea typeface="Segoe UI Variable Semibold Display" pitchFamily="34" charset="-122"/>
                <a:cs typeface="Segoe UI Variable Semibold Display" pitchFamily="34" charset="-12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145AA98E-ABC1-811C-4297-ACF1489F5AE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34962" y="3354471"/>
            <a:ext cx="3504744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200" b="0" i="0" kern="0" spc="0" dirty="0" smtClean="0">
                <a:solidFill>
                  <a:schemeClr val="bg1"/>
                </a:solidFill>
                <a:latin typeface="Poppins Light" panose="00000400000000000000" pitchFamily="2" charset="0"/>
                <a:ea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 spc="-60" dirty="0"/>
              <a:t>Baking security and trust into the development process ensures that all AI-driven tools and applications are built with security measures integrated from the beginning, protecting both the developers and the end-users.</a:t>
            </a:r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BE728746-B369-9E4F-F84E-A7EE6576E1A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52368" y="3354471"/>
            <a:ext cx="3504744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200" b="0" i="0" kern="0" spc="0" dirty="0" smtClean="0">
                <a:solidFill>
                  <a:schemeClr val="bg1"/>
                </a:solidFill>
                <a:latin typeface="Poppins Light" panose="00000400000000000000" pitchFamily="2" charset="0"/>
                <a:ea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 spc="-60" dirty="0"/>
              <a:t>Baking security and trust into the development process ensures that all AI-driven tools and applications are built with security measures integrated from the beginning, protecting both the developers and the end-users.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C816A0D5-6CC3-C731-4DEB-B2F481F7EEF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69774" y="3354471"/>
            <a:ext cx="3504744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200" b="0" i="0" kern="0" spc="0" dirty="0" smtClean="0">
                <a:solidFill>
                  <a:schemeClr val="bg1"/>
                </a:solidFill>
                <a:latin typeface="Poppins Light" panose="00000400000000000000" pitchFamily="2" charset="0"/>
                <a:ea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 spc="-60" dirty="0"/>
              <a:t>Baking security and trust into the development process ensures that all AI-driven tools and applications are built with security measures integrated from the beginning, protecting both the developers and the end-users.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62C7F61E-A0D2-25DF-C467-9818219C31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209" y="533400"/>
            <a:ext cx="11046657" cy="469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3200" b="0" i="0" kern="0" spc="0" dirty="0" smtClean="0">
                <a:solidFill>
                  <a:schemeClr val="bg1"/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6B1BFF75-6E16-49BB-AAEC-7B1B3D465C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209" y="1071824"/>
            <a:ext cx="11046657" cy="469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0" i="0" kern="0" spc="0" dirty="0" smtClean="0">
                <a:solidFill>
                  <a:schemeClr val="bg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462337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stack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C69E8F99-06B4-11A2-9E22-F55894D275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4962" y="2900765"/>
            <a:ext cx="3504744" cy="36856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800" b="0" i="0" kern="0" spc="-36" dirty="0" smtClean="0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EB211761-62DE-1BD0-0F13-6C9BBD151D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66035" y="2900765"/>
            <a:ext cx="3504744" cy="36856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800" b="0" i="0" kern="0" spc="-36" dirty="0" smtClean="0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5186AC01-A512-7A5E-6CEE-9289E205EF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97108" y="2900765"/>
            <a:ext cx="3504744" cy="36856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800" b="0" i="0" kern="0" spc="-36" dirty="0" smtClean="0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0E46BC8D-7839-4E05-7177-5A7D07AFE8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4962" y="2489200"/>
            <a:ext cx="3504744" cy="41883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spcBef>
                <a:spcPct val="20000"/>
              </a:spcBef>
              <a:buFont typeface="Arial" pitchFamily="34" charset="0"/>
              <a:buNone/>
              <a:defRPr lang="en-US" sz="2800" b="0" i="0" kern="1200" dirty="0">
                <a:solidFill>
                  <a:schemeClr val="accent5"/>
                </a:solidFill>
                <a:latin typeface="+mj-lt"/>
                <a:ea typeface="Segoe UI Variable Semibold Display" pitchFamily="34" charset="-122"/>
                <a:cs typeface="Segoe UI Variable Semibold Display" pitchFamily="34" charset="-12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1A3F1DE1-9486-94F9-F8C4-FCA6A366A8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6035" y="2489200"/>
            <a:ext cx="3504744" cy="41883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spcBef>
                <a:spcPct val="20000"/>
              </a:spcBef>
              <a:buFont typeface="Arial" pitchFamily="34" charset="0"/>
              <a:buNone/>
              <a:defRPr lang="en-US" sz="2800" b="0" i="0" kern="1200" dirty="0">
                <a:solidFill>
                  <a:schemeClr val="accent5"/>
                </a:solidFill>
                <a:latin typeface="+mj-lt"/>
                <a:ea typeface="Segoe UI Variable Semibold Display" pitchFamily="34" charset="-122"/>
                <a:cs typeface="Segoe UI Variable Semibold Display" pitchFamily="34" charset="-12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1809FAA8-4438-1292-185B-80CEDAE49B7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97108" y="2489200"/>
            <a:ext cx="3504744" cy="41883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spcBef>
                <a:spcPct val="20000"/>
              </a:spcBef>
              <a:buFont typeface="Arial" pitchFamily="34" charset="0"/>
              <a:buNone/>
              <a:defRPr lang="en-US" sz="2800" b="0" i="0" kern="1200" dirty="0">
                <a:solidFill>
                  <a:schemeClr val="accent5"/>
                </a:solidFill>
                <a:latin typeface="+mj-lt"/>
                <a:ea typeface="Segoe UI Variable Semibold Display" pitchFamily="34" charset="-122"/>
                <a:cs typeface="Segoe UI Variable Semibold Display" pitchFamily="34" charset="-12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B6E23FF7-BF85-13BC-B407-71A856F118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4962" y="4635435"/>
            <a:ext cx="3504744" cy="36856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800" b="0" i="0" kern="0" spc="-36" dirty="0" smtClean="0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6575270B-ED3A-F933-53D2-94F8F53C2C3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4962" y="4223871"/>
            <a:ext cx="3504744" cy="41883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spcBef>
                <a:spcPct val="20000"/>
              </a:spcBef>
              <a:buFont typeface="Arial" pitchFamily="34" charset="0"/>
              <a:buNone/>
              <a:defRPr lang="en-US" sz="2800" b="0" i="0" kern="1200" dirty="0">
                <a:solidFill>
                  <a:schemeClr val="accent5"/>
                </a:solidFill>
                <a:latin typeface="+mj-lt"/>
                <a:ea typeface="Segoe UI Variable Semibold Display" pitchFamily="34" charset="-122"/>
                <a:cs typeface="Segoe UI Variable Semibold Display" pitchFamily="34" charset="-12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E6B6A05E-31B4-B9BA-E1A6-763C8C26F66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66035" y="4635435"/>
            <a:ext cx="3504744" cy="36856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800" b="0" i="0" kern="0" spc="-36" dirty="0" smtClean="0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ECBBC7AA-4D7B-695B-E49F-77FA353D639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266035" y="4223871"/>
            <a:ext cx="3504744" cy="41883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spcBef>
                <a:spcPct val="20000"/>
              </a:spcBef>
              <a:buFont typeface="Arial" pitchFamily="34" charset="0"/>
              <a:buNone/>
              <a:defRPr lang="en-US" sz="2800" b="0" i="0" kern="1200" dirty="0">
                <a:solidFill>
                  <a:schemeClr val="accent5"/>
                </a:solidFill>
                <a:latin typeface="+mj-lt"/>
                <a:ea typeface="Segoe UI Variable Semibold Display" pitchFamily="34" charset="-122"/>
                <a:cs typeface="Segoe UI Variable Semibold Display" pitchFamily="34" charset="-12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9" name="Text Placeholder 19">
            <a:extLst>
              <a:ext uri="{FF2B5EF4-FFF2-40B4-BE49-F238E27FC236}">
                <a16:creationId xmlns:a16="http://schemas.microsoft.com/office/drawing/2014/main" id="{95E56D5D-5992-337A-90C2-56F2C5B5E1D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96326" y="4635435"/>
            <a:ext cx="3504744" cy="36856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800" b="0" i="0" kern="0" spc="-36" dirty="0" smtClean="0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0" name="Text Placeholder 19">
            <a:extLst>
              <a:ext uri="{FF2B5EF4-FFF2-40B4-BE49-F238E27FC236}">
                <a16:creationId xmlns:a16="http://schemas.microsoft.com/office/drawing/2014/main" id="{37FD1B92-76A7-558B-C09E-FBA89070A89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96326" y="4223871"/>
            <a:ext cx="3504744" cy="41883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spcBef>
                <a:spcPct val="20000"/>
              </a:spcBef>
              <a:buFont typeface="Arial" pitchFamily="34" charset="0"/>
              <a:buNone/>
              <a:defRPr lang="en-US" sz="2800" b="0" i="0" kern="1200" dirty="0">
                <a:solidFill>
                  <a:schemeClr val="accent5"/>
                </a:solidFill>
                <a:latin typeface="+mj-lt"/>
                <a:ea typeface="Segoe UI Variable Semibold Display" pitchFamily="34" charset="-122"/>
                <a:cs typeface="Segoe UI Variable Semibold Display" pitchFamily="34" charset="-120"/>
              </a:defRPr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9CB4CF41-B1E4-DC4B-7958-8A5542FB3B6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34962" y="3339654"/>
            <a:ext cx="350474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200" b="0" i="0" kern="0" spc="0" dirty="0" smtClean="0">
                <a:solidFill>
                  <a:schemeClr val="bg1"/>
                </a:solidFill>
                <a:latin typeface="Poppins Light" panose="00000400000000000000" pitchFamily="2" charset="0"/>
                <a:ea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 spc="-60" dirty="0"/>
              <a:t>We're responsible for delivering comprehensive set of AI-driven tools designed to assist developers in building applications.</a:t>
            </a:r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8EA496E1-51E5-1357-1336-217554A0F7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66035" y="3342147"/>
            <a:ext cx="350474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200" b="0" i="0" kern="0" spc="0" dirty="0" smtClean="0">
                <a:solidFill>
                  <a:schemeClr val="bg1"/>
                </a:solidFill>
                <a:latin typeface="Poppins Light" panose="00000400000000000000" pitchFamily="2" charset="0"/>
                <a:ea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 spc="-60" dirty="0"/>
              <a:t>We're responsible for delivering comprehensive set of AI-driven tools designed to assist developers in building applications.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7360F170-AC20-AD7E-6115-9BE0E83F135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96326" y="3339654"/>
            <a:ext cx="350474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200" b="0" i="0" kern="0" spc="0" dirty="0" smtClean="0">
                <a:solidFill>
                  <a:schemeClr val="bg1"/>
                </a:solidFill>
                <a:latin typeface="Poppins Light" panose="00000400000000000000" pitchFamily="2" charset="0"/>
                <a:ea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 spc="-60" dirty="0"/>
              <a:t>We're responsible for delivering comprehensive set of AI-driven tools designed to assist developers in building applications.</a:t>
            </a:r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F38F8361-41C3-9E93-E2A1-8910A624FF4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4962" y="5086757"/>
            <a:ext cx="350474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200" b="0" i="0" kern="0" spc="0" dirty="0" smtClean="0">
                <a:solidFill>
                  <a:schemeClr val="bg1"/>
                </a:solidFill>
                <a:latin typeface="Poppins Light" panose="00000400000000000000" pitchFamily="2" charset="0"/>
                <a:ea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 spc="-60" dirty="0"/>
              <a:t>We're responsible for delivering comprehensive set of AI-driven tools designed to assist developers in building applications.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D42905DD-3A04-F294-F3C0-1AB5D8270BE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266035" y="5086757"/>
            <a:ext cx="350474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200" b="0" i="0" kern="0" spc="0" dirty="0" smtClean="0">
                <a:solidFill>
                  <a:schemeClr val="bg1"/>
                </a:solidFill>
                <a:latin typeface="Poppins Light" panose="00000400000000000000" pitchFamily="2" charset="0"/>
                <a:ea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 spc="-60" dirty="0"/>
              <a:t>We're responsible for delivering comprehensive set of AI-driven tools designed to assist developers in building applications.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14C30679-61AF-9725-6FCE-9C531144B0F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996326" y="5086756"/>
            <a:ext cx="350474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200" b="0" i="0" kern="0" spc="0" dirty="0" smtClean="0">
                <a:solidFill>
                  <a:schemeClr val="bg1"/>
                </a:solidFill>
                <a:latin typeface="Poppins Light" panose="00000400000000000000" pitchFamily="2" charset="0"/>
                <a:ea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 spc="-60" dirty="0"/>
              <a:t>We're responsible for delivering comprehensive set of AI-driven tools designed to assist developers in building applications.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B158565E-FFEA-91C7-F352-F3DC8A3244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209" y="533400"/>
            <a:ext cx="11046657" cy="469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3200" b="0" i="0" kern="0" spc="0" dirty="0" smtClean="0">
                <a:solidFill>
                  <a:schemeClr val="bg1"/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75A518A4-B77B-006C-C7F1-90559B8089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209" y="1071824"/>
            <a:ext cx="11046657" cy="469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0" i="0" kern="0" spc="0" dirty="0" smtClean="0">
                <a:solidFill>
                  <a:schemeClr val="bg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9358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/sub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DC24AF06-9E24-29B8-6CAD-503F1F6D1B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209" y="533400"/>
            <a:ext cx="3504744" cy="469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3200" b="0" i="0" kern="0" spc="0" dirty="0" smtClean="0">
                <a:solidFill>
                  <a:schemeClr val="bg1"/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CC4C3579-39BD-FD7E-6A30-B13AA43833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209" y="1069561"/>
            <a:ext cx="3504744" cy="50552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0" i="0" kern="0" spc="0" dirty="0" smtClean="0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Chart Placeholder 2">
            <a:extLst>
              <a:ext uri="{FF2B5EF4-FFF2-40B4-BE49-F238E27FC236}">
                <a16:creationId xmlns:a16="http://schemas.microsoft.com/office/drawing/2014/main" id="{9FD91061-1274-0EF6-CB35-1D08D0130497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678971" y="552450"/>
            <a:ext cx="6942821" cy="5753100"/>
          </a:xfrm>
          <a:prstGeom prst="roundRect">
            <a:avLst>
              <a:gd name="adj" fmla="val 3505"/>
            </a:avLst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717099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uncement 1">
    <p:bg>
      <p:bgPr>
        <a:solidFill>
          <a:schemeClr val="accent3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A76EEB5D-FB59-0713-00B9-28DCE0C12066}"/>
              </a:ext>
            </a:extLst>
          </p:cNvPr>
          <p:cNvSpPr/>
          <p:nvPr userDrawn="1"/>
        </p:nvSpPr>
        <p:spPr>
          <a:xfrm>
            <a:off x="570777" y="1382674"/>
            <a:ext cx="2042508" cy="34862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99000">
                <a:schemeClr val="accent1"/>
              </a:gs>
            </a:gsLst>
            <a:lin ang="3000000" scaled="0"/>
          </a:gra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Poppins" pitchFamily="2" charset="77"/>
            </a:endParaRPr>
          </a:p>
        </p:txBody>
      </p:sp>
      <p:sp>
        <p:nvSpPr>
          <p:cNvPr id="3" name="Shape 0">
            <a:extLst>
              <a:ext uri="{FF2B5EF4-FFF2-40B4-BE49-F238E27FC236}">
                <a16:creationId xmlns:a16="http://schemas.microsoft.com/office/drawing/2014/main" id="{8CCBE980-1166-D64C-2757-75952975A306}"/>
              </a:ext>
            </a:extLst>
          </p:cNvPr>
          <p:cNvSpPr/>
          <p:nvPr/>
        </p:nvSpPr>
        <p:spPr>
          <a:xfrm>
            <a:off x="571498" y="571500"/>
            <a:ext cx="2666986" cy="5588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sz="900" b="0" i="0">
              <a:latin typeface="Poppins" pitchFamily="2" charset="77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7CE0F48-F10D-F23F-D764-4E5E986157A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271401" y="571500"/>
            <a:ext cx="6342824" cy="5657850"/>
          </a:xfrm>
          <a:prstGeom prst="roundRect">
            <a:avLst>
              <a:gd name="adj" fmla="val 3536"/>
            </a:avLst>
          </a:prstGeom>
          <a:solidFill>
            <a:schemeClr val="bg1"/>
          </a:solidFill>
          <a:ln w="38100">
            <a:gradFill>
              <a:gsLst>
                <a:gs pos="0">
                  <a:schemeClr val="accent3"/>
                </a:gs>
                <a:gs pos="32000">
                  <a:schemeClr val="accent6"/>
                </a:gs>
                <a:gs pos="65000">
                  <a:srgbClr val="8853F0"/>
                </a:gs>
                <a:gs pos="100000">
                  <a:schemeClr val="accent1"/>
                </a:gs>
              </a:gsLst>
              <a:lin ang="3000000" scaled="0"/>
            </a:gradFill>
          </a:ln>
          <a:effectLst>
            <a:glow rad="254000">
              <a:schemeClr val="tx2">
                <a:lumMod val="50000"/>
                <a:lumOff val="50000"/>
                <a:alpha val="9000"/>
              </a:schemeClr>
            </a:glo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lang="en-US" sz="900" b="0" i="0">
                <a:solidFill>
                  <a:schemeClr val="lt1"/>
                </a:solidFill>
                <a:latin typeface="Poppins" pitchFamily="2" charset="77"/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C757D76F-7DA2-9B95-2B7F-60D1F4C2F9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1497" y="2501007"/>
            <a:ext cx="3490003" cy="317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2800" b="0" i="0" kern="0" spc="-36" dirty="0" smtClean="0">
                <a:solidFill>
                  <a:schemeClr val="bg1"/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Title of the thing on the right</a:t>
            </a:r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A294B971-0886-BEA4-DC01-FFECE1D6BD1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70777" y="3561946"/>
            <a:ext cx="3490003" cy="65069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800" b="0" i="0" kern="0" spc="-36" dirty="0" smtClean="0">
                <a:solidFill>
                  <a:schemeClr val="bg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Description of the thing on the right. Try to keep it focused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77BC7EA6-3EEA-A404-2CA6-4D22B135B4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77775" y="1358831"/>
            <a:ext cx="2035510" cy="354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155" rtl="0" eaLnBrk="1" latinLnBrk="0" hangingPunct="1">
              <a:lnSpc>
                <a:spcPts val="2200"/>
              </a:lnSpc>
              <a:buNone/>
              <a:defRPr lang="en-US" sz="1400" b="1" i="0" kern="0" spc="-36" dirty="0" smtClean="0">
                <a:solidFill>
                  <a:schemeClr val="tx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Released</a:t>
            </a:r>
          </a:p>
        </p:txBody>
      </p:sp>
    </p:spTree>
    <p:extLst>
      <p:ext uri="{BB962C8B-B14F-4D97-AF65-F5344CB8AC3E}">
        <p14:creationId xmlns:p14="http://schemas.microsoft.com/office/powerpoint/2010/main" val="13382620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uncement 2">
    <p:bg>
      <p:bgPr>
        <a:solidFill>
          <a:schemeClr val="accent3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779170A4-C689-C991-16BB-C14BE2602D9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271401" y="571500"/>
            <a:ext cx="6342824" cy="5657850"/>
          </a:xfrm>
          <a:prstGeom prst="roundRect">
            <a:avLst>
              <a:gd name="adj" fmla="val 3536"/>
            </a:avLst>
          </a:prstGeom>
          <a:solidFill>
            <a:schemeClr val="bg1"/>
          </a:solidFill>
          <a:ln w="38100">
            <a:gradFill>
              <a:gsLst>
                <a:gs pos="0">
                  <a:schemeClr val="accent3"/>
                </a:gs>
                <a:gs pos="32000">
                  <a:schemeClr val="accent6"/>
                </a:gs>
                <a:gs pos="65000">
                  <a:srgbClr val="8853F0"/>
                </a:gs>
                <a:gs pos="100000">
                  <a:schemeClr val="accent1"/>
                </a:gs>
              </a:gsLst>
              <a:lin ang="3000000" scaled="0"/>
            </a:gradFill>
          </a:ln>
          <a:effectLst>
            <a:glow rad="254000">
              <a:schemeClr val="tx2">
                <a:lumMod val="50000"/>
                <a:lumOff val="50000"/>
                <a:alpha val="9000"/>
              </a:schemeClr>
            </a:glo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lang="en-US" sz="900" b="0" i="0" dirty="0">
                <a:latin typeface="Poppins" pitchFamily="2" charset="77"/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52B8338E-A199-325F-6CA5-D220933A03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1497" y="2501007"/>
            <a:ext cx="3490003" cy="95410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2800" b="0" i="0" kern="0" spc="-36" dirty="0" smtClean="0">
                <a:solidFill>
                  <a:schemeClr val="bg1"/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Title of the thing on the right</a:t>
            </a:r>
          </a:p>
        </p:txBody>
      </p: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CF236573-E93B-B284-46DB-625E2E0463D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70777" y="3561946"/>
            <a:ext cx="3490003" cy="65069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800" b="0" i="0" kern="0" spc="-36" dirty="0" smtClean="0">
                <a:solidFill>
                  <a:schemeClr val="bg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Description of the thing on the right. Try to keep it focused.</a:t>
            </a:r>
          </a:p>
        </p:txBody>
      </p:sp>
    </p:spTree>
    <p:extLst>
      <p:ext uri="{BB962C8B-B14F-4D97-AF65-F5344CB8AC3E}">
        <p14:creationId xmlns:p14="http://schemas.microsoft.com/office/powerpoint/2010/main" val="388391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viz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1F1761AC-6860-62E8-20FB-998D7529F2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733" y="2375711"/>
            <a:ext cx="4482527" cy="317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800" b="0" i="0" kern="0" spc="0" dirty="0" smtClean="0">
                <a:solidFill>
                  <a:schemeClr val="bg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Chart Placeholder 3">
            <a:extLst>
              <a:ext uri="{FF2B5EF4-FFF2-40B4-BE49-F238E27FC236}">
                <a16:creationId xmlns:a16="http://schemas.microsoft.com/office/drawing/2014/main" id="{BC045678-1AA5-6212-AFB5-D82596169602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578965" y="3867150"/>
            <a:ext cx="11034070" cy="2457450"/>
          </a:xfrm>
          <a:prstGeom prst="roundRect">
            <a:avLst>
              <a:gd name="adj" fmla="val 6783"/>
            </a:avLst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oppins" pitchFamily="2" charset="77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13B531E2-B7BF-712D-ACDA-3F8E6231C2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209" y="533400"/>
            <a:ext cx="11046657" cy="469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3200" b="0" i="0" kern="0" spc="0" dirty="0" smtClean="0">
                <a:solidFill>
                  <a:schemeClr val="bg1"/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066B2C43-B7CE-52DE-EF28-67280B9B5E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209" y="1071824"/>
            <a:ext cx="11046657" cy="469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0" i="0" kern="0" spc="0" dirty="0" smtClean="0">
                <a:solidFill>
                  <a:schemeClr val="bg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  <a:p>
            <a:pPr lvl="0"/>
            <a:endParaRPr lang="en-US" dirty="0"/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E94D16B7-7CDD-984D-D969-3E0C6970F18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51733" y="2715641"/>
            <a:ext cx="4482527" cy="317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200" b="0" i="0" kern="0" spc="-36" dirty="0" smtClean="0">
                <a:solidFill>
                  <a:schemeClr val="bg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Ask questions to deepen your knowledge, synthesize the information you gather, and tell compelling stories. Your contributions will be informed, impactful, and valuable.</a:t>
            </a:r>
          </a:p>
        </p:txBody>
      </p:sp>
    </p:spTree>
    <p:extLst>
      <p:ext uri="{BB962C8B-B14F-4D97-AF65-F5344CB8AC3E}">
        <p14:creationId xmlns:p14="http://schemas.microsoft.com/office/powerpoint/2010/main" val="3618912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2">
    <p:bg>
      <p:bgPr>
        <a:solidFill>
          <a:srgbClr val="F9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2AF196B8-1D58-272E-5E41-AE317E99EC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6615" y="550334"/>
            <a:ext cx="2855779" cy="31572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1800"/>
              </a:lnSpc>
              <a:buNone/>
              <a:defRPr lang="en-US" sz="1400" b="0" i="0" kern="0" spc="-28" dirty="0">
                <a:solidFill>
                  <a:schemeClr val="tx2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Product name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A8075CD2-771E-032E-859A-DE98AE8BEE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614" y="940225"/>
            <a:ext cx="2855779" cy="36856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800" b="0" i="0" kern="0" spc="-36" dirty="0" smtClean="0">
                <a:solidFill>
                  <a:srgbClr val="0F0F0F">
                    <a:alpha val="100000"/>
                  </a:srgbClr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Demo title</a:t>
            </a:r>
          </a:p>
        </p:txBody>
      </p:sp>
      <p:sp>
        <p:nvSpPr>
          <p:cNvPr id="2" name="Media Placeholder 11">
            <a:extLst>
              <a:ext uri="{FF2B5EF4-FFF2-40B4-BE49-F238E27FC236}">
                <a16:creationId xmlns:a16="http://schemas.microsoft.com/office/drawing/2014/main" id="{2C9BDD7E-69FE-F198-F5B1-A2A72F3F39DB}"/>
              </a:ext>
            </a:extLst>
          </p:cNvPr>
          <p:cNvSpPr>
            <a:spLocks noGrp="1"/>
          </p:cNvSpPr>
          <p:nvPr>
            <p:ph type="media" sz="quarter" idx="40"/>
          </p:nvPr>
        </p:nvSpPr>
        <p:spPr>
          <a:xfrm>
            <a:off x="3878321" y="550334"/>
            <a:ext cx="7718444" cy="5720442"/>
          </a:xfrm>
          <a:prstGeom prst="roundRect">
            <a:avLst>
              <a:gd name="adj" fmla="val 3473"/>
            </a:avLst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42152130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6FFFD9-3411-3D2C-CC57-DDEB3BE7165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301645" y="2167731"/>
            <a:ext cx="1693644" cy="1693864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2AC2F738-54F7-71D7-80CA-B9D325AFEC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1903" y="4089587"/>
            <a:ext cx="2853128" cy="317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155" rtl="0" eaLnBrk="1" latinLnBrk="0" hangingPunct="1">
              <a:lnSpc>
                <a:spcPts val="2200"/>
              </a:lnSpc>
              <a:buNone/>
              <a:defRPr lang="en-US" sz="1800" b="0" i="0" kern="0" spc="0" dirty="0" smtClean="0">
                <a:solidFill>
                  <a:schemeClr val="bg1"/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815DF261-1797-0538-D4E0-51D841564E9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21903" y="4476329"/>
            <a:ext cx="2853128" cy="317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155" rtl="0" eaLnBrk="1" latinLnBrk="0" hangingPunct="1">
              <a:lnSpc>
                <a:spcPts val="2200"/>
              </a:lnSpc>
              <a:buNone/>
              <a:defRPr lang="en-US" sz="1800" b="0" i="0" kern="0" spc="0" dirty="0" smtClean="0">
                <a:solidFill>
                  <a:schemeClr val="bg2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766818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6D34A49-E8B2-6533-BACD-DDD9E5B86722}"/>
              </a:ext>
            </a:extLst>
          </p:cNvPr>
          <p:cNvCxnSpPr>
            <a:cxnSpLocks/>
          </p:cNvCxnSpPr>
          <p:nvPr/>
        </p:nvCxnSpPr>
        <p:spPr>
          <a:xfrm>
            <a:off x="568322" y="3116179"/>
            <a:ext cx="1067429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F7B5F278-8B80-F414-CEAD-B40CBB54EF63}"/>
              </a:ext>
            </a:extLst>
          </p:cNvPr>
          <p:cNvSpPr/>
          <p:nvPr/>
        </p:nvSpPr>
        <p:spPr>
          <a:xfrm>
            <a:off x="568321" y="3060700"/>
            <a:ext cx="101587" cy="101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0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0DBECD-5629-6082-6EBB-F5B15437DC5F}"/>
              </a:ext>
            </a:extLst>
          </p:cNvPr>
          <p:cNvSpPr/>
          <p:nvPr/>
        </p:nvSpPr>
        <p:spPr>
          <a:xfrm>
            <a:off x="2361184" y="3060700"/>
            <a:ext cx="101587" cy="101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0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236D392-42AF-BDF4-01D5-A1F418C7BBA6}"/>
              </a:ext>
            </a:extLst>
          </p:cNvPr>
          <p:cNvSpPr/>
          <p:nvPr/>
        </p:nvSpPr>
        <p:spPr>
          <a:xfrm>
            <a:off x="4154047" y="3060700"/>
            <a:ext cx="101587" cy="101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0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BC77707-EF41-7588-5F2B-F8D966D2B090}"/>
              </a:ext>
            </a:extLst>
          </p:cNvPr>
          <p:cNvSpPr/>
          <p:nvPr/>
        </p:nvSpPr>
        <p:spPr>
          <a:xfrm>
            <a:off x="5946910" y="3060700"/>
            <a:ext cx="101587" cy="101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0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4935974-7A27-0EAF-F65E-9CD1EF64F995}"/>
              </a:ext>
            </a:extLst>
          </p:cNvPr>
          <p:cNvSpPr/>
          <p:nvPr/>
        </p:nvSpPr>
        <p:spPr>
          <a:xfrm>
            <a:off x="7739773" y="3060700"/>
            <a:ext cx="101587" cy="101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0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5ACF488-2BD4-FACB-396D-4D3924CEAC4B}"/>
              </a:ext>
            </a:extLst>
          </p:cNvPr>
          <p:cNvSpPr/>
          <p:nvPr/>
        </p:nvSpPr>
        <p:spPr>
          <a:xfrm>
            <a:off x="9532637" y="3060700"/>
            <a:ext cx="101587" cy="101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0" i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0E778-2646-7DE1-F70C-32E5060E4F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040" y="3395579"/>
            <a:ext cx="1778298" cy="2201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1400"/>
              </a:lnSpc>
              <a:buNone/>
              <a:defRPr lang="en-US" sz="1100" b="1" i="0" kern="1200" dirty="0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39F066E0-91B7-2498-04ED-A26B3EE783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07437" y="3395579"/>
            <a:ext cx="1778298" cy="2201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1400"/>
              </a:lnSpc>
              <a:buNone/>
              <a:defRPr lang="en-US" sz="1100" b="1" i="0" kern="1200" dirty="0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F4992439-7519-A93F-0602-FE954DF166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00835" y="3395579"/>
            <a:ext cx="1778298" cy="2201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1400"/>
              </a:lnSpc>
              <a:buNone/>
              <a:defRPr lang="en-US" sz="1100" b="1" i="0" kern="1200" dirty="0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Month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C4A15BA1-6F75-5848-0BE5-9972EB528DF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94231" y="3395579"/>
            <a:ext cx="1778298" cy="2201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1400"/>
              </a:lnSpc>
              <a:buNone/>
              <a:defRPr lang="en-US" sz="1100" b="1" i="0" kern="1200" dirty="0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Month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8CC13D9-910F-E88A-80F3-A1CE25C9358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87629" y="3395579"/>
            <a:ext cx="1778298" cy="2201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1400"/>
              </a:lnSpc>
              <a:buNone/>
              <a:defRPr lang="en-US" sz="1100" b="1" i="0" kern="1200" dirty="0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8A6E13-DFF2-3D21-D580-85A75DD2580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481026" y="3395579"/>
            <a:ext cx="1778298" cy="2201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1400"/>
              </a:lnSpc>
              <a:buNone/>
              <a:defRPr lang="en-US" sz="1100" b="1" i="0" kern="1200" dirty="0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Month</a:t>
            </a:r>
          </a:p>
        </p:txBody>
      </p: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22875B44-AF61-8CB8-ACC6-757D2C841F5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4040" y="3641868"/>
            <a:ext cx="1778298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200" b="0" i="0" kern="0" spc="0" dirty="0" smtClean="0">
                <a:solidFill>
                  <a:schemeClr val="bg1"/>
                </a:solidFill>
                <a:latin typeface="Poppins Light" panose="00000400000000000000" pitchFamily="2" charset="0"/>
                <a:ea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 spc="-60" dirty="0"/>
              <a:t>Detail of milestone happening at this point in time. Two to four lines are ideal.</a:t>
            </a:r>
          </a:p>
        </p:txBody>
      </p: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39FD035D-9C12-F41F-8D79-9F597AEF882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307437" y="3641868"/>
            <a:ext cx="1778298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200" b="0" i="0" kern="0" spc="0" dirty="0" smtClean="0">
                <a:solidFill>
                  <a:schemeClr val="bg1"/>
                </a:solidFill>
                <a:latin typeface="Poppins Light" panose="00000400000000000000" pitchFamily="2" charset="0"/>
                <a:ea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 spc="-60" dirty="0"/>
              <a:t>Detail of milestone happening at this point in time. Two to four lines are ideal.</a:t>
            </a:r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3942584E-A756-7215-9E43-1936A526176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100835" y="3641868"/>
            <a:ext cx="1778298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200" b="0" i="0" kern="0" spc="0" dirty="0" smtClean="0">
                <a:solidFill>
                  <a:schemeClr val="bg1"/>
                </a:solidFill>
                <a:latin typeface="Poppins Light" panose="00000400000000000000" pitchFamily="2" charset="0"/>
                <a:ea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 spc="-60" dirty="0"/>
              <a:t>Detail of milestone happening at this point in time. Two to four lines are ideal.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F31F0407-91C0-5D0E-364C-A699FB24C03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894230" y="3641868"/>
            <a:ext cx="1778298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200" b="0" i="0" kern="0" spc="0" dirty="0" smtClean="0">
                <a:solidFill>
                  <a:schemeClr val="bg1"/>
                </a:solidFill>
                <a:latin typeface="Poppins Light" panose="00000400000000000000" pitchFamily="2" charset="0"/>
                <a:ea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 spc="-60" dirty="0"/>
              <a:t>Detail of milestone happening at this point in time. Two to four lines are ideal.</a:t>
            </a:r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48F96590-2A25-F87E-9F30-27910D937D8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87627" y="3641868"/>
            <a:ext cx="1778298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200" b="0" i="0" kern="0" spc="0" dirty="0" smtClean="0">
                <a:solidFill>
                  <a:schemeClr val="bg1"/>
                </a:solidFill>
                <a:latin typeface="Poppins Light" panose="00000400000000000000" pitchFamily="2" charset="0"/>
                <a:ea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 spc="-60" dirty="0"/>
              <a:t>Detail of milestone happening at this point in time. Two to four lines are ideal.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D5F01208-F70E-E93C-0A47-23742F07A6C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481026" y="3641868"/>
            <a:ext cx="1778298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200" b="0" i="0" kern="0" spc="0" dirty="0" smtClean="0">
                <a:solidFill>
                  <a:schemeClr val="bg1"/>
                </a:solidFill>
                <a:latin typeface="Poppins Light" panose="00000400000000000000" pitchFamily="2" charset="0"/>
                <a:ea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 spc="-60" dirty="0"/>
              <a:t>Detail of milestone happening at this point in time. Two to four lines are ideal.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C435A5F1-435A-7DE6-AFC7-2C4E7DDF94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209" y="533400"/>
            <a:ext cx="11046657" cy="469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3200" b="0" i="0" kern="0" spc="0" dirty="0" smtClean="0">
                <a:solidFill>
                  <a:schemeClr val="bg1"/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Project roadmap</a:t>
            </a:r>
          </a:p>
          <a:p>
            <a:pPr lvl="0"/>
            <a:endParaRPr lang="en-US" dirty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F23D5B8E-5E15-4A7D-CE93-7AFA6AAA5A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209" y="1071824"/>
            <a:ext cx="11046657" cy="469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0" i="0" kern="0" spc="0" dirty="0" smtClean="0">
                <a:solidFill>
                  <a:schemeClr val="bg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DA9BCA77-767B-99C5-16EF-E6199D4910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4040" y="2444751"/>
            <a:ext cx="1793398" cy="3542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400" b="0" i="0" kern="0" spc="0" dirty="0" smtClean="0">
                <a:solidFill>
                  <a:schemeClr val="bg1"/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Milestone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28362263-5CB4-FF80-87E7-6A72134CBB5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07972" y="2444898"/>
            <a:ext cx="1792863" cy="354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400" b="0" i="0" kern="0" spc="0" dirty="0" smtClean="0">
                <a:solidFill>
                  <a:schemeClr val="bg1"/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Milestone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B552EE48-05A0-0265-F470-5A2B5B47E98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100835" y="2444604"/>
            <a:ext cx="1793398" cy="3542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400" b="0" i="0" kern="0" spc="0" dirty="0" smtClean="0">
                <a:solidFill>
                  <a:schemeClr val="bg1"/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Milestone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EB0B9FD9-7612-3433-CC37-BECA528518D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894767" y="2444751"/>
            <a:ext cx="1792863" cy="354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400" b="0" i="0" kern="0" spc="0" dirty="0" smtClean="0">
                <a:solidFill>
                  <a:schemeClr val="bg1"/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Milestone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E6CDD66E-076D-2738-C2D3-85A0AED2FCE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687096" y="2443436"/>
            <a:ext cx="1793398" cy="3542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400" b="0" i="0" kern="0" spc="0" dirty="0" smtClean="0">
                <a:solidFill>
                  <a:schemeClr val="bg1"/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Milestone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CBF7F5B8-807B-8204-BC14-C67C62CEECD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481028" y="2443583"/>
            <a:ext cx="1792863" cy="354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400" b="0" i="0" kern="0" spc="0" dirty="0" smtClean="0">
                <a:solidFill>
                  <a:schemeClr val="bg1"/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Milestone</a:t>
            </a:r>
          </a:p>
        </p:txBody>
      </p:sp>
    </p:spTree>
    <p:extLst>
      <p:ext uri="{BB962C8B-B14F-4D97-AF65-F5344CB8AC3E}">
        <p14:creationId xmlns:p14="http://schemas.microsoft.com/office/powerpoint/2010/main" val="37562324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block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E72801E-F3B3-76DA-DC57-0276D87F411E}"/>
              </a:ext>
            </a:extLst>
          </p:cNvPr>
          <p:cNvSpPr/>
          <p:nvPr/>
        </p:nvSpPr>
        <p:spPr>
          <a:xfrm>
            <a:off x="5052034" y="1499394"/>
            <a:ext cx="2087869" cy="2908300"/>
          </a:xfrm>
          <a:prstGeom prst="roundRect">
            <a:avLst>
              <a:gd name="adj" fmla="val 4009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b="0" i="0">
              <a:solidFill>
                <a:schemeClr val="bg1"/>
              </a:solidFill>
              <a:latin typeface="Poppins" pitchFamily="2" charset="77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CAB2535-986A-5928-8411-E031B3B9FCD9}"/>
              </a:ext>
            </a:extLst>
          </p:cNvPr>
          <p:cNvSpPr/>
          <p:nvPr/>
        </p:nvSpPr>
        <p:spPr>
          <a:xfrm>
            <a:off x="588902" y="1499394"/>
            <a:ext cx="2087869" cy="2908300"/>
          </a:xfrm>
          <a:prstGeom prst="roundRect">
            <a:avLst>
              <a:gd name="adj" fmla="val 4009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b="0" i="0">
              <a:solidFill>
                <a:schemeClr val="bg1"/>
              </a:solidFill>
              <a:latin typeface="Poppins" pitchFamily="2" charset="7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C08EA4F-2695-1A87-B2B8-81F4665F4732}"/>
              </a:ext>
            </a:extLst>
          </p:cNvPr>
          <p:cNvSpPr/>
          <p:nvPr/>
        </p:nvSpPr>
        <p:spPr>
          <a:xfrm>
            <a:off x="9530582" y="1499394"/>
            <a:ext cx="2087869" cy="2908300"/>
          </a:xfrm>
          <a:prstGeom prst="roundRect">
            <a:avLst>
              <a:gd name="adj" fmla="val 4009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b="0" i="0">
              <a:solidFill>
                <a:schemeClr val="bg1"/>
              </a:solidFill>
              <a:latin typeface="Poppins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A145E20-1E13-6952-0928-996DC519DB15}"/>
              </a:ext>
            </a:extLst>
          </p:cNvPr>
          <p:cNvSpPr/>
          <p:nvPr/>
        </p:nvSpPr>
        <p:spPr>
          <a:xfrm>
            <a:off x="6170180" y="4559300"/>
            <a:ext cx="5448272" cy="1727200"/>
          </a:xfrm>
          <a:prstGeom prst="roundRect">
            <a:avLst>
              <a:gd name="adj" fmla="val 4009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b="0" i="0">
              <a:solidFill>
                <a:schemeClr val="bg1"/>
              </a:solidFill>
              <a:latin typeface="Poppins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624B87D-76EF-DD8B-D625-EF95FFBCDAD7}"/>
              </a:ext>
            </a:extLst>
          </p:cNvPr>
          <p:cNvSpPr/>
          <p:nvPr/>
        </p:nvSpPr>
        <p:spPr>
          <a:xfrm>
            <a:off x="570209" y="4559300"/>
            <a:ext cx="5448272" cy="1727200"/>
          </a:xfrm>
          <a:prstGeom prst="roundRect">
            <a:avLst>
              <a:gd name="adj" fmla="val 4009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b="0" i="0">
              <a:solidFill>
                <a:schemeClr val="bg1"/>
              </a:solidFill>
              <a:latin typeface="Poppins" pitchFamily="2" charset="77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19FA051-30FB-12EF-1A3B-5420FDB3E061}"/>
              </a:ext>
            </a:extLst>
          </p:cNvPr>
          <p:cNvSpPr/>
          <p:nvPr/>
        </p:nvSpPr>
        <p:spPr>
          <a:xfrm>
            <a:off x="2816332" y="1499394"/>
            <a:ext cx="2087869" cy="1377950"/>
          </a:xfrm>
          <a:prstGeom prst="roundRect">
            <a:avLst>
              <a:gd name="adj" fmla="val 4527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b="0" i="0">
              <a:solidFill>
                <a:schemeClr val="bg1"/>
              </a:solidFill>
              <a:latin typeface="Poppins" pitchFamily="2" charset="77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269B9BA-693D-5C29-4793-E9AD1BCB8FC6}"/>
              </a:ext>
            </a:extLst>
          </p:cNvPr>
          <p:cNvSpPr/>
          <p:nvPr/>
        </p:nvSpPr>
        <p:spPr>
          <a:xfrm>
            <a:off x="2816332" y="3028156"/>
            <a:ext cx="2087869" cy="1377950"/>
          </a:xfrm>
          <a:prstGeom prst="roundRect">
            <a:avLst>
              <a:gd name="adj" fmla="val 4527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b="0" i="0">
              <a:solidFill>
                <a:schemeClr val="bg1"/>
              </a:solidFill>
              <a:latin typeface="Poppins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C80E795-7FC8-D097-4D94-EA50BB0EBAD6}"/>
              </a:ext>
            </a:extLst>
          </p:cNvPr>
          <p:cNvSpPr/>
          <p:nvPr/>
        </p:nvSpPr>
        <p:spPr>
          <a:xfrm>
            <a:off x="7294879" y="1499394"/>
            <a:ext cx="2087869" cy="1377950"/>
          </a:xfrm>
          <a:prstGeom prst="roundRect">
            <a:avLst>
              <a:gd name="adj" fmla="val 4527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b="0" i="0">
              <a:solidFill>
                <a:schemeClr val="bg1"/>
              </a:solidFill>
              <a:latin typeface="Poppins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FBE580C-645A-54F5-6552-2C604B78D514}"/>
              </a:ext>
            </a:extLst>
          </p:cNvPr>
          <p:cNvSpPr/>
          <p:nvPr/>
        </p:nvSpPr>
        <p:spPr>
          <a:xfrm>
            <a:off x="7294879" y="3028156"/>
            <a:ext cx="2087869" cy="1377950"/>
          </a:xfrm>
          <a:prstGeom prst="roundRect">
            <a:avLst>
              <a:gd name="adj" fmla="val 4527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b="0" i="0">
              <a:solidFill>
                <a:schemeClr val="bg1"/>
              </a:solidFill>
              <a:latin typeface="Poppins" pitchFamily="2" charset="77"/>
            </a:endParaRP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A2D71D46-4A53-319E-4638-A67D5C687F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684" y="503196"/>
            <a:ext cx="11076767" cy="317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800" b="0" i="0" kern="0" spc="-36" dirty="0" smtClean="0">
                <a:solidFill>
                  <a:schemeClr val="bg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133FB886-FF57-19AF-0A4D-7E0F975251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1684" y="926990"/>
            <a:ext cx="11076767" cy="317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2400" b="0" i="0" kern="0" spc="-36" dirty="0" smtClean="0">
                <a:solidFill>
                  <a:schemeClr val="bg1"/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6ABE97-4550-BB35-04CE-50B646433E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86588" y="1691232"/>
            <a:ext cx="1727287" cy="21986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>
            <a:noAutofit/>
          </a:bodyPr>
          <a:lstStyle>
            <a:lvl1pPr marL="0" marR="0" indent="0" algn="l" defTabSz="457155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b="0" i="0" kern="1200" dirty="0">
                <a:solidFill>
                  <a:schemeClr val="bg1"/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Visual Studio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5B7620F3-B2C0-B194-DEA0-149CE70654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98095" y="1711983"/>
            <a:ext cx="1759180" cy="21986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>
            <a:noAutofit/>
          </a:bodyPr>
          <a:lstStyle>
            <a:lvl1pPr marL="0" marR="0" indent="0" algn="l" defTabSz="457155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b="0" i="0" kern="1200" dirty="0">
                <a:solidFill>
                  <a:schemeClr val="bg1"/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GitHub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A9DA79F8-4CAE-1EC4-9373-75963FEE1E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98095" y="3209187"/>
            <a:ext cx="1759180" cy="21986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>
            <a:noAutofit/>
          </a:bodyPr>
          <a:lstStyle>
            <a:lvl1pPr marL="0" marR="0" indent="0" algn="l" defTabSz="457155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b="0" i="0" kern="1200" dirty="0">
                <a:solidFill>
                  <a:schemeClr val="bg1"/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Azure</a:t>
            </a:r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BB3A2383-F830-07D8-0764-C882357FB8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08445" y="1711983"/>
            <a:ext cx="1759180" cy="21986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>
            <a:noAutofit/>
          </a:bodyPr>
          <a:lstStyle>
            <a:lvl1pPr marL="0" marR="0" indent="0" algn="l" defTabSz="457155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b="0" i="0" kern="1200" dirty="0">
                <a:solidFill>
                  <a:schemeClr val="bg1"/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VS Code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58352444-9C3C-333D-00D4-136BD651850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53959" y="3209187"/>
            <a:ext cx="1759180" cy="21986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>
            <a:noAutofit/>
          </a:bodyPr>
          <a:lstStyle>
            <a:lvl1pPr marL="0" marR="0" indent="0" algn="l" defTabSz="457155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b="0" i="0" kern="1200" dirty="0">
                <a:solidFill>
                  <a:schemeClr val="bg1"/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.NET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C18A2D3-D8C4-5BCF-2147-8E2D7E5CF37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85852" y="1691232"/>
            <a:ext cx="1727287" cy="21986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>
            <a:noAutofit/>
          </a:bodyPr>
          <a:lstStyle>
            <a:lvl1pPr marL="0" marR="0" indent="0" algn="l" defTabSz="457155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b="0" i="0" kern="1200" dirty="0">
                <a:solidFill>
                  <a:schemeClr val="bg1"/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Power Platform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057802E-E0F6-840F-C8B8-64738730A1B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54333" y="4751609"/>
            <a:ext cx="1727287" cy="21986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>
            <a:noAutofit/>
          </a:bodyPr>
          <a:lstStyle>
            <a:lvl1pPr marL="0" marR="0" indent="0" algn="l" defTabSz="457155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b="0" i="0" kern="1200" dirty="0">
                <a:solidFill>
                  <a:schemeClr val="bg1"/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Community OSS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EF02260-FF9D-D3DE-6C06-07CB5B09F6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4333" y="1711983"/>
            <a:ext cx="1727287" cy="21986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>
            <a:noAutofit/>
          </a:bodyPr>
          <a:lstStyle>
            <a:lvl1pPr marL="0" marR="0" indent="0" algn="l" defTabSz="457155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b="0" i="0" kern="1200" dirty="0">
                <a:solidFill>
                  <a:schemeClr val="bg1"/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Aspire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64630E3A-DA2C-0F92-E565-A5712912080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55561" y="4752863"/>
            <a:ext cx="1727287" cy="21986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>
            <a:noAutofit/>
          </a:bodyPr>
          <a:lstStyle>
            <a:lvl1pPr marL="0" marR="0" indent="0" algn="l" defTabSz="457155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b="0" i="0" kern="1200" dirty="0">
                <a:solidFill>
                  <a:schemeClr val="bg1"/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Microsoft Foundry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71A9CE9B-E996-5D03-74FB-66E40FF2564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4333" y="2012268"/>
            <a:ext cx="1727287" cy="21986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>
            <a:noAutofit/>
          </a:bodyPr>
          <a:lstStyle>
            <a:lvl1pPr marL="0" marR="0" indent="0" algn="l" defTabSz="457155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b="0" i="0" kern="1200" dirty="0">
                <a:solidFill>
                  <a:schemeClr val="bg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BFBB1F5-CAEB-4BAE-7177-BB5F9C50917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14042" y="2012268"/>
            <a:ext cx="1727287" cy="21986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>
            <a:noAutofit/>
          </a:bodyPr>
          <a:lstStyle>
            <a:lvl1pPr marL="0" marR="0" indent="0" algn="l" defTabSz="457155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b="0" i="0" kern="1200" dirty="0">
                <a:solidFill>
                  <a:schemeClr val="bg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endParaRPr lang="en-US" dirty="0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C44051F9-9E36-47B1-ABDF-BF72E69B340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08445" y="2012268"/>
            <a:ext cx="1727287" cy="21986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>
            <a:noAutofit/>
          </a:bodyPr>
          <a:lstStyle>
            <a:lvl1pPr marL="0" marR="0" indent="0" algn="l" defTabSz="457155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b="0" i="0" kern="1200" dirty="0">
                <a:solidFill>
                  <a:schemeClr val="bg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64869F71-0DE0-ECD5-7B6A-BC005C026B7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469906" y="2012268"/>
            <a:ext cx="1727287" cy="21986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>
            <a:noAutofit/>
          </a:bodyPr>
          <a:lstStyle>
            <a:lvl1pPr marL="0" marR="0" indent="0" algn="l" defTabSz="457155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b="0" i="0" kern="1200" dirty="0">
                <a:solidFill>
                  <a:schemeClr val="bg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endParaRPr lang="en-US" dirty="0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DC1FD996-957C-8453-A367-B9DFC7DB54C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686588" y="2012268"/>
            <a:ext cx="1727287" cy="21986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>
            <a:noAutofit/>
          </a:bodyPr>
          <a:lstStyle>
            <a:lvl1pPr marL="0" marR="0" indent="0" algn="l" defTabSz="457155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b="0" i="0" kern="1200" dirty="0">
                <a:solidFill>
                  <a:schemeClr val="bg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DE72D71A-F57B-3249-6823-19DA0CCFABD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53959" y="3539530"/>
            <a:ext cx="1727287" cy="21986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>
            <a:noAutofit/>
          </a:bodyPr>
          <a:lstStyle>
            <a:lvl1pPr marL="0" marR="0" indent="0" algn="l" defTabSz="457155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b="0" i="0" kern="1200" dirty="0">
                <a:solidFill>
                  <a:schemeClr val="bg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endParaRPr lang="en-US" dirty="0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550DCE71-AF3C-BC75-0336-4C8C50D858F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014042" y="3539530"/>
            <a:ext cx="1727287" cy="21986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>
            <a:noAutofit/>
          </a:bodyPr>
          <a:lstStyle>
            <a:lvl1pPr marL="0" marR="0" indent="0" algn="l" defTabSz="457155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b="0" i="0" kern="1200" dirty="0">
                <a:solidFill>
                  <a:schemeClr val="bg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 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1D15B7FC-7950-6937-528C-43C232781CB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54333" y="5111012"/>
            <a:ext cx="5183524" cy="46270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>
            <a:noAutofit/>
          </a:bodyPr>
          <a:lstStyle>
            <a:lvl1pPr marL="0" marR="0" indent="0" algn="l" defTabSz="457155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b="0" i="0" kern="1200" dirty="0">
                <a:solidFill>
                  <a:schemeClr val="bg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6D763EBF-8378-71EB-41BB-61289F3873F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355561" y="5111012"/>
            <a:ext cx="5183524" cy="46270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>
            <a:noAutofit/>
          </a:bodyPr>
          <a:lstStyle>
            <a:lvl1pPr marL="0" marR="0" indent="0" algn="l" defTabSz="457155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b="0" i="0" kern="1200" dirty="0">
                <a:solidFill>
                  <a:schemeClr val="bg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7982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highligh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09EF05C4-F9A2-413D-F49D-C452C0BE0F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6058" y="3428209"/>
            <a:ext cx="3504744" cy="36856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155" rtl="0" eaLnBrk="1" latinLnBrk="0" hangingPunct="1">
              <a:lnSpc>
                <a:spcPts val="2200"/>
              </a:lnSpc>
              <a:buNone/>
              <a:defRPr lang="en-US" sz="1800" b="0" i="0" kern="0" spc="-36" dirty="0" smtClean="0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Aspire installs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6E970A-38F0-9044-9A1F-FB9CF8012B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46058" y="2637693"/>
            <a:ext cx="3504744" cy="79124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155" rtl="0" eaLnBrk="1" latinLnBrk="0" hangingPunct="1">
              <a:lnSpc>
                <a:spcPts val="5400"/>
              </a:lnSpc>
              <a:buNone/>
              <a:defRPr lang="en-US" sz="5000" b="1" i="0" kern="0" spc="-200" dirty="0">
                <a:solidFill>
                  <a:schemeClr val="accent5"/>
                </a:solidFill>
                <a:latin typeface="Poppins" pitchFamily="2" charset="77"/>
                <a:ea typeface="Segoe UI Variable Display Bold" pitchFamily="34" charset="-122"/>
                <a:cs typeface="Segoe UI Variable Display Bold" pitchFamily="34" charset="-120"/>
              </a:defRPr>
            </a:lvl1pPr>
          </a:lstStyle>
          <a:p>
            <a:pPr lvl="0"/>
            <a:r>
              <a:rPr lang="en-US" dirty="0"/>
              <a:t>7M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A947F27F-37AA-5A6B-6FC1-993683EEAA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581" y="3428209"/>
            <a:ext cx="3504744" cy="36856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155" rtl="0" eaLnBrk="1" latinLnBrk="0" hangingPunct="1">
              <a:lnSpc>
                <a:spcPts val="2200"/>
              </a:lnSpc>
              <a:buNone/>
              <a:defRPr lang="en-US" sz="1800" b="0" i="0" kern="0" spc="-36" dirty="0" smtClean="0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of users prefer Aspire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FB3D27F-3AC7-6D93-0F65-54170E7AE8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3581" y="2637693"/>
            <a:ext cx="3504744" cy="79124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155" rtl="0" eaLnBrk="1" latinLnBrk="0" hangingPunct="1">
              <a:lnSpc>
                <a:spcPts val="5400"/>
              </a:lnSpc>
              <a:buNone/>
              <a:defRPr lang="en-US" sz="5000" b="1" i="0" kern="0" spc="-200" dirty="0">
                <a:solidFill>
                  <a:schemeClr val="accent5"/>
                </a:solidFill>
                <a:latin typeface="Poppins" pitchFamily="2" charset="77"/>
                <a:ea typeface="Segoe UI Variable Display Bold" pitchFamily="34" charset="-122"/>
                <a:cs typeface="Segoe UI Variable Display Bold" pitchFamily="34" charset="-120"/>
              </a:defRPr>
            </a:lvl1pPr>
          </a:lstStyle>
          <a:p>
            <a:pPr lvl="0"/>
            <a:r>
              <a:rPr lang="en-US" dirty="0"/>
              <a:t>95%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A7FB7A8B-2C5A-EA02-F0D9-15BCE17F504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53417" y="3432480"/>
            <a:ext cx="3504744" cy="36856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155" rtl="0" eaLnBrk="1" latinLnBrk="0" hangingPunct="1">
              <a:lnSpc>
                <a:spcPts val="2200"/>
              </a:lnSpc>
              <a:buNone/>
              <a:defRPr lang="en-US" sz="1800" b="0" i="0" kern="0" spc="-36" dirty="0" smtClean="0">
                <a:solidFill>
                  <a:schemeClr val="bg1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Aspire NPS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4FC965F-C728-DFAE-51FC-465EA5E7E4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53417" y="2637693"/>
            <a:ext cx="3504744" cy="79124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155" rtl="0" eaLnBrk="1" latinLnBrk="0" hangingPunct="1">
              <a:lnSpc>
                <a:spcPts val="5400"/>
              </a:lnSpc>
              <a:buNone/>
              <a:defRPr lang="en-US" sz="5000" b="1" i="0" kern="0" spc="-200" dirty="0">
                <a:solidFill>
                  <a:schemeClr val="accent5"/>
                </a:solidFill>
                <a:latin typeface="Poppins" pitchFamily="2" charset="77"/>
                <a:ea typeface="Segoe UI Variable Display Bold" pitchFamily="34" charset="-122"/>
                <a:cs typeface="Segoe UI Variable Display Bold" pitchFamily="34" charset="-120"/>
              </a:defRPr>
            </a:lvl1pPr>
          </a:lstStyle>
          <a:p>
            <a:pPr lvl="0"/>
            <a:r>
              <a:rPr lang="en-US" dirty="0"/>
              <a:t>100</a:t>
            </a:r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9FA9D2DF-2B28-1176-7CE5-D30F5187C0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209" y="533400"/>
            <a:ext cx="11046657" cy="469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3200" b="0" i="0" kern="0" spc="0" dirty="0" smtClean="0">
                <a:solidFill>
                  <a:schemeClr val="bg1"/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F2398DB6-F58E-E19C-961F-3A30C148EB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209" y="1071824"/>
            <a:ext cx="11046657" cy="469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0" i="0" kern="0" spc="0" dirty="0" smtClean="0">
                <a:solidFill>
                  <a:schemeClr val="bg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355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>
            <a:extLst>
              <a:ext uri="{FF2B5EF4-FFF2-40B4-BE49-F238E27FC236}">
                <a16:creationId xmlns:a16="http://schemas.microsoft.com/office/drawing/2014/main" id="{E67ADACF-F79B-A473-9CBA-8A380C9E1801}"/>
              </a:ext>
            </a:extLst>
          </p:cNvPr>
          <p:cNvSpPr/>
          <p:nvPr/>
        </p:nvSpPr>
        <p:spPr>
          <a:xfrm>
            <a:off x="634997" y="1225550"/>
            <a:ext cx="5448272" cy="12954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sz="900" b="0" i="0">
              <a:latin typeface="Poppins" pitchFamily="2" charset="77"/>
            </a:endParaRP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623E3780-FEAF-C145-C230-9D3871E7B7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0314" y="1151669"/>
            <a:ext cx="5322465" cy="206210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3200" b="0" i="0" kern="0" spc="-36" dirty="0" smtClean="0">
                <a:solidFill>
                  <a:schemeClr val="bg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r>
              <a:rPr lang="en-US" spc="-60"/>
              <a:t>Azure AI Foundry provides a complete infrastructure for developing AI applications and agents.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306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23AAF7A5-E692-9045-D935-808912903F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5957" y="2136339"/>
            <a:ext cx="6400086" cy="258532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457155" rtl="0" eaLnBrk="1" latinLnBrk="0" hangingPunct="1">
              <a:lnSpc>
                <a:spcPct val="100000"/>
              </a:lnSpc>
              <a:buNone/>
              <a:defRPr lang="en-US" sz="5400" b="0" i="0" kern="0" spc="0" dirty="0" smtClean="0">
                <a:solidFill>
                  <a:schemeClr val="bg1"/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r>
              <a:rPr lang="en-US" spc="-60" dirty="0"/>
              <a:t>A large statement looks great with 10 words or less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6491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">
            <a:extLst>
              <a:ext uri="{FF2B5EF4-FFF2-40B4-BE49-F238E27FC236}">
                <a16:creationId xmlns:a16="http://schemas.microsoft.com/office/drawing/2014/main" id="{0256E2F0-88DF-8BF3-796F-C770A5748766}"/>
              </a:ext>
            </a:extLst>
          </p:cNvPr>
          <p:cNvSpPr/>
          <p:nvPr/>
        </p:nvSpPr>
        <p:spPr>
          <a:xfrm>
            <a:off x="571498" y="876300"/>
            <a:ext cx="5460972" cy="12954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sz="900" b="0" i="0">
              <a:latin typeface="Poppins" pitchFamily="2" charset="77"/>
            </a:endParaRPr>
          </a:p>
        </p:txBody>
      </p: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112F7974-15CA-0119-418A-955F7FE838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9938" y="852596"/>
            <a:ext cx="4860301" cy="183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3000" b="0" i="0" kern="0" spc="-36" dirty="0" smtClean="0">
                <a:solidFill>
                  <a:schemeClr val="bg1"/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r>
              <a:rPr lang="en-US" spc="-60" dirty="0"/>
              <a:t>Aspire makes it easy to define everything your app needs using integrations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ED64ED9-4A23-F6BA-880B-98C7EB258AE9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159493" y="571500"/>
            <a:ext cx="5502352" cy="5715000"/>
          </a:xfrm>
          <a:prstGeom prst="roundRect">
            <a:avLst>
              <a:gd name="adj" fmla="val 4278"/>
            </a:avLst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396D4932-36C6-8161-1100-46AD4271AC4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9938" y="2712700"/>
            <a:ext cx="4860300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200" b="0" i="0" kern="0" spc="0" dirty="0" smtClean="0">
                <a:solidFill>
                  <a:schemeClr val="bg1"/>
                </a:solidFill>
                <a:latin typeface="+mn-lt"/>
                <a:ea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 spc="-60" dirty="0"/>
              <a:t>Packages designed to simplify connections to popular services and platforms. Each integration handles cloud resource setup and provides standardized patterns for health checks, telemetry, </a:t>
            </a:r>
            <a:br>
              <a:rPr lang="en-US" spc="-60" dirty="0"/>
            </a:br>
            <a:r>
              <a:rPr lang="en-US" spc="-60" dirty="0"/>
              <a:t>and configuration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F3954DD3-145A-4908-0D44-FB7BBA6F510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9938" y="521115"/>
            <a:ext cx="4860300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1400" b="0" i="0" kern="0" spc="0" dirty="0" smtClean="0">
                <a:solidFill>
                  <a:schemeClr val="bg1"/>
                </a:solidFill>
                <a:latin typeface="+mn-lt"/>
                <a:ea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 spc="-60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5280633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black triangle pattern&#10;&#10;AI-generated content may be incorrect.">
            <a:extLst>
              <a:ext uri="{FF2B5EF4-FFF2-40B4-BE49-F238E27FC236}">
                <a16:creationId xmlns:a16="http://schemas.microsoft.com/office/drawing/2014/main" id="{2A5BA0FF-B1A7-55AE-4768-8751E8ED76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2890" y="0"/>
            <a:ext cx="7815833" cy="6858000"/>
          </a:xfrm>
          <a:prstGeom prst="rect">
            <a:avLst/>
          </a:prstGeom>
        </p:spPr>
      </p:pic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E3FA8BF8-04DC-2A0C-574D-C6F13FE0EB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538" y="3122092"/>
            <a:ext cx="5338109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buNone/>
              <a:defRPr lang="en-US" sz="4000" b="0" i="0" kern="0" spc="0" dirty="0" smtClean="0">
                <a:solidFill>
                  <a:schemeClr val="bg1"/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r>
              <a:rPr lang="en-US" spc="-60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1256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68AE85-9944-3C9E-CEE1-4BAF97F6CEFF}"/>
              </a:ext>
            </a:extLst>
          </p:cNvPr>
          <p:cNvSpPr txBox="1"/>
          <p:nvPr userDrawn="1"/>
        </p:nvSpPr>
        <p:spPr>
          <a:xfrm>
            <a:off x="615219" y="3208525"/>
            <a:ext cx="5372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D1F7FE-0997-A628-E4D0-65CD506ED5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80705" y="1410512"/>
            <a:ext cx="7718424" cy="5029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63E4F8-F88F-9671-A373-BDDE0B43CB55}"/>
              </a:ext>
            </a:extLst>
          </p:cNvPr>
          <p:cNvSpPr txBox="1"/>
          <p:nvPr userDrawn="1"/>
        </p:nvSpPr>
        <p:spPr>
          <a:xfrm>
            <a:off x="615218" y="6039602"/>
            <a:ext cx="6738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Connect with us: @aspiredotdev | aspire.dev</a:t>
            </a:r>
          </a:p>
        </p:txBody>
      </p:sp>
    </p:spTree>
    <p:extLst>
      <p:ext uri="{BB962C8B-B14F-4D97-AF65-F5344CB8AC3E}">
        <p14:creationId xmlns:p14="http://schemas.microsoft.com/office/powerpoint/2010/main" val="28965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- colorful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urple and white cubes&#10;&#10;AI-generated content may be incorrect.">
            <a:extLst>
              <a:ext uri="{FF2B5EF4-FFF2-40B4-BE49-F238E27FC236}">
                <a16:creationId xmlns:a16="http://schemas.microsoft.com/office/drawing/2014/main" id="{8FF125A4-E09A-D3A5-881A-BEEF31D0A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" y="0"/>
            <a:ext cx="12190413" cy="6858000"/>
          </a:xfrm>
          <a:prstGeom prst="rect">
            <a:avLst/>
          </a:prstGeom>
        </p:spPr>
      </p:pic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id="{347099ED-422B-195B-39D3-C493846C7463}"/>
              </a:ext>
            </a:extLst>
          </p:cNvPr>
          <p:cNvSpPr/>
          <p:nvPr/>
        </p:nvSpPr>
        <p:spPr>
          <a:xfrm>
            <a:off x="960396" y="498843"/>
            <a:ext cx="10271144" cy="6020736"/>
          </a:xfrm>
          <a:prstGeom prst="roundRect">
            <a:avLst>
              <a:gd name="adj" fmla="val 4099"/>
            </a:avLst>
          </a:prstGeom>
          <a:gradFill>
            <a:gsLst>
              <a:gs pos="0">
                <a:schemeClr val="accent2">
                  <a:lumMod val="60000"/>
                  <a:lumOff val="40000"/>
                  <a:alpha val="56103"/>
                </a:schemeClr>
              </a:gs>
              <a:gs pos="99000">
                <a:schemeClr val="bg2">
                  <a:lumMod val="60000"/>
                  <a:lumOff val="40000"/>
                  <a:alpha val="50407"/>
                </a:schemeClr>
              </a:gs>
            </a:gsLst>
            <a:lin ang="3000000" scaled="0"/>
          </a:gradFill>
          <a:ln>
            <a:noFill/>
          </a:ln>
          <a:effectLst>
            <a:outerShdw blurRad="165100" dist="38100" dir="2700000" sx="101000" sy="101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>
              <a:latin typeface="Poppins" pitchFamily="2" charset="77"/>
            </a:endParaRPr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2673596A-66CF-D63B-AAD0-2A8EA43EA2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97327" y="783726"/>
            <a:ext cx="9793507" cy="5643351"/>
          </a:xfrm>
          <a:prstGeom prst="rect">
            <a:avLst/>
          </a:prstGeom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F8E682AB-4C51-9351-5329-2820E25A366B}"/>
              </a:ext>
            </a:extLst>
          </p:cNvPr>
          <p:cNvSpPr/>
          <p:nvPr/>
        </p:nvSpPr>
        <p:spPr>
          <a:xfrm>
            <a:off x="960428" y="489575"/>
            <a:ext cx="10271144" cy="6020736"/>
          </a:xfrm>
          <a:prstGeom prst="roundRect">
            <a:avLst>
              <a:gd name="adj" fmla="val 4099"/>
            </a:avLst>
          </a:prstGeom>
          <a:noFill/>
          <a:ln w="25400">
            <a:gradFill>
              <a:gsLst>
                <a:gs pos="0">
                  <a:schemeClr val="accent1">
                    <a:lumMod val="5000"/>
                    <a:lumOff val="95000"/>
                    <a:alpha val="39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>
              <a:latin typeface="Poppins" pitchFamily="2" charset="77"/>
            </a:endParaRPr>
          </a:p>
        </p:txBody>
      </p:sp>
      <p:sp>
        <p:nvSpPr>
          <p:cNvPr id="6" name="Media Placeholder 11">
            <a:extLst>
              <a:ext uri="{FF2B5EF4-FFF2-40B4-BE49-F238E27FC236}">
                <a16:creationId xmlns:a16="http://schemas.microsoft.com/office/drawing/2014/main" id="{1557052E-6C30-1A00-5CF1-71E30F79C8CA}"/>
              </a:ext>
            </a:extLst>
          </p:cNvPr>
          <p:cNvSpPr>
            <a:spLocks noGrp="1"/>
          </p:cNvSpPr>
          <p:nvPr>
            <p:ph type="media" sz="quarter" idx="40"/>
          </p:nvPr>
        </p:nvSpPr>
        <p:spPr>
          <a:xfrm>
            <a:off x="1350404" y="846083"/>
            <a:ext cx="9463334" cy="5312979"/>
          </a:xfrm>
          <a:prstGeom prst="roundRect">
            <a:avLst>
              <a:gd name="adj" fmla="val 1678"/>
            </a:avLst>
          </a:prstGeom>
          <a:noFill/>
        </p:spPr>
        <p:txBody>
          <a:bodyPr/>
          <a:lstStyle>
            <a:lvl1pPr marL="0" indent="0">
              <a:buNone/>
              <a:defRPr b="0" i="0">
                <a:latin typeface="Poppins" pitchFamily="2" charset="77"/>
              </a:defRPr>
            </a:lvl1pPr>
          </a:lstStyle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70277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BC98B-BB9E-F61C-6E10-2B96E37F8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DD572F-A58D-A72A-8AA1-2102067F1E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209" y="1766094"/>
            <a:ext cx="11046657" cy="4726781"/>
          </a:xfrm>
        </p:spPr>
        <p:txBody>
          <a:bodyPr/>
          <a:lstStyle>
            <a:lvl1pPr>
              <a:buNone/>
              <a:defRPr>
                <a:latin typeface="Consolas" panose="020B0609020204030204" pitchFamily="49" charset="0"/>
                <a:cs typeface="Cascadia Code" panose="020B0609020000020004" pitchFamily="49" charset="0"/>
              </a:defRPr>
            </a:lvl1pPr>
          </a:lstStyle>
          <a:p>
            <a:pPr lvl="0"/>
            <a:r>
              <a:rPr lang="en-US"/>
              <a:t>Demo code here</a:t>
            </a:r>
          </a:p>
        </p:txBody>
      </p:sp>
    </p:spTree>
    <p:extLst>
      <p:ext uri="{BB962C8B-B14F-4D97-AF65-F5344CB8AC3E}">
        <p14:creationId xmlns:p14="http://schemas.microsoft.com/office/powerpoint/2010/main" val="149737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list">
    <p:bg>
      <p:bgPr>
        <a:solidFill>
          <a:srgbClr val="F9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48ED571-A8AC-EED4-F2A9-9C2361D8AD61}"/>
              </a:ext>
            </a:extLst>
          </p:cNvPr>
          <p:cNvSpPr/>
          <p:nvPr/>
        </p:nvSpPr>
        <p:spPr>
          <a:xfrm>
            <a:off x="570209" y="2679701"/>
            <a:ext cx="5333972" cy="736600"/>
          </a:xfrm>
          <a:prstGeom prst="roundRect">
            <a:avLst>
              <a:gd name="adj" fmla="val 189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b="0" i="0" spc="0">
              <a:latin typeface="Poppins" pitchFamily="2" charset="7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82C4E15-A127-94BF-30AA-731C7AFC004F}"/>
              </a:ext>
            </a:extLst>
          </p:cNvPr>
          <p:cNvSpPr/>
          <p:nvPr/>
        </p:nvSpPr>
        <p:spPr>
          <a:xfrm>
            <a:off x="570209" y="3544094"/>
            <a:ext cx="5333972" cy="736600"/>
          </a:xfrm>
          <a:prstGeom prst="roundRect">
            <a:avLst>
              <a:gd name="adj" fmla="val 189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b="0" i="0" spc="0">
              <a:latin typeface="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7C6542C-4162-F7AC-EE60-48448EE2A733}"/>
              </a:ext>
            </a:extLst>
          </p:cNvPr>
          <p:cNvSpPr/>
          <p:nvPr/>
        </p:nvSpPr>
        <p:spPr>
          <a:xfrm>
            <a:off x="570209" y="4408489"/>
            <a:ext cx="5333972" cy="736600"/>
          </a:xfrm>
          <a:prstGeom prst="roundRect">
            <a:avLst>
              <a:gd name="adj" fmla="val 189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b="0" i="0" spc="0">
              <a:latin typeface="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280668C-FC2C-D27B-6FB5-ECDBD9580455}"/>
              </a:ext>
            </a:extLst>
          </p:cNvPr>
          <p:cNvSpPr/>
          <p:nvPr/>
        </p:nvSpPr>
        <p:spPr>
          <a:xfrm>
            <a:off x="6287820" y="2679701"/>
            <a:ext cx="5316330" cy="736600"/>
          </a:xfrm>
          <a:prstGeom prst="roundRect">
            <a:avLst>
              <a:gd name="adj" fmla="val 189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b="0" i="0" spc="0">
              <a:latin typeface="Poppins" pitchFamily="2" charset="77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F453BF1-87F1-27DE-9D90-05A37337BB1A}"/>
              </a:ext>
            </a:extLst>
          </p:cNvPr>
          <p:cNvSpPr/>
          <p:nvPr/>
        </p:nvSpPr>
        <p:spPr>
          <a:xfrm>
            <a:off x="6270179" y="3544094"/>
            <a:ext cx="5333972" cy="736600"/>
          </a:xfrm>
          <a:prstGeom prst="roundRect">
            <a:avLst>
              <a:gd name="adj" fmla="val 189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b="0" i="0" spc="0">
              <a:latin typeface="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EBF8327-C872-0E93-E2D2-27A336896A24}"/>
              </a:ext>
            </a:extLst>
          </p:cNvPr>
          <p:cNvSpPr/>
          <p:nvPr/>
        </p:nvSpPr>
        <p:spPr>
          <a:xfrm>
            <a:off x="6270179" y="4408489"/>
            <a:ext cx="5333972" cy="736600"/>
          </a:xfrm>
          <a:prstGeom prst="roundRect">
            <a:avLst>
              <a:gd name="adj" fmla="val 189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b="0" i="0" spc="0">
              <a:latin typeface=""/>
            </a:endParaRP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6CF9050-1185-50CA-8889-5E6D9F993C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0937" y="2900626"/>
            <a:ext cx="4932514" cy="294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spc="0">
                <a:latin typeface="+mn-lt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This is a list item and can work as a bullet point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0C22135-2533-7ABF-F6AB-357B7DF7F20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0937" y="3760781"/>
            <a:ext cx="4932514" cy="294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spc="0">
                <a:latin typeface="+mn-lt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This is a list item and can work as a bullet point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1F06BD1-1213-36A3-AAAF-D170FD7CC00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0937" y="4628686"/>
            <a:ext cx="4932514" cy="294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spc="0">
                <a:latin typeface="+mn-lt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This is a list item and can work as a bullet point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A6B7160B-D15F-D172-B25C-0E9EE63BBCE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3571" y="2908375"/>
            <a:ext cx="4932514" cy="294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spc="0">
                <a:latin typeface="+mn-lt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This is a list item and can work as a bullet point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34F3F99-C798-FAD5-78E1-99DA5F2A38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73571" y="3760781"/>
            <a:ext cx="4932514" cy="294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spc="0">
                <a:latin typeface="+mn-lt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This is a list item and can work as a bullet point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251E807B-C260-B492-A3DC-AE0C3E629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73571" y="4628686"/>
            <a:ext cx="4932514" cy="294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spc="0">
                <a:latin typeface="+mn-lt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This is a list item and can work as a bullet point</a:t>
            </a:r>
          </a:p>
        </p:txBody>
      </p: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4E3FD322-2A62-03BF-0DD2-7D7BC7103E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209" y="533400"/>
            <a:ext cx="11046657" cy="469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3200" b="0" i="0" kern="0" spc="0" dirty="0" smtClean="0">
                <a:solidFill>
                  <a:srgbClr val="0F0F0F">
                    <a:alpha val="100000"/>
                  </a:srgbClr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endParaRPr lang="en-US"/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661BB894-C548-9893-AB8D-9B2330E76D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209" y="1071824"/>
            <a:ext cx="11046657" cy="469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0" i="0" kern="0" spc="0" dirty="0" smtClean="0">
                <a:solidFill>
                  <a:schemeClr val="tx2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Subtitle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4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rgbClr val="F9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B8A08768-A8D1-56B8-9E72-F5247632A5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99676" y="531468"/>
            <a:ext cx="6650640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0" i="0" kern="0" spc="-60" dirty="0" smtClean="0">
                <a:solidFill>
                  <a:srgbClr val="0F0F0F">
                    <a:alpha val="100000"/>
                  </a:srgbClr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9D36D911-7F66-D321-2E3E-25348A43CD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90927" y="533400"/>
            <a:ext cx="650724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1" i="0" kern="0" spc="-60" dirty="0" smtClean="0">
                <a:solidFill>
                  <a:schemeClr val="tx2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00</a:t>
            </a:r>
          </a:p>
          <a:p>
            <a:pPr lvl="0"/>
            <a:endParaRPr lang="en-US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2BB80305-533F-525A-2094-2BA8CC178E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684" y="551622"/>
            <a:ext cx="3504744" cy="317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800" b="0" i="0" kern="0" spc="0" dirty="0" smtClean="0">
                <a:solidFill>
                  <a:schemeClr val="tx2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9D750292-3DAA-64F4-E346-058EF93A47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1684" y="937550"/>
            <a:ext cx="3504744" cy="36856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buNone/>
              <a:defRPr lang="en-US" sz="1800" b="0" i="0" kern="0" spc="0" dirty="0" smtClean="0">
                <a:solidFill>
                  <a:srgbClr val="0F0F0F">
                    <a:alpha val="100000"/>
                  </a:srgbClr>
                </a:solidFill>
                <a:latin typeface="+mj-lt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909B5BC6-004B-406B-86ED-C0F664D767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99676" y="982880"/>
            <a:ext cx="6650640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0" i="0" kern="0" spc="-60" dirty="0" smtClean="0">
                <a:solidFill>
                  <a:srgbClr val="0F0F0F">
                    <a:alpha val="100000"/>
                  </a:srgbClr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22607F7F-1EAC-B2FA-AC82-78456EA42F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90927" y="984813"/>
            <a:ext cx="650724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1" i="0" kern="0" spc="-60" dirty="0" smtClean="0">
                <a:solidFill>
                  <a:schemeClr val="tx2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01</a:t>
            </a:r>
          </a:p>
          <a:p>
            <a:pPr lvl="0"/>
            <a:endParaRPr lang="en-US"/>
          </a:p>
        </p:txBody>
      </p: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EDFEF231-B3A4-17F4-23CF-B712A4401D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99676" y="1437847"/>
            <a:ext cx="6650640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0" i="0" kern="0" spc="-60" dirty="0" smtClean="0">
                <a:solidFill>
                  <a:srgbClr val="0F0F0F">
                    <a:alpha val="100000"/>
                  </a:srgbClr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3FC7885F-D58E-D154-62B9-8314D6E34C2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90927" y="1439779"/>
            <a:ext cx="650724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1" i="0" kern="0" spc="-60" dirty="0" smtClean="0">
                <a:solidFill>
                  <a:schemeClr val="tx2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01</a:t>
            </a:r>
          </a:p>
          <a:p>
            <a:pPr lvl="0"/>
            <a:endParaRPr lang="en-US"/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3206D664-9025-7588-3785-9B5127BB52D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99676" y="1892813"/>
            <a:ext cx="6650640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0" i="0" kern="0" spc="-60" dirty="0" smtClean="0">
                <a:solidFill>
                  <a:srgbClr val="0F0F0F">
                    <a:alpha val="100000"/>
                  </a:srgbClr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B1D64F4E-B2B1-F66D-F67B-35D740CF55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90927" y="1894746"/>
            <a:ext cx="650724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1" i="0" kern="0" spc="-60" dirty="0" smtClean="0">
                <a:solidFill>
                  <a:schemeClr val="tx2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01</a:t>
            </a:r>
          </a:p>
          <a:p>
            <a:pPr lvl="0"/>
            <a:endParaRPr lang="en-US"/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D90E18B-EA52-CF02-E309-052B974419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99676" y="2347780"/>
            <a:ext cx="6650640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0" i="0" kern="0" spc="-60" dirty="0" smtClean="0">
                <a:solidFill>
                  <a:srgbClr val="0F0F0F">
                    <a:alpha val="100000"/>
                  </a:srgbClr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35B5BBF1-8BFB-DADC-91A0-66BE29830F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90927" y="2349712"/>
            <a:ext cx="650724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1" i="0" kern="0" spc="-60" dirty="0" smtClean="0">
                <a:solidFill>
                  <a:schemeClr val="tx2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01</a:t>
            </a:r>
          </a:p>
          <a:p>
            <a:pPr lvl="0"/>
            <a:endParaRPr lang="en-US"/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D45D058E-B1E6-9724-7878-C61F5E2567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99676" y="2802746"/>
            <a:ext cx="6650640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0" i="0" kern="0" spc="-60" dirty="0" smtClean="0">
                <a:solidFill>
                  <a:srgbClr val="0F0F0F">
                    <a:alpha val="100000"/>
                  </a:srgbClr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6767140E-1887-CBD2-537F-0F89AA863F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90927" y="2804679"/>
            <a:ext cx="650724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1" i="0" kern="0" spc="-60" dirty="0" smtClean="0">
                <a:solidFill>
                  <a:schemeClr val="tx2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01</a:t>
            </a:r>
          </a:p>
          <a:p>
            <a:pPr lvl="0"/>
            <a:endParaRPr lang="en-US"/>
          </a:p>
        </p:txBody>
      </p:sp>
      <p:sp>
        <p:nvSpPr>
          <p:cNvPr id="38" name="Text Placeholder 19">
            <a:extLst>
              <a:ext uri="{FF2B5EF4-FFF2-40B4-BE49-F238E27FC236}">
                <a16:creationId xmlns:a16="http://schemas.microsoft.com/office/drawing/2014/main" id="{D2DAF6A0-18B6-8865-E352-FBD3DA7F675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99676" y="3257713"/>
            <a:ext cx="6650640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0" i="0" kern="0" spc="-60" dirty="0" smtClean="0">
                <a:solidFill>
                  <a:srgbClr val="0F0F0F">
                    <a:alpha val="100000"/>
                  </a:srgbClr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9" name="Text Placeholder 19">
            <a:extLst>
              <a:ext uri="{FF2B5EF4-FFF2-40B4-BE49-F238E27FC236}">
                <a16:creationId xmlns:a16="http://schemas.microsoft.com/office/drawing/2014/main" id="{6C68D9E7-6D29-A137-DBFE-B0921598A1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90927" y="3259645"/>
            <a:ext cx="650724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1" i="0" kern="0" spc="-60" dirty="0" smtClean="0">
                <a:solidFill>
                  <a:schemeClr val="tx2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01</a:t>
            </a:r>
          </a:p>
          <a:p>
            <a:pPr lvl="0"/>
            <a:endParaRPr lang="en-US"/>
          </a:p>
        </p:txBody>
      </p:sp>
      <p:sp>
        <p:nvSpPr>
          <p:cNvPr id="40" name="Text Placeholder 19">
            <a:extLst>
              <a:ext uri="{FF2B5EF4-FFF2-40B4-BE49-F238E27FC236}">
                <a16:creationId xmlns:a16="http://schemas.microsoft.com/office/drawing/2014/main" id="{3B00CE70-CCD3-CF1B-8E6B-B04013BD71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99676" y="3712678"/>
            <a:ext cx="6650640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0" i="0" kern="0" spc="-60" dirty="0" smtClean="0">
                <a:solidFill>
                  <a:srgbClr val="0F0F0F">
                    <a:alpha val="100000"/>
                  </a:srgbClr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3AFF83DD-F4F2-57F9-7604-66A5BBAB302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290927" y="3714612"/>
            <a:ext cx="650724" cy="40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155" rtl="0" eaLnBrk="1" latinLnBrk="0" hangingPunct="1">
              <a:lnSpc>
                <a:spcPts val="3399"/>
              </a:lnSpc>
              <a:buNone/>
              <a:defRPr lang="en-US" sz="2400" b="1" i="0" kern="0" spc="-60" dirty="0" smtClean="0">
                <a:solidFill>
                  <a:schemeClr val="tx2"/>
                </a:solidFill>
                <a:latin typeface="Poppins" pitchFamily="2" charset="77"/>
                <a:ea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88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9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868892-8075-A461-3D3E-9072595E0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209" y="365127"/>
            <a:ext cx="11046657" cy="844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CF23F-33C2-7A93-021F-36576DC5A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209" y="1825625"/>
            <a:ext cx="110466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807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662" r:id="rId2"/>
    <p:sldLayoutId id="2147483722" r:id="rId3"/>
    <p:sldLayoutId id="2147483664" r:id="rId4"/>
    <p:sldLayoutId id="2147483681" r:id="rId5"/>
    <p:sldLayoutId id="2147483689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83" r:id="rId15"/>
    <p:sldLayoutId id="2147483680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2" r:id="rId24"/>
    <p:sldLayoutId id="2147483684" r:id="rId25"/>
    <p:sldLayoutId id="2147483685" r:id="rId26"/>
    <p:sldLayoutId id="2147483686" r:id="rId27"/>
    <p:sldLayoutId id="2147483687" r:id="rId28"/>
    <p:sldLayoutId id="2147483688" r:id="rId29"/>
  </p:sldLayoutIdLst>
  <p:txStyles>
    <p:titleStyle>
      <a:lvl1pPr algn="l" defTabSz="457155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3" indent="-171433" algn="l" defTabSz="4571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38" indent="-142861" algn="l" defTabSz="45715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443" indent="-114289" algn="l" defTabSz="4571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020" indent="-114289" algn="l" defTabSz="457155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597" indent="-114289" algn="l" defTabSz="457155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175" indent="-114289" algn="l" defTabSz="45715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752" indent="-114289" algn="l" defTabSz="45715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329" indent="-114289" algn="l" defTabSz="45715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2906" indent="-114289" algn="l" defTabSz="45715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77" algn="l" defTabSz="45715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55" algn="l" defTabSz="45715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732" algn="l" defTabSz="45715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309" algn="l" defTabSz="45715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886" algn="l" defTabSz="45715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463" algn="l" defTabSz="45715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040" algn="l" defTabSz="45715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617" algn="l" defTabSz="45715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868892-8075-A461-3D3E-9072595E0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209" y="365127"/>
            <a:ext cx="11046657" cy="844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CF23F-33C2-7A93-021F-36576DC5A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209" y="1825625"/>
            <a:ext cx="110466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7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  <p:sldLayoutId id="2147483750" r:id="rId25"/>
    <p:sldLayoutId id="2147483751" r:id="rId26"/>
    <p:sldLayoutId id="2147483752" r:id="rId27"/>
    <p:sldLayoutId id="2147483753" r:id="rId28"/>
    <p:sldLayoutId id="2147483754" r:id="rId29"/>
  </p:sldLayoutIdLst>
  <p:txStyles>
    <p:titleStyle>
      <a:lvl1pPr algn="l" defTabSz="457155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33" indent="-171433" algn="l" defTabSz="4571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371438" indent="-142861" algn="l" defTabSz="45715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571443" indent="-114289" algn="l" defTabSz="4571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800020" indent="-114289" algn="l" defTabSz="457155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028597" indent="-114289" algn="l" defTabSz="457155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257175" indent="-114289" algn="l" defTabSz="45715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752" indent="-114289" algn="l" defTabSz="45715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329" indent="-114289" algn="l" defTabSz="45715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2906" indent="-114289" algn="l" defTabSz="45715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77" algn="l" defTabSz="45715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55" algn="l" defTabSz="45715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732" algn="l" defTabSz="45715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309" algn="l" defTabSz="45715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886" algn="l" defTabSz="45715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463" algn="l" defTabSz="45715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040" algn="l" defTabSz="45715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617" algn="l" defTabSz="45715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65.svg"/><Relationship Id="rId11" Type="http://schemas.openxmlformats.org/officeDocument/2006/relationships/image" Target="../media/image70.svg"/><Relationship Id="rId5" Type="http://schemas.openxmlformats.org/officeDocument/2006/relationships/image" Target="../media/image64.svg"/><Relationship Id="rId10" Type="http://schemas.openxmlformats.org/officeDocument/2006/relationships/image" Target="../media/image69.svg"/><Relationship Id="rId4" Type="http://schemas.openxmlformats.org/officeDocument/2006/relationships/image" Target="../media/image63.svg"/><Relationship Id="rId9" Type="http://schemas.openxmlformats.org/officeDocument/2006/relationships/image" Target="../media/image6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72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svg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image" Target="../media/image78.svg"/><Relationship Id="rId18" Type="http://schemas.openxmlformats.org/officeDocument/2006/relationships/image" Target="../media/image81.svg"/><Relationship Id="rId3" Type="http://schemas.openxmlformats.org/officeDocument/2006/relationships/image" Target="../media/image73.svg"/><Relationship Id="rId21" Type="http://schemas.openxmlformats.org/officeDocument/2006/relationships/image" Target="../media/image84.svg"/><Relationship Id="rId7" Type="http://schemas.openxmlformats.org/officeDocument/2006/relationships/image" Target="../media/image31.svg"/><Relationship Id="rId12" Type="http://schemas.openxmlformats.org/officeDocument/2006/relationships/image" Target="../media/image77.svg"/><Relationship Id="rId17" Type="http://schemas.openxmlformats.org/officeDocument/2006/relationships/image" Target="../media/image44.svg"/><Relationship Id="rId25" Type="http://schemas.openxmlformats.org/officeDocument/2006/relationships/image" Target="../media/image88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0.svg"/><Relationship Id="rId20" Type="http://schemas.openxmlformats.org/officeDocument/2006/relationships/image" Target="../media/image83.sv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0.svg"/><Relationship Id="rId11" Type="http://schemas.openxmlformats.org/officeDocument/2006/relationships/image" Target="../media/image76.svg"/><Relationship Id="rId24" Type="http://schemas.openxmlformats.org/officeDocument/2006/relationships/image" Target="../media/image87.svg"/><Relationship Id="rId5" Type="http://schemas.openxmlformats.org/officeDocument/2006/relationships/image" Target="../media/image43.svg"/><Relationship Id="rId15" Type="http://schemas.openxmlformats.org/officeDocument/2006/relationships/image" Target="../media/image41.svg"/><Relationship Id="rId23" Type="http://schemas.openxmlformats.org/officeDocument/2006/relationships/image" Target="../media/image86.svg"/><Relationship Id="rId10" Type="http://schemas.openxmlformats.org/officeDocument/2006/relationships/image" Target="../media/image35.svg"/><Relationship Id="rId19" Type="http://schemas.openxmlformats.org/officeDocument/2006/relationships/image" Target="../media/image82.svg"/><Relationship Id="rId4" Type="http://schemas.openxmlformats.org/officeDocument/2006/relationships/image" Target="../media/image28.svg"/><Relationship Id="rId9" Type="http://schemas.openxmlformats.org/officeDocument/2006/relationships/image" Target="../media/image75.svg"/><Relationship Id="rId14" Type="http://schemas.openxmlformats.org/officeDocument/2006/relationships/image" Target="../media/image79.svg"/><Relationship Id="rId22" Type="http://schemas.openxmlformats.org/officeDocument/2006/relationships/image" Target="../media/image8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92.svg"/><Relationship Id="rId5" Type="http://schemas.openxmlformats.org/officeDocument/2006/relationships/image" Target="../media/image91.svg"/><Relationship Id="rId4" Type="http://schemas.openxmlformats.org/officeDocument/2006/relationships/image" Target="../media/image9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sv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6.svg"/><Relationship Id="rId21" Type="http://schemas.openxmlformats.org/officeDocument/2006/relationships/image" Target="../media/image111.svg"/><Relationship Id="rId42" Type="http://schemas.openxmlformats.org/officeDocument/2006/relationships/image" Target="../media/image132.svg"/><Relationship Id="rId47" Type="http://schemas.openxmlformats.org/officeDocument/2006/relationships/image" Target="../media/image137.svg"/><Relationship Id="rId63" Type="http://schemas.openxmlformats.org/officeDocument/2006/relationships/image" Target="../media/image152.svg"/><Relationship Id="rId68" Type="http://schemas.openxmlformats.org/officeDocument/2006/relationships/image" Target="../media/image157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6.svg"/><Relationship Id="rId29" Type="http://schemas.openxmlformats.org/officeDocument/2006/relationships/image" Target="../media/image119.svg"/><Relationship Id="rId11" Type="http://schemas.openxmlformats.org/officeDocument/2006/relationships/image" Target="../media/image102.svg"/><Relationship Id="rId24" Type="http://schemas.openxmlformats.org/officeDocument/2006/relationships/image" Target="../media/image114.svg"/><Relationship Id="rId32" Type="http://schemas.openxmlformats.org/officeDocument/2006/relationships/image" Target="../media/image122.svg"/><Relationship Id="rId37" Type="http://schemas.openxmlformats.org/officeDocument/2006/relationships/image" Target="../media/image127.svg"/><Relationship Id="rId40" Type="http://schemas.openxmlformats.org/officeDocument/2006/relationships/image" Target="../media/image130.svg"/><Relationship Id="rId45" Type="http://schemas.openxmlformats.org/officeDocument/2006/relationships/image" Target="../media/image135.svg"/><Relationship Id="rId53" Type="http://schemas.openxmlformats.org/officeDocument/2006/relationships/image" Target="../media/image143.svg"/><Relationship Id="rId58" Type="http://schemas.openxmlformats.org/officeDocument/2006/relationships/image" Target="../media/image148.svg"/><Relationship Id="rId66" Type="http://schemas.openxmlformats.org/officeDocument/2006/relationships/image" Target="../media/image155.svg"/><Relationship Id="rId74" Type="http://schemas.openxmlformats.org/officeDocument/2006/relationships/hyperlink" Target="https://iconcloud.design/browse/Fluent%20System%20Library/Fluent%20Filled" TargetMode="External"/><Relationship Id="rId5" Type="http://schemas.openxmlformats.org/officeDocument/2006/relationships/image" Target="../media/image96.svg"/><Relationship Id="rId61" Type="http://schemas.openxmlformats.org/officeDocument/2006/relationships/image" Target="../media/image89.svg"/><Relationship Id="rId19" Type="http://schemas.openxmlformats.org/officeDocument/2006/relationships/image" Target="../media/image109.svg"/><Relationship Id="rId14" Type="http://schemas.openxmlformats.org/officeDocument/2006/relationships/image" Target="../media/image105.svg"/><Relationship Id="rId22" Type="http://schemas.openxmlformats.org/officeDocument/2006/relationships/image" Target="../media/image112.svg"/><Relationship Id="rId27" Type="http://schemas.openxmlformats.org/officeDocument/2006/relationships/image" Target="../media/image117.svg"/><Relationship Id="rId30" Type="http://schemas.openxmlformats.org/officeDocument/2006/relationships/image" Target="../media/image120.svg"/><Relationship Id="rId35" Type="http://schemas.openxmlformats.org/officeDocument/2006/relationships/image" Target="../media/image125.svg"/><Relationship Id="rId43" Type="http://schemas.openxmlformats.org/officeDocument/2006/relationships/image" Target="../media/image133.svg"/><Relationship Id="rId48" Type="http://schemas.openxmlformats.org/officeDocument/2006/relationships/image" Target="../media/image138.svg"/><Relationship Id="rId56" Type="http://schemas.openxmlformats.org/officeDocument/2006/relationships/image" Target="../media/image146.svg"/><Relationship Id="rId64" Type="http://schemas.openxmlformats.org/officeDocument/2006/relationships/image" Target="../media/image153.svg"/><Relationship Id="rId69" Type="http://schemas.openxmlformats.org/officeDocument/2006/relationships/image" Target="../media/image158.svg"/><Relationship Id="rId8" Type="http://schemas.openxmlformats.org/officeDocument/2006/relationships/image" Target="../media/image99.svg"/><Relationship Id="rId51" Type="http://schemas.openxmlformats.org/officeDocument/2006/relationships/image" Target="../media/image141.svg"/><Relationship Id="rId72" Type="http://schemas.openxmlformats.org/officeDocument/2006/relationships/image" Target="../media/image161.svg"/><Relationship Id="rId3" Type="http://schemas.openxmlformats.org/officeDocument/2006/relationships/image" Target="../media/image94.svg"/><Relationship Id="rId12" Type="http://schemas.openxmlformats.org/officeDocument/2006/relationships/image" Target="../media/image103.svg"/><Relationship Id="rId17" Type="http://schemas.openxmlformats.org/officeDocument/2006/relationships/image" Target="../media/image107.svg"/><Relationship Id="rId25" Type="http://schemas.openxmlformats.org/officeDocument/2006/relationships/image" Target="../media/image115.svg"/><Relationship Id="rId33" Type="http://schemas.openxmlformats.org/officeDocument/2006/relationships/image" Target="../media/image123.svg"/><Relationship Id="rId38" Type="http://schemas.openxmlformats.org/officeDocument/2006/relationships/image" Target="../media/image128.svg"/><Relationship Id="rId46" Type="http://schemas.openxmlformats.org/officeDocument/2006/relationships/image" Target="../media/image136.svg"/><Relationship Id="rId59" Type="http://schemas.openxmlformats.org/officeDocument/2006/relationships/image" Target="../media/image149.svg"/><Relationship Id="rId67" Type="http://schemas.openxmlformats.org/officeDocument/2006/relationships/image" Target="../media/image156.svg"/><Relationship Id="rId20" Type="http://schemas.openxmlformats.org/officeDocument/2006/relationships/image" Target="../media/image110.svg"/><Relationship Id="rId41" Type="http://schemas.openxmlformats.org/officeDocument/2006/relationships/image" Target="../media/image131.svg"/><Relationship Id="rId54" Type="http://schemas.openxmlformats.org/officeDocument/2006/relationships/image" Target="../media/image144.svg"/><Relationship Id="rId62" Type="http://schemas.openxmlformats.org/officeDocument/2006/relationships/image" Target="../media/image151.svg"/><Relationship Id="rId70" Type="http://schemas.openxmlformats.org/officeDocument/2006/relationships/image" Target="../media/image159.sv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97.svg"/><Relationship Id="rId15" Type="http://schemas.openxmlformats.org/officeDocument/2006/relationships/image" Target="../media/image91.svg"/><Relationship Id="rId23" Type="http://schemas.openxmlformats.org/officeDocument/2006/relationships/image" Target="../media/image113.svg"/><Relationship Id="rId28" Type="http://schemas.openxmlformats.org/officeDocument/2006/relationships/image" Target="../media/image118.svg"/><Relationship Id="rId36" Type="http://schemas.openxmlformats.org/officeDocument/2006/relationships/image" Target="../media/image126.svg"/><Relationship Id="rId49" Type="http://schemas.openxmlformats.org/officeDocument/2006/relationships/image" Target="../media/image139.svg"/><Relationship Id="rId57" Type="http://schemas.openxmlformats.org/officeDocument/2006/relationships/image" Target="../media/image147.svg"/><Relationship Id="rId10" Type="http://schemas.openxmlformats.org/officeDocument/2006/relationships/image" Target="../media/image101.svg"/><Relationship Id="rId31" Type="http://schemas.openxmlformats.org/officeDocument/2006/relationships/image" Target="../media/image121.svg"/><Relationship Id="rId44" Type="http://schemas.openxmlformats.org/officeDocument/2006/relationships/image" Target="../media/image134.svg"/><Relationship Id="rId52" Type="http://schemas.openxmlformats.org/officeDocument/2006/relationships/image" Target="../media/image142.svg"/><Relationship Id="rId60" Type="http://schemas.openxmlformats.org/officeDocument/2006/relationships/image" Target="../media/image150.svg"/><Relationship Id="rId65" Type="http://schemas.openxmlformats.org/officeDocument/2006/relationships/image" Target="../media/image154.svg"/><Relationship Id="rId73" Type="http://schemas.openxmlformats.org/officeDocument/2006/relationships/image" Target="../media/image162.svg"/><Relationship Id="rId4" Type="http://schemas.openxmlformats.org/officeDocument/2006/relationships/image" Target="../media/image95.svg"/><Relationship Id="rId9" Type="http://schemas.openxmlformats.org/officeDocument/2006/relationships/image" Target="../media/image100.svg"/><Relationship Id="rId13" Type="http://schemas.openxmlformats.org/officeDocument/2006/relationships/image" Target="../media/image104.svg"/><Relationship Id="rId18" Type="http://schemas.openxmlformats.org/officeDocument/2006/relationships/image" Target="../media/image108.svg"/><Relationship Id="rId39" Type="http://schemas.openxmlformats.org/officeDocument/2006/relationships/image" Target="../media/image129.svg"/><Relationship Id="rId34" Type="http://schemas.openxmlformats.org/officeDocument/2006/relationships/image" Target="../media/image124.svg"/><Relationship Id="rId50" Type="http://schemas.openxmlformats.org/officeDocument/2006/relationships/image" Target="../media/image140.svg"/><Relationship Id="rId55" Type="http://schemas.openxmlformats.org/officeDocument/2006/relationships/image" Target="../media/image145.svg"/><Relationship Id="rId7" Type="http://schemas.openxmlformats.org/officeDocument/2006/relationships/image" Target="../media/image98.svg"/><Relationship Id="rId71" Type="http://schemas.openxmlformats.org/officeDocument/2006/relationships/image" Target="../media/image160.svg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6.svg"/><Relationship Id="rId21" Type="http://schemas.openxmlformats.org/officeDocument/2006/relationships/image" Target="../media/image181.svg"/><Relationship Id="rId42" Type="http://schemas.openxmlformats.org/officeDocument/2006/relationships/image" Target="../media/image201.svg"/><Relationship Id="rId47" Type="http://schemas.openxmlformats.org/officeDocument/2006/relationships/image" Target="../media/image206.svg"/><Relationship Id="rId63" Type="http://schemas.openxmlformats.org/officeDocument/2006/relationships/image" Target="../media/image222.svg"/><Relationship Id="rId68" Type="http://schemas.openxmlformats.org/officeDocument/2006/relationships/image" Target="../media/image227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76.svg"/><Relationship Id="rId29" Type="http://schemas.openxmlformats.org/officeDocument/2006/relationships/image" Target="../media/image189.svg"/><Relationship Id="rId11" Type="http://schemas.openxmlformats.org/officeDocument/2006/relationships/image" Target="../media/image171.svg"/><Relationship Id="rId24" Type="http://schemas.openxmlformats.org/officeDocument/2006/relationships/image" Target="../media/image184.svg"/><Relationship Id="rId32" Type="http://schemas.openxmlformats.org/officeDocument/2006/relationships/image" Target="../media/image192.svg"/><Relationship Id="rId37" Type="http://schemas.openxmlformats.org/officeDocument/2006/relationships/image" Target="../media/image197.svg"/><Relationship Id="rId40" Type="http://schemas.openxmlformats.org/officeDocument/2006/relationships/image" Target="../media/image199.svg"/><Relationship Id="rId45" Type="http://schemas.openxmlformats.org/officeDocument/2006/relationships/image" Target="../media/image204.svg"/><Relationship Id="rId53" Type="http://schemas.openxmlformats.org/officeDocument/2006/relationships/image" Target="../media/image212.svg"/><Relationship Id="rId58" Type="http://schemas.openxmlformats.org/officeDocument/2006/relationships/image" Target="../media/image217.svg"/><Relationship Id="rId66" Type="http://schemas.openxmlformats.org/officeDocument/2006/relationships/image" Target="../media/image225.svg"/><Relationship Id="rId5" Type="http://schemas.openxmlformats.org/officeDocument/2006/relationships/image" Target="../media/image165.svg"/><Relationship Id="rId61" Type="http://schemas.openxmlformats.org/officeDocument/2006/relationships/image" Target="../media/image220.svg"/><Relationship Id="rId19" Type="http://schemas.openxmlformats.org/officeDocument/2006/relationships/image" Target="../media/image179.svg"/><Relationship Id="rId14" Type="http://schemas.openxmlformats.org/officeDocument/2006/relationships/image" Target="../media/image174.svg"/><Relationship Id="rId22" Type="http://schemas.openxmlformats.org/officeDocument/2006/relationships/image" Target="../media/image182.svg"/><Relationship Id="rId27" Type="http://schemas.openxmlformats.org/officeDocument/2006/relationships/image" Target="../media/image187.svg"/><Relationship Id="rId30" Type="http://schemas.openxmlformats.org/officeDocument/2006/relationships/image" Target="../media/image190.svg"/><Relationship Id="rId35" Type="http://schemas.openxmlformats.org/officeDocument/2006/relationships/image" Target="../media/image195.svg"/><Relationship Id="rId43" Type="http://schemas.openxmlformats.org/officeDocument/2006/relationships/image" Target="../media/image202.svg"/><Relationship Id="rId48" Type="http://schemas.openxmlformats.org/officeDocument/2006/relationships/image" Target="../media/image207.svg"/><Relationship Id="rId56" Type="http://schemas.openxmlformats.org/officeDocument/2006/relationships/image" Target="../media/image215.svg"/><Relationship Id="rId64" Type="http://schemas.openxmlformats.org/officeDocument/2006/relationships/image" Target="../media/image223.svg"/><Relationship Id="rId69" Type="http://schemas.openxmlformats.org/officeDocument/2006/relationships/image" Target="../media/image228.svg"/><Relationship Id="rId8" Type="http://schemas.openxmlformats.org/officeDocument/2006/relationships/image" Target="../media/image168.svg"/><Relationship Id="rId51" Type="http://schemas.openxmlformats.org/officeDocument/2006/relationships/image" Target="../media/image210.svg"/><Relationship Id="rId72" Type="http://schemas.openxmlformats.org/officeDocument/2006/relationships/image" Target="../media/image92.svg"/><Relationship Id="rId3" Type="http://schemas.openxmlformats.org/officeDocument/2006/relationships/image" Target="../media/image163.svg"/><Relationship Id="rId12" Type="http://schemas.openxmlformats.org/officeDocument/2006/relationships/image" Target="../media/image172.svg"/><Relationship Id="rId17" Type="http://schemas.openxmlformats.org/officeDocument/2006/relationships/image" Target="../media/image177.svg"/><Relationship Id="rId25" Type="http://schemas.openxmlformats.org/officeDocument/2006/relationships/image" Target="../media/image185.svg"/><Relationship Id="rId33" Type="http://schemas.openxmlformats.org/officeDocument/2006/relationships/image" Target="../media/image193.svg"/><Relationship Id="rId38" Type="http://schemas.openxmlformats.org/officeDocument/2006/relationships/image" Target="../media/image198.svg"/><Relationship Id="rId46" Type="http://schemas.openxmlformats.org/officeDocument/2006/relationships/image" Target="../media/image205.svg"/><Relationship Id="rId59" Type="http://schemas.openxmlformats.org/officeDocument/2006/relationships/image" Target="../media/image218.svg"/><Relationship Id="rId67" Type="http://schemas.openxmlformats.org/officeDocument/2006/relationships/image" Target="../media/image226.svg"/><Relationship Id="rId20" Type="http://schemas.openxmlformats.org/officeDocument/2006/relationships/image" Target="../media/image180.svg"/><Relationship Id="rId41" Type="http://schemas.openxmlformats.org/officeDocument/2006/relationships/image" Target="../media/image200.svg"/><Relationship Id="rId54" Type="http://schemas.openxmlformats.org/officeDocument/2006/relationships/image" Target="../media/image213.svg"/><Relationship Id="rId62" Type="http://schemas.openxmlformats.org/officeDocument/2006/relationships/image" Target="../media/image221.svg"/><Relationship Id="rId70" Type="http://schemas.openxmlformats.org/officeDocument/2006/relationships/image" Target="../media/image229.sv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6.svg"/><Relationship Id="rId15" Type="http://schemas.openxmlformats.org/officeDocument/2006/relationships/image" Target="../media/image175.svg"/><Relationship Id="rId23" Type="http://schemas.openxmlformats.org/officeDocument/2006/relationships/image" Target="../media/image183.svg"/><Relationship Id="rId28" Type="http://schemas.openxmlformats.org/officeDocument/2006/relationships/image" Target="../media/image188.svg"/><Relationship Id="rId36" Type="http://schemas.openxmlformats.org/officeDocument/2006/relationships/image" Target="../media/image196.svg"/><Relationship Id="rId49" Type="http://schemas.openxmlformats.org/officeDocument/2006/relationships/image" Target="../media/image208.svg"/><Relationship Id="rId57" Type="http://schemas.openxmlformats.org/officeDocument/2006/relationships/image" Target="../media/image216.svg"/><Relationship Id="rId10" Type="http://schemas.openxmlformats.org/officeDocument/2006/relationships/image" Target="../media/image170.svg"/><Relationship Id="rId31" Type="http://schemas.openxmlformats.org/officeDocument/2006/relationships/image" Target="../media/image191.svg"/><Relationship Id="rId44" Type="http://schemas.openxmlformats.org/officeDocument/2006/relationships/image" Target="../media/image203.svg"/><Relationship Id="rId52" Type="http://schemas.openxmlformats.org/officeDocument/2006/relationships/image" Target="../media/image211.svg"/><Relationship Id="rId60" Type="http://schemas.openxmlformats.org/officeDocument/2006/relationships/image" Target="../media/image219.svg"/><Relationship Id="rId65" Type="http://schemas.openxmlformats.org/officeDocument/2006/relationships/image" Target="../media/image224.svg"/><Relationship Id="rId73" Type="http://schemas.openxmlformats.org/officeDocument/2006/relationships/hyperlink" Target="https://iconcloud.design/browse/Fluent%20System%20Library/Fluent%20Filled" TargetMode="External"/><Relationship Id="rId4" Type="http://schemas.openxmlformats.org/officeDocument/2006/relationships/image" Target="../media/image164.svg"/><Relationship Id="rId9" Type="http://schemas.openxmlformats.org/officeDocument/2006/relationships/image" Target="../media/image169.svg"/><Relationship Id="rId13" Type="http://schemas.openxmlformats.org/officeDocument/2006/relationships/image" Target="../media/image173.svg"/><Relationship Id="rId18" Type="http://schemas.openxmlformats.org/officeDocument/2006/relationships/image" Target="../media/image178.svg"/><Relationship Id="rId39" Type="http://schemas.openxmlformats.org/officeDocument/2006/relationships/image" Target="../media/image90.svg"/><Relationship Id="rId34" Type="http://schemas.openxmlformats.org/officeDocument/2006/relationships/image" Target="../media/image194.svg"/><Relationship Id="rId50" Type="http://schemas.openxmlformats.org/officeDocument/2006/relationships/image" Target="../media/image209.svg"/><Relationship Id="rId55" Type="http://schemas.openxmlformats.org/officeDocument/2006/relationships/image" Target="../media/image214.svg"/><Relationship Id="rId7" Type="http://schemas.openxmlformats.org/officeDocument/2006/relationships/image" Target="../media/image167.svg"/><Relationship Id="rId71" Type="http://schemas.openxmlformats.org/officeDocument/2006/relationships/image" Target="../media/image23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sv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svg"/><Relationship Id="rId18" Type="http://schemas.openxmlformats.org/officeDocument/2006/relationships/image" Target="../media/image42.svg"/><Relationship Id="rId26" Type="http://schemas.openxmlformats.org/officeDocument/2006/relationships/image" Target="../media/image50.svg"/><Relationship Id="rId3" Type="http://schemas.openxmlformats.org/officeDocument/2006/relationships/image" Target="../media/image27.svg"/><Relationship Id="rId21" Type="http://schemas.openxmlformats.org/officeDocument/2006/relationships/image" Target="../media/image45.svg"/><Relationship Id="rId7" Type="http://schemas.openxmlformats.org/officeDocument/2006/relationships/image" Target="../media/image31.svg"/><Relationship Id="rId12" Type="http://schemas.openxmlformats.org/officeDocument/2006/relationships/image" Target="../media/image36.svg"/><Relationship Id="rId17" Type="http://schemas.openxmlformats.org/officeDocument/2006/relationships/image" Target="../media/image41.svg"/><Relationship Id="rId25" Type="http://schemas.openxmlformats.org/officeDocument/2006/relationships/image" Target="../media/image49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0.svg"/><Relationship Id="rId20" Type="http://schemas.openxmlformats.org/officeDocument/2006/relationships/image" Target="../media/image44.sv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0.svg"/><Relationship Id="rId11" Type="http://schemas.openxmlformats.org/officeDocument/2006/relationships/image" Target="../media/image35.svg"/><Relationship Id="rId24" Type="http://schemas.openxmlformats.org/officeDocument/2006/relationships/image" Target="../media/image48.svg"/><Relationship Id="rId5" Type="http://schemas.openxmlformats.org/officeDocument/2006/relationships/image" Target="../media/image29.svg"/><Relationship Id="rId15" Type="http://schemas.openxmlformats.org/officeDocument/2006/relationships/image" Target="../media/image39.svg"/><Relationship Id="rId23" Type="http://schemas.openxmlformats.org/officeDocument/2006/relationships/image" Target="../media/image47.svg"/><Relationship Id="rId10" Type="http://schemas.openxmlformats.org/officeDocument/2006/relationships/image" Target="../media/image34.svg"/><Relationship Id="rId19" Type="http://schemas.openxmlformats.org/officeDocument/2006/relationships/image" Target="../media/image43.svg"/><Relationship Id="rId4" Type="http://schemas.openxmlformats.org/officeDocument/2006/relationships/image" Target="../media/image28.svg"/><Relationship Id="rId9" Type="http://schemas.openxmlformats.org/officeDocument/2006/relationships/image" Target="../media/image33.svg"/><Relationship Id="rId14" Type="http://schemas.openxmlformats.org/officeDocument/2006/relationships/image" Target="../media/image38.svg"/><Relationship Id="rId22" Type="http://schemas.openxmlformats.org/officeDocument/2006/relationships/image" Target="../media/image46.svg"/><Relationship Id="rId27" Type="http://schemas.openxmlformats.org/officeDocument/2006/relationships/image" Target="../media/image5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5.svg"/><Relationship Id="rId5" Type="http://schemas.openxmlformats.org/officeDocument/2006/relationships/image" Target="../media/image54.svg"/><Relationship Id="rId4" Type="http://schemas.openxmlformats.org/officeDocument/2006/relationships/image" Target="../media/image5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C939A-3D19-F9B1-3FFF-906E855566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Poppins ExtraBold" panose="00000900000000000000" pitchFamily="2" charset="0"/>
                <a:cs typeface="Poppins ExtraBold" panose="00000900000000000000" pitchFamily="2" charset="0"/>
              </a:rPr>
              <a:t>Intro to Aspire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D8ACAD-1033-B4CF-BFCC-68FA22870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965" y="4808268"/>
            <a:ext cx="5523689" cy="1348061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Speaker Name</a:t>
            </a:r>
          </a:p>
          <a:p>
            <a:r>
              <a:rPr lang="en-US" dirty="0"/>
              <a:t>Role, Company</a:t>
            </a:r>
          </a:p>
          <a:p>
            <a:r>
              <a:rPr lang="en-US" dirty="0"/>
              <a:t>@social</a:t>
            </a:r>
          </a:p>
        </p:txBody>
      </p:sp>
    </p:spTree>
    <p:extLst>
      <p:ext uri="{BB962C8B-B14F-4D97-AF65-F5344CB8AC3E}">
        <p14:creationId xmlns:p14="http://schemas.microsoft.com/office/powerpoint/2010/main" val="2678529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C8F6530-D7B9-C016-AD13-2C8FC45BBE88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2"/>
          <a:srcRect l="-44" t="150" r="17773" b="10749"/>
          <a:stretch>
            <a:fillRect/>
          </a:stretch>
        </p:blipFill>
        <p:spPr>
          <a:xfrm>
            <a:off x="5271401" y="571500"/>
            <a:ext cx="6342824" cy="565785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616D7-0185-9A59-421E-B4800055F5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Observability from the start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CAD4D-9A60-AA5D-B578-3596D060B2E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0777" y="3561946"/>
            <a:ext cx="3490003" cy="1552476"/>
          </a:xfrm>
        </p:spPr>
        <p:txBody>
          <a:bodyPr/>
          <a:lstStyle/>
          <a:p>
            <a:r>
              <a:rPr lang="en-US" dirty="0"/>
              <a:t>Logs, traces, health checks—all wired up automatically. </a:t>
            </a:r>
            <a:r>
              <a:rPr lang="en-US" dirty="0" err="1"/>
              <a:t>OpenTelemetry</a:t>
            </a:r>
            <a:r>
              <a:rPr lang="en-US" dirty="0"/>
              <a:t> included with zero setup.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5B5976-8A67-7FC2-A325-F27221EB5E2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Dashboard</a:t>
            </a:r>
          </a:p>
        </p:txBody>
      </p:sp>
    </p:spTree>
    <p:extLst>
      <p:ext uri="{BB962C8B-B14F-4D97-AF65-F5344CB8AC3E}">
        <p14:creationId xmlns:p14="http://schemas.microsoft.com/office/powerpoint/2010/main" val="4259401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0E16D3-0504-0B06-30CC-82C665CCC9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857066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F1854-54F4-0952-0C93-6AB7491663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844550"/>
            <a:ext cx="11047413" cy="8445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90702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E9BE6-5A91-ECA9-2654-0DD794F45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AD540-3705-99FB-7D2F-D992B5BBCE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Poppins ExtraBold" panose="00000900000000000000" pitchFamily="2" charset="0"/>
                <a:cs typeface="Poppins ExtraBold" panose="00000900000000000000" pitchFamily="2" charset="0"/>
              </a:rPr>
              <a:t>Intro to Aspire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967B71-90FA-2C8A-E33D-33E0B7DDC3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Speaker Name</a:t>
            </a:r>
          </a:p>
          <a:p>
            <a:r>
              <a:rPr lang="en-US" dirty="0"/>
              <a:t>Role, Company</a:t>
            </a:r>
          </a:p>
          <a:p>
            <a:r>
              <a:rPr lang="en-US" dirty="0"/>
              <a:t>@social</a:t>
            </a:r>
          </a:p>
        </p:txBody>
      </p:sp>
    </p:spTree>
    <p:extLst>
      <p:ext uri="{BB962C8B-B14F-4D97-AF65-F5344CB8AC3E}">
        <p14:creationId xmlns:p14="http://schemas.microsoft.com/office/powerpoint/2010/main" val="2738226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1">
            <a:extLst>
              <a:ext uri="{FF2B5EF4-FFF2-40B4-BE49-F238E27FC236}">
                <a16:creationId xmlns:a16="http://schemas.microsoft.com/office/drawing/2014/main" id="{E9972E5E-C8FD-D04C-6012-93581147946B}"/>
              </a:ext>
            </a:extLst>
          </p:cNvPr>
          <p:cNvSpPr/>
          <p:nvPr/>
        </p:nvSpPr>
        <p:spPr>
          <a:xfrm>
            <a:off x="5052034" y="1499394"/>
            <a:ext cx="2087869" cy="2908300"/>
          </a:xfrm>
          <a:prstGeom prst="roundRect">
            <a:avLst>
              <a:gd name="adj" fmla="val 4009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22" name="Rounded Rectangle 2">
            <a:extLst>
              <a:ext uri="{FF2B5EF4-FFF2-40B4-BE49-F238E27FC236}">
                <a16:creationId xmlns:a16="http://schemas.microsoft.com/office/drawing/2014/main" id="{F1A26860-D0A5-DEF5-0C5D-12ACAD983B1C}"/>
              </a:ext>
            </a:extLst>
          </p:cNvPr>
          <p:cNvSpPr/>
          <p:nvPr/>
        </p:nvSpPr>
        <p:spPr>
          <a:xfrm>
            <a:off x="588902" y="1499394"/>
            <a:ext cx="2087869" cy="2908300"/>
          </a:xfrm>
          <a:prstGeom prst="roundRect">
            <a:avLst>
              <a:gd name="adj" fmla="val 4009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93D88B9E-1EFC-20B3-AD1C-A544373C3A00}"/>
              </a:ext>
            </a:extLst>
          </p:cNvPr>
          <p:cNvSpPr/>
          <p:nvPr/>
        </p:nvSpPr>
        <p:spPr>
          <a:xfrm>
            <a:off x="9530582" y="1499394"/>
            <a:ext cx="2087869" cy="2908300"/>
          </a:xfrm>
          <a:prstGeom prst="roundRect">
            <a:avLst>
              <a:gd name="adj" fmla="val 4009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24" name="Rounded Rectangle 4">
            <a:extLst>
              <a:ext uri="{FF2B5EF4-FFF2-40B4-BE49-F238E27FC236}">
                <a16:creationId xmlns:a16="http://schemas.microsoft.com/office/drawing/2014/main" id="{58F1CEA4-1016-DBE2-7091-EC2489415F40}"/>
              </a:ext>
            </a:extLst>
          </p:cNvPr>
          <p:cNvSpPr/>
          <p:nvPr/>
        </p:nvSpPr>
        <p:spPr>
          <a:xfrm>
            <a:off x="6170180" y="4559300"/>
            <a:ext cx="5448272" cy="1727200"/>
          </a:xfrm>
          <a:prstGeom prst="roundRect">
            <a:avLst>
              <a:gd name="adj" fmla="val 4009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074924DE-998C-1171-4070-98A166D093CF}"/>
              </a:ext>
            </a:extLst>
          </p:cNvPr>
          <p:cNvSpPr/>
          <p:nvPr/>
        </p:nvSpPr>
        <p:spPr>
          <a:xfrm>
            <a:off x="570209" y="4559300"/>
            <a:ext cx="5448272" cy="1727200"/>
          </a:xfrm>
          <a:prstGeom prst="roundRect">
            <a:avLst>
              <a:gd name="adj" fmla="val 4009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26" name="Rounded Rectangle 6">
            <a:extLst>
              <a:ext uri="{FF2B5EF4-FFF2-40B4-BE49-F238E27FC236}">
                <a16:creationId xmlns:a16="http://schemas.microsoft.com/office/drawing/2014/main" id="{33B27082-CA28-3D04-E1AA-9B7094EE1750}"/>
              </a:ext>
            </a:extLst>
          </p:cNvPr>
          <p:cNvSpPr/>
          <p:nvPr/>
        </p:nvSpPr>
        <p:spPr>
          <a:xfrm>
            <a:off x="2816332" y="1499394"/>
            <a:ext cx="2087869" cy="1377950"/>
          </a:xfrm>
          <a:prstGeom prst="roundRect">
            <a:avLst>
              <a:gd name="adj" fmla="val 4527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27" name="Rounded Rectangle 7">
            <a:extLst>
              <a:ext uri="{FF2B5EF4-FFF2-40B4-BE49-F238E27FC236}">
                <a16:creationId xmlns:a16="http://schemas.microsoft.com/office/drawing/2014/main" id="{A3BDB154-FA50-06A0-0FE8-192881529BAE}"/>
              </a:ext>
            </a:extLst>
          </p:cNvPr>
          <p:cNvSpPr/>
          <p:nvPr/>
        </p:nvSpPr>
        <p:spPr>
          <a:xfrm>
            <a:off x="2816332" y="3028156"/>
            <a:ext cx="2087869" cy="1377950"/>
          </a:xfrm>
          <a:prstGeom prst="roundRect">
            <a:avLst>
              <a:gd name="adj" fmla="val 4527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42" name="Rounded Rectangle 8">
            <a:extLst>
              <a:ext uri="{FF2B5EF4-FFF2-40B4-BE49-F238E27FC236}">
                <a16:creationId xmlns:a16="http://schemas.microsoft.com/office/drawing/2014/main" id="{267AC4F8-DDD6-84EF-D24A-FE0D1F70CB2D}"/>
              </a:ext>
            </a:extLst>
          </p:cNvPr>
          <p:cNvSpPr/>
          <p:nvPr/>
        </p:nvSpPr>
        <p:spPr>
          <a:xfrm>
            <a:off x="7294879" y="1499394"/>
            <a:ext cx="2087869" cy="1377950"/>
          </a:xfrm>
          <a:prstGeom prst="roundRect">
            <a:avLst>
              <a:gd name="adj" fmla="val 4527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43" name="Rounded Rectangle 9">
            <a:extLst>
              <a:ext uri="{FF2B5EF4-FFF2-40B4-BE49-F238E27FC236}">
                <a16:creationId xmlns:a16="http://schemas.microsoft.com/office/drawing/2014/main" id="{C963C897-D293-A12B-BAF5-EE4E154E2FA3}"/>
              </a:ext>
            </a:extLst>
          </p:cNvPr>
          <p:cNvSpPr/>
          <p:nvPr/>
        </p:nvSpPr>
        <p:spPr>
          <a:xfrm>
            <a:off x="7294879" y="3028156"/>
            <a:ext cx="2087869" cy="1377950"/>
          </a:xfrm>
          <a:prstGeom prst="roundRect">
            <a:avLst>
              <a:gd name="adj" fmla="val 4527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DA406C-BDF8-AB88-D83C-41B48FCE22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339" y="462374"/>
            <a:ext cx="3680283" cy="348970"/>
          </a:xfrm>
          <a:noFill/>
          <a:effectLst>
            <a:softEdge rad="31750"/>
          </a:effectLst>
        </p:spPr>
        <p:txBody>
          <a:bodyPr/>
          <a:lstStyle/>
          <a:p>
            <a:r>
              <a:rPr lang="en-US">
                <a:effectLst>
                  <a:glow rad="101600">
                    <a:schemeClr val="tx2">
                      <a:lumMod val="90000"/>
                      <a:lumOff val="10000"/>
                      <a:alpha val="60000"/>
                    </a:schemeClr>
                  </a:glow>
                </a:effectLst>
              </a:rPr>
              <a:t>Modern apps are like being in 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13BD1-E16C-C53E-19FC-3C25E49B9C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1338" y="860836"/>
            <a:ext cx="3604284" cy="382586"/>
          </a:xfrm>
          <a:noFill/>
          <a:effectLst>
            <a:softEdge rad="31750"/>
          </a:effectLst>
        </p:spPr>
        <p:txBody>
          <a:bodyPr/>
          <a:lstStyle/>
          <a:p>
            <a:r>
              <a:rPr lang="en-US" dirty="0">
                <a:effectLst>
                  <a:glow rad="228600">
                    <a:schemeClr val="tx2">
                      <a:lumMod val="90000"/>
                      <a:lumOff val="10000"/>
                      <a:alpha val="40000"/>
                    </a:schemeClr>
                  </a:glow>
                </a:effectLst>
              </a:rPr>
              <a:t>Big city without a map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C689103-A817-8EA7-D36E-60746A148A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686588" y="1840205"/>
            <a:ext cx="1727287" cy="219869"/>
          </a:xfrm>
        </p:spPr>
        <p:txBody>
          <a:bodyPr/>
          <a:lstStyle/>
          <a:p>
            <a:r>
              <a:rPr lang="en-US"/>
              <a:t>Env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3094EC-901A-25F6-A13B-0A136C75E4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98788" y="1860298"/>
            <a:ext cx="1758950" cy="220663"/>
          </a:xfrm>
        </p:spPr>
        <p:txBody>
          <a:bodyPr/>
          <a:lstStyle/>
          <a:p>
            <a:r>
              <a:rPr lang="en-US"/>
              <a:t>Frontends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27D5D79F-F0E8-8B50-A72C-503C63F6DF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98095" y="3358160"/>
            <a:ext cx="1759180" cy="219869"/>
          </a:xfrm>
        </p:spPr>
        <p:txBody>
          <a:bodyPr/>
          <a:lstStyle/>
          <a:p>
            <a:r>
              <a:rPr lang="en-US"/>
              <a:t>Backends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D38E0DC-B73A-37AD-7C07-AE735FECBB1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08445" y="1860956"/>
            <a:ext cx="1759180" cy="219869"/>
          </a:xfrm>
        </p:spPr>
        <p:txBody>
          <a:bodyPr/>
          <a:lstStyle/>
          <a:p>
            <a:r>
              <a:rPr lang="en-US"/>
              <a:t>Services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88F18239-9B43-6C3E-0343-06C73434EF6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453959" y="3358160"/>
            <a:ext cx="1759180" cy="219869"/>
          </a:xfrm>
        </p:spPr>
        <p:txBody>
          <a:bodyPr/>
          <a:lstStyle/>
          <a:p>
            <a:r>
              <a:rPr lang="en-US"/>
              <a:t>Observability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5494C0B-1F05-6156-9525-C4568C08B0F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485852" y="1840205"/>
            <a:ext cx="1727287" cy="219869"/>
          </a:xfrm>
        </p:spPr>
        <p:txBody>
          <a:bodyPr/>
          <a:lstStyle/>
          <a:p>
            <a:r>
              <a:rPr lang="en-US"/>
              <a:t>Agents + AI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4A9537CF-1DFE-F9FA-440B-BA2BE749673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54333" y="4900582"/>
            <a:ext cx="1727287" cy="219869"/>
          </a:xfrm>
        </p:spPr>
        <p:txBody>
          <a:bodyPr/>
          <a:lstStyle/>
          <a:p>
            <a:r>
              <a:rPr lang="en-US" b="1"/>
              <a:t>Manifests + Scripts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836B99B-F1B6-02BC-2507-D732B6BD131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54063" y="1860298"/>
            <a:ext cx="1727200" cy="220663"/>
          </a:xfrm>
        </p:spPr>
        <p:txBody>
          <a:bodyPr/>
          <a:lstStyle/>
          <a:p>
            <a:r>
              <a:rPr lang="en-US"/>
              <a:t>Editor/IDE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A4F0532-8087-F1F5-F7EC-18B5CDCFB37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355561" y="4901836"/>
            <a:ext cx="1727287" cy="219869"/>
          </a:xfrm>
        </p:spPr>
        <p:txBody>
          <a:bodyPr/>
          <a:lstStyle/>
          <a:p>
            <a:r>
              <a:rPr lang="en-US" b="1"/>
              <a:t>Deployment handoff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1B56376-8DD1-2535-D0CC-3B506562120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4063" y="2161923"/>
            <a:ext cx="1727200" cy="219075"/>
          </a:xfrm>
        </p:spPr>
        <p:txBody>
          <a:bodyPr/>
          <a:lstStyle/>
          <a:p>
            <a:r>
              <a:rPr lang="en-US"/>
              <a:t>&gt; Operating systems</a:t>
            </a:r>
          </a:p>
          <a:p>
            <a:r>
              <a:rPr lang="en-US"/>
              <a:t>&gt; Shells + terminals</a:t>
            </a:r>
          </a:p>
          <a:p>
            <a:r>
              <a:rPr lang="en-US"/>
              <a:t>&gt; Coding agents</a:t>
            </a:r>
          </a:p>
          <a:p>
            <a:r>
              <a:rPr lang="en-US"/>
              <a:t>&gt; Extensions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FCBDEC7-09C9-5943-222F-77A6CE41494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014663" y="2161923"/>
            <a:ext cx="1727200" cy="219075"/>
          </a:xfrm>
        </p:spPr>
        <p:txBody>
          <a:bodyPr/>
          <a:lstStyle/>
          <a:p>
            <a:r>
              <a:rPr lang="en-US"/>
              <a:t>&gt; Endless languages + frameworks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A28247B3-1C23-74A9-2DF2-567C5A0C575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208445" y="2161241"/>
            <a:ext cx="1813942" cy="2257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&gt; Databases + storage</a:t>
            </a:r>
          </a:p>
          <a:p>
            <a:pPr>
              <a:lnSpc>
                <a:spcPct val="100000"/>
              </a:lnSpc>
            </a:pPr>
            <a:r>
              <a:rPr lang="en-US"/>
              <a:t>&gt; Auth</a:t>
            </a:r>
          </a:p>
          <a:p>
            <a:pPr>
              <a:lnSpc>
                <a:spcPct val="100000"/>
              </a:lnSpc>
            </a:pPr>
            <a:r>
              <a:rPr lang="en-US"/>
              <a:t>&gt; Caches + queues</a:t>
            </a:r>
          </a:p>
          <a:p>
            <a:pPr>
              <a:lnSpc>
                <a:spcPct val="100000"/>
              </a:lnSpc>
            </a:pPr>
            <a:r>
              <a:rPr lang="en-US"/>
              <a:t>&gt; Messaging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E62C84F0-3250-8EF3-8A5C-90840D28FD3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469906" y="2170548"/>
            <a:ext cx="1759180" cy="210562"/>
          </a:xfrm>
        </p:spPr>
        <p:txBody>
          <a:bodyPr/>
          <a:lstStyle/>
          <a:p>
            <a:r>
              <a:rPr lang="en-US"/>
              <a:t>&gt; Models, deployments, frameworks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C2789319-DEE1-A4F8-0E9D-01E919195D5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686588" y="2161241"/>
            <a:ext cx="1727287" cy="21986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&gt; Secrets/tokens/keys</a:t>
            </a:r>
          </a:p>
          <a:p>
            <a:pPr>
              <a:lnSpc>
                <a:spcPct val="100000"/>
              </a:lnSpc>
            </a:pPr>
            <a:r>
              <a:rPr lang="en-US"/>
              <a:t>&gt; Provisioning parameters</a:t>
            </a:r>
          </a:p>
          <a:p>
            <a:pPr>
              <a:lnSpc>
                <a:spcPct val="100000"/>
              </a:lnSpc>
            </a:pPr>
            <a:r>
              <a:rPr lang="en-US"/>
              <a:t>&gt; Non-source-controllable assets</a:t>
            </a:r>
          </a:p>
          <a:p>
            <a:pPr>
              <a:lnSpc>
                <a:spcPct val="100000"/>
              </a:lnSpc>
            </a:pPr>
            <a:r>
              <a:rPr lang="en-US"/>
              <a:t>&gt; Changing ports and dependencies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30AE9426-5416-C571-F9CB-50D09C216F1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453959" y="3688503"/>
            <a:ext cx="1727287" cy="219869"/>
          </a:xfrm>
        </p:spPr>
        <p:txBody>
          <a:bodyPr/>
          <a:lstStyle/>
          <a:p>
            <a:r>
              <a:rPr lang="en-US"/>
              <a:t>&gt; Different data pipelines for different parts of the app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A3AEBC0A-BB1E-D61D-4A1C-58E711E5645A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014042" y="3688503"/>
            <a:ext cx="1727287" cy="219869"/>
          </a:xfrm>
        </p:spPr>
        <p:txBody>
          <a:bodyPr/>
          <a:lstStyle/>
          <a:p>
            <a:r>
              <a:rPr lang="en-US"/>
              <a:t>&gt; Microservices, monoliths, containers, VMs</a:t>
            </a:r>
          </a:p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50690445-7544-C03B-D276-F821D6920E6A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54333" y="5259985"/>
            <a:ext cx="5183524" cy="462702"/>
          </a:xfrm>
        </p:spPr>
        <p:txBody>
          <a:bodyPr/>
          <a:lstStyle/>
          <a:p>
            <a:r>
              <a:rPr lang="en-US"/>
              <a:t>&gt; Manifest languages (YAML, JSON, </a:t>
            </a:r>
            <a:r>
              <a:rPr lang="en-US" err="1"/>
              <a:t>Dockerfiles</a:t>
            </a:r>
            <a:r>
              <a:rPr lang="en-US"/>
              <a:t>)</a:t>
            </a:r>
          </a:p>
          <a:p>
            <a:r>
              <a:rPr lang="en-US"/>
              <a:t>&gt; Hard-to-read scripts (Bash, </a:t>
            </a:r>
            <a:r>
              <a:rPr lang="en-US" err="1"/>
              <a:t>pwsh</a:t>
            </a:r>
            <a:r>
              <a:rPr lang="en-US"/>
              <a:t>)</a:t>
            </a:r>
          </a:p>
          <a:p>
            <a:r>
              <a:rPr lang="en-US"/>
              <a:t>&gt; README.md, internal wikis, "tribal knowledge"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5EE466BC-CEAF-248D-4060-D07D37A95A13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355561" y="5259985"/>
            <a:ext cx="5183524" cy="462702"/>
          </a:xfrm>
        </p:spPr>
        <p:txBody>
          <a:bodyPr/>
          <a:lstStyle/>
          <a:p>
            <a:r>
              <a:rPr lang="en-US"/>
              <a:t>&gt; Manual deployments</a:t>
            </a:r>
          </a:p>
          <a:p>
            <a:r>
              <a:rPr lang="en-US"/>
              <a:t>&gt; Automated CI/CD</a:t>
            </a:r>
          </a:p>
          <a:p>
            <a:r>
              <a:rPr lang="en-US"/>
              <a:t>&gt; Enterprise </a:t>
            </a:r>
            <a:r>
              <a:rPr lang="en-US" err="1"/>
              <a:t>devops</a:t>
            </a:r>
            <a:r>
              <a:rPr lang="en-US"/>
              <a:t> workflow</a:t>
            </a:r>
          </a:p>
        </p:txBody>
      </p:sp>
      <p:pic>
        <p:nvPicPr>
          <p:cNvPr id="52" name="Image 60" descr=" ">
            <a:extLst>
              <a:ext uri="{FF2B5EF4-FFF2-40B4-BE49-F238E27FC236}">
                <a16:creationId xmlns:a16="http://schemas.microsoft.com/office/drawing/2014/main" id="{1FA97334-A573-ED8F-BA7F-A2552B79D0D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4678" y="1627706"/>
            <a:ext cx="195332" cy="183100"/>
          </a:xfrm>
          <a:prstGeom prst="rect">
            <a:avLst/>
          </a:prstGeom>
        </p:spPr>
      </p:pic>
      <p:pic>
        <p:nvPicPr>
          <p:cNvPr id="53" name="Image 1" descr=" ">
            <a:extLst>
              <a:ext uri="{FF2B5EF4-FFF2-40B4-BE49-F238E27FC236}">
                <a16:creationId xmlns:a16="http://schemas.microsoft.com/office/drawing/2014/main" id="{246B3CA6-851C-E64E-7593-4E6137A8DD5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9332" y="1614670"/>
            <a:ext cx="196164" cy="196136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5DEC2B2C-B0B4-FCD8-F5B7-3AD074321A2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45712" y="1571081"/>
            <a:ext cx="245262" cy="245262"/>
          </a:xfrm>
          <a:prstGeom prst="rect">
            <a:avLst/>
          </a:prstGeom>
        </p:spPr>
      </p:pic>
      <p:pic>
        <p:nvPicPr>
          <p:cNvPr id="55" name="Image 35" descr=" ">
            <a:extLst>
              <a:ext uri="{FF2B5EF4-FFF2-40B4-BE49-F238E27FC236}">
                <a16:creationId xmlns:a16="http://schemas.microsoft.com/office/drawing/2014/main" id="{A0395994-A1EC-A852-09C8-B2445BE0FE4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52185" y="3169622"/>
            <a:ext cx="187182" cy="187194"/>
          </a:xfrm>
          <a:prstGeom prst="rect">
            <a:avLst/>
          </a:prstGeom>
        </p:spPr>
      </p:pic>
      <p:pic>
        <p:nvPicPr>
          <p:cNvPr id="56" name="Image 70" descr=" ">
            <a:extLst>
              <a:ext uri="{FF2B5EF4-FFF2-40B4-BE49-F238E27FC236}">
                <a16:creationId xmlns:a16="http://schemas.microsoft.com/office/drawing/2014/main" id="{7DDCBF31-64D5-4365-AE29-429D0EA1C85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52185" y="1621035"/>
            <a:ext cx="195332" cy="195308"/>
          </a:xfrm>
          <a:prstGeom prst="rect">
            <a:avLst/>
          </a:prstGeom>
        </p:spPr>
      </p:pic>
      <p:pic>
        <p:nvPicPr>
          <p:cNvPr id="57" name="Image 30" descr=" ">
            <a:extLst>
              <a:ext uri="{FF2B5EF4-FFF2-40B4-BE49-F238E27FC236}">
                <a16:creationId xmlns:a16="http://schemas.microsoft.com/office/drawing/2014/main" id="{2958DEB0-7C97-D961-F3DF-8803337FBCA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62327" y="1630073"/>
            <a:ext cx="219050" cy="217930"/>
          </a:xfrm>
          <a:prstGeom prst="rect">
            <a:avLst/>
          </a:prstGeom>
        </p:spPr>
      </p:pic>
      <p:pic>
        <p:nvPicPr>
          <p:cNvPr id="58" name="Image 9" descr=" ">
            <a:extLst>
              <a:ext uri="{FF2B5EF4-FFF2-40B4-BE49-F238E27FC236}">
                <a16:creationId xmlns:a16="http://schemas.microsoft.com/office/drawing/2014/main" id="{DEBDA66C-0F0A-FA6E-8331-1578EA03607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4678" y="4709671"/>
            <a:ext cx="207990" cy="191238"/>
          </a:xfrm>
          <a:prstGeom prst="rect">
            <a:avLst/>
          </a:prstGeom>
        </p:spPr>
      </p:pic>
      <p:pic>
        <p:nvPicPr>
          <p:cNvPr id="59" name="Image 68" descr=" ">
            <a:extLst>
              <a:ext uri="{FF2B5EF4-FFF2-40B4-BE49-F238E27FC236}">
                <a16:creationId xmlns:a16="http://schemas.microsoft.com/office/drawing/2014/main" id="{AF5DCA82-2E79-4CFC-A53E-3F5660B56FB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52461" y="3168278"/>
            <a:ext cx="189906" cy="189882"/>
          </a:xfrm>
          <a:prstGeom prst="rect">
            <a:avLst/>
          </a:prstGeom>
        </p:spPr>
      </p:pic>
      <p:pic>
        <p:nvPicPr>
          <p:cNvPr id="60" name="Image 17" descr=" ">
            <a:extLst>
              <a:ext uri="{FF2B5EF4-FFF2-40B4-BE49-F238E27FC236}">
                <a16:creationId xmlns:a16="http://schemas.microsoft.com/office/drawing/2014/main" id="{0F83A727-78D7-0695-2F1D-0EA16FED1E8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38317" y="4709671"/>
            <a:ext cx="164950" cy="17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0EA87A-4291-F1AD-07B6-8243632831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Complex dev,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AFA4B-4BA9-96FF-18B2-A0F15C7EA8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complex deploy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F8E74-BE38-3F95-A4B7-E4D00FD71F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Dev Loop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7ED827-CD74-0216-2EC6-D0920F58A5E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1593" y="3734656"/>
            <a:ext cx="5103420" cy="1731321"/>
          </a:xfrm>
        </p:spPr>
        <p:txBody>
          <a:bodyPr/>
          <a:lstStyle/>
          <a:p>
            <a:r>
              <a:rPr lang="en-US"/>
              <a:t>&gt; Impossible to "clone and run“</a:t>
            </a:r>
            <a:br>
              <a:rPr lang="en-US"/>
            </a:br>
            <a:endParaRPr lang="en-US"/>
          </a:p>
          <a:p>
            <a:r>
              <a:rPr lang="en-US"/>
              <a:t>&gt; No easy way to add new services</a:t>
            </a:r>
            <a:br>
              <a:rPr lang="en-US"/>
            </a:br>
            <a:endParaRPr lang="en-US"/>
          </a:p>
          <a:p>
            <a:r>
              <a:rPr lang="en-US"/>
              <a:t>&gt; Local dev does not reflect actual running system</a:t>
            </a:r>
          </a:p>
          <a:p>
            <a:endParaRPr lang="en-US"/>
          </a:p>
          <a:p>
            <a:r>
              <a:rPr lang="en-US"/>
              <a:t>&gt; Coding agents can’t see the entire system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2FD89E-88D6-4A2E-1C9F-1612604A9C0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Deployments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FEC1D29-667D-919A-939D-14ABBBDF464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46987" y="3734656"/>
            <a:ext cx="5103420" cy="1731321"/>
          </a:xfrm>
        </p:spPr>
        <p:txBody>
          <a:bodyPr/>
          <a:lstStyle/>
          <a:p>
            <a:r>
              <a:rPr lang="en-US"/>
              <a:t>&gt; Fragile, always-changing assets</a:t>
            </a:r>
            <a:br>
              <a:rPr lang="en-US"/>
            </a:br>
            <a:endParaRPr lang="en-US"/>
          </a:p>
          <a:p>
            <a:r>
              <a:rPr lang="en-US"/>
              <a:t>&gt; Complicated handoffs for architecture changes</a:t>
            </a:r>
            <a:br>
              <a:rPr lang="en-US"/>
            </a:br>
            <a:endParaRPr lang="en-US"/>
          </a:p>
          <a:p>
            <a:r>
              <a:rPr lang="en-US"/>
              <a:t>&gt; "Only in prod" observability</a:t>
            </a:r>
          </a:p>
          <a:p>
            <a:endParaRPr lang="en-US"/>
          </a:p>
          <a:p>
            <a:r>
              <a:rPr lang="en-US"/>
              <a:t>&gt; Configuration drift becomes challenging</a:t>
            </a:r>
          </a:p>
        </p:txBody>
      </p:sp>
      <p:pic>
        <p:nvPicPr>
          <p:cNvPr id="10" name="Image 57" descr=" ">
            <a:extLst>
              <a:ext uri="{FF2B5EF4-FFF2-40B4-BE49-F238E27FC236}">
                <a16:creationId xmlns:a16="http://schemas.microsoft.com/office/drawing/2014/main" id="{8CEC4520-944B-DB43-721E-71350518225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8247" y="3095277"/>
            <a:ext cx="518302" cy="540761"/>
          </a:xfrm>
          <a:prstGeom prst="rect">
            <a:avLst/>
          </a:prstGeom>
        </p:spPr>
      </p:pic>
      <p:pic>
        <p:nvPicPr>
          <p:cNvPr id="11" name="Image 8" descr=" ">
            <a:extLst>
              <a:ext uri="{FF2B5EF4-FFF2-40B4-BE49-F238E27FC236}">
                <a16:creationId xmlns:a16="http://schemas.microsoft.com/office/drawing/2014/main" id="{6241B263-347F-FAC2-9CB8-905F7137CEA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9251" y="3123344"/>
            <a:ext cx="521156" cy="48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7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29EE3-669B-5526-CEA1-A58CA312E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B115EF-0FC3-0824-FA56-089595F86F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3207" y="2136339"/>
            <a:ext cx="9765586" cy="2585323"/>
          </a:xfrm>
        </p:spPr>
        <p:txBody>
          <a:bodyPr/>
          <a:lstStyle/>
          <a:p>
            <a:r>
              <a:rPr lang="en-US" dirty="0"/>
              <a:t>Aspire is an agent-ready, code-first tool to compose, debug, and deploy any distributed app.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64DDE9F-D366-7ACE-D65F-94D6C05DB57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45077" y="914399"/>
            <a:ext cx="901843" cy="90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5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A3282-A604-F1BA-40E7-7B68CA5AA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EF16B20-64D1-4AFF-C41A-4DFE5DDD11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9938" y="852596"/>
            <a:ext cx="4860301" cy="1813573"/>
          </a:xfrm>
        </p:spPr>
        <p:txBody>
          <a:bodyPr/>
          <a:lstStyle/>
          <a:p>
            <a:r>
              <a:rPr lang="en-US" sz="2400" b="1"/>
              <a:t>Aspire is an agent-ready, code-first tool to compose, debug, and deploy any distributed app.</a:t>
            </a:r>
            <a:endParaRPr lang="en-US" sz="240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0E08C6-1BD0-7B15-A57D-816303D3D23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29939" y="2969554"/>
            <a:ext cx="4691237" cy="2345257"/>
          </a:xfrm>
        </p:spPr>
        <p:txBody>
          <a:bodyPr/>
          <a:lstStyle/>
          <a:p>
            <a:r>
              <a:rPr lang="en-US"/>
              <a:t>Code-first development and deployment experience maps your entire distributed app.</a:t>
            </a:r>
          </a:p>
          <a:p>
            <a:endParaRPr lang="en-US"/>
          </a:p>
          <a:p>
            <a:r>
              <a:rPr lang="en-US"/>
              <a:t>Agents have knowledge about every detail of your system.</a:t>
            </a:r>
          </a:p>
          <a:p>
            <a:endParaRPr lang="en-US"/>
          </a:p>
          <a:p>
            <a:r>
              <a:rPr lang="en-US"/>
              <a:t>Over one hundred integration packages designed to simplify connections to popular services, platforms </a:t>
            </a:r>
            <a:br>
              <a:rPr lang="en-US"/>
            </a:br>
            <a:r>
              <a:rPr lang="en-US"/>
              <a:t>and stacks.</a:t>
            </a:r>
          </a:p>
          <a:p>
            <a:endParaRPr lang="en-US"/>
          </a:p>
          <a:p>
            <a:r>
              <a:rPr lang="en-US"/>
              <a:t>Visualize all your logs, endpoints, and resources in a </a:t>
            </a:r>
            <a:br>
              <a:rPr lang="en-US"/>
            </a:br>
            <a:r>
              <a:rPr lang="en-US"/>
              <a:t>single dashboard.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52B1EFA-FB10-30B5-28DC-49C4CDB24AC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29938" y="521115"/>
            <a:ext cx="4860300" cy="307777"/>
          </a:xfrm>
        </p:spPr>
        <p:txBody>
          <a:bodyPr/>
          <a:lstStyle/>
          <a:p>
            <a:r>
              <a:rPr lang="en-US">
                <a:solidFill>
                  <a:schemeClr val="accent5"/>
                </a:solidFill>
              </a:rPr>
              <a:t>What is Aspire?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42DBAC0-3630-34D7-93F5-36BDF27E4117}"/>
              </a:ext>
            </a:extLst>
          </p:cNvPr>
          <p:cNvGrpSpPr/>
          <p:nvPr/>
        </p:nvGrpSpPr>
        <p:grpSpPr>
          <a:xfrm>
            <a:off x="5918166" y="340020"/>
            <a:ext cx="6273834" cy="6177959"/>
            <a:chOff x="6519528" y="834237"/>
            <a:chExt cx="5410015" cy="5327341"/>
          </a:xfrm>
        </p:grpSpPr>
        <p:pic>
          <p:nvPicPr>
            <p:cNvPr id="18" name="Image 0" descr=" ">
              <a:extLst>
                <a:ext uri="{FF2B5EF4-FFF2-40B4-BE49-F238E27FC236}">
                  <a16:creationId xmlns:a16="http://schemas.microsoft.com/office/drawing/2014/main" id="{5C6C53A8-26F8-FE14-E2B3-56A0317DE6F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585682" y="874789"/>
              <a:ext cx="4445155" cy="5234196"/>
            </a:xfrm>
            <a:prstGeom prst="rect">
              <a:avLst/>
            </a:prstGeom>
          </p:spPr>
        </p:pic>
        <p:pic>
          <p:nvPicPr>
            <p:cNvPr id="19" name="Image 1" descr=" ">
              <a:extLst>
                <a:ext uri="{FF2B5EF4-FFF2-40B4-BE49-F238E27FC236}">
                  <a16:creationId xmlns:a16="http://schemas.microsoft.com/office/drawing/2014/main" id="{748898E6-214E-84C5-B6D6-0FFC4CB9CB8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51336" y="1745686"/>
              <a:ext cx="84309" cy="84392"/>
            </a:xfrm>
            <a:prstGeom prst="rect">
              <a:avLst/>
            </a:prstGeom>
          </p:spPr>
        </p:pic>
        <p:pic>
          <p:nvPicPr>
            <p:cNvPr id="20" name="Image 2" descr=" ">
              <a:extLst>
                <a:ext uri="{FF2B5EF4-FFF2-40B4-BE49-F238E27FC236}">
                  <a16:creationId xmlns:a16="http://schemas.microsoft.com/office/drawing/2014/main" id="{5F4AF746-059A-1982-ED22-6247125D9BB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90718" y="3350440"/>
              <a:ext cx="84309" cy="84392"/>
            </a:xfrm>
            <a:prstGeom prst="rect">
              <a:avLst/>
            </a:prstGeom>
          </p:spPr>
        </p:pic>
        <p:pic>
          <p:nvPicPr>
            <p:cNvPr id="21" name="Image 3" descr=" ">
              <a:extLst>
                <a:ext uri="{FF2B5EF4-FFF2-40B4-BE49-F238E27FC236}">
                  <a16:creationId xmlns:a16="http://schemas.microsoft.com/office/drawing/2014/main" id="{641AC018-4910-C776-4E03-DC5DD5471FF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19528" y="3853645"/>
              <a:ext cx="84309" cy="84392"/>
            </a:xfrm>
            <a:prstGeom prst="rect">
              <a:avLst/>
            </a:prstGeom>
          </p:spPr>
        </p:pic>
        <p:pic>
          <p:nvPicPr>
            <p:cNvPr id="22" name="Image 4" descr=" ">
              <a:extLst>
                <a:ext uri="{FF2B5EF4-FFF2-40B4-BE49-F238E27FC236}">
                  <a16:creationId xmlns:a16="http://schemas.microsoft.com/office/drawing/2014/main" id="{B22BEDF5-2708-10E8-543D-2C916BDA3D1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163973" y="3671408"/>
              <a:ext cx="84309" cy="84392"/>
            </a:xfrm>
            <a:prstGeom prst="rect">
              <a:avLst/>
            </a:prstGeom>
          </p:spPr>
        </p:pic>
        <p:pic>
          <p:nvPicPr>
            <p:cNvPr id="23" name="Image 5" descr=" ">
              <a:extLst>
                <a:ext uri="{FF2B5EF4-FFF2-40B4-BE49-F238E27FC236}">
                  <a16:creationId xmlns:a16="http://schemas.microsoft.com/office/drawing/2014/main" id="{E0DBE233-D994-D50B-7305-30535BC41D6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626101" y="3043275"/>
              <a:ext cx="84309" cy="84392"/>
            </a:xfrm>
            <a:prstGeom prst="rect">
              <a:avLst/>
            </a:prstGeom>
          </p:spPr>
        </p:pic>
        <p:pic>
          <p:nvPicPr>
            <p:cNvPr id="24" name="Image 6" descr=" ">
              <a:extLst>
                <a:ext uri="{FF2B5EF4-FFF2-40B4-BE49-F238E27FC236}">
                  <a16:creationId xmlns:a16="http://schemas.microsoft.com/office/drawing/2014/main" id="{CF4BB3A0-1B0F-BD74-15E5-EC6EEC30FF8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857565" y="876521"/>
              <a:ext cx="84309" cy="84392"/>
            </a:xfrm>
            <a:prstGeom prst="rect">
              <a:avLst/>
            </a:prstGeom>
          </p:spPr>
        </p:pic>
        <p:pic>
          <p:nvPicPr>
            <p:cNvPr id="25" name="Image 7" descr=" ">
              <a:extLst>
                <a:ext uri="{FF2B5EF4-FFF2-40B4-BE49-F238E27FC236}">
                  <a16:creationId xmlns:a16="http://schemas.microsoft.com/office/drawing/2014/main" id="{F2AC67EA-C4AB-EA52-A2FB-6B9982DDDC8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150464" y="2225915"/>
              <a:ext cx="84309" cy="84392"/>
            </a:xfrm>
            <a:prstGeom prst="rect">
              <a:avLst/>
            </a:prstGeom>
          </p:spPr>
        </p:pic>
        <p:pic>
          <p:nvPicPr>
            <p:cNvPr id="26" name="Image 8" descr=" ">
              <a:extLst>
                <a:ext uri="{FF2B5EF4-FFF2-40B4-BE49-F238E27FC236}">
                  <a16:creationId xmlns:a16="http://schemas.microsoft.com/office/drawing/2014/main" id="{B52596FF-7C26-EC9B-5283-14D4054236C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378525" y="834237"/>
              <a:ext cx="84309" cy="84392"/>
            </a:xfrm>
            <a:prstGeom prst="rect">
              <a:avLst/>
            </a:prstGeom>
          </p:spPr>
        </p:pic>
        <p:pic>
          <p:nvPicPr>
            <p:cNvPr id="27" name="Image 9" descr=" ">
              <a:extLst>
                <a:ext uri="{FF2B5EF4-FFF2-40B4-BE49-F238E27FC236}">
                  <a16:creationId xmlns:a16="http://schemas.microsoft.com/office/drawing/2014/main" id="{19A14F26-7FB4-A618-CE2C-F786E6E7DB8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864043" y="1611061"/>
              <a:ext cx="84309" cy="84392"/>
            </a:xfrm>
            <a:prstGeom prst="rect">
              <a:avLst/>
            </a:prstGeom>
          </p:spPr>
        </p:pic>
        <p:pic>
          <p:nvPicPr>
            <p:cNvPr id="28" name="Image 10" descr=" ">
              <a:extLst>
                <a:ext uri="{FF2B5EF4-FFF2-40B4-BE49-F238E27FC236}">
                  <a16:creationId xmlns:a16="http://schemas.microsoft.com/office/drawing/2014/main" id="{649D948F-8178-9347-646E-5A1A47B8BA7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589035" y="2141523"/>
              <a:ext cx="84309" cy="84392"/>
            </a:xfrm>
            <a:prstGeom prst="rect">
              <a:avLst/>
            </a:prstGeom>
          </p:spPr>
        </p:pic>
        <p:pic>
          <p:nvPicPr>
            <p:cNvPr id="29" name="Image 11" descr=" ">
              <a:extLst>
                <a:ext uri="{FF2B5EF4-FFF2-40B4-BE49-F238E27FC236}">
                  <a16:creationId xmlns:a16="http://schemas.microsoft.com/office/drawing/2014/main" id="{53A9B9C1-C6AF-BAD9-8CBA-28A0352A3D6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492595" y="3251109"/>
              <a:ext cx="84309" cy="84392"/>
            </a:xfrm>
            <a:prstGeom prst="rect">
              <a:avLst/>
            </a:prstGeom>
          </p:spPr>
        </p:pic>
        <p:pic>
          <p:nvPicPr>
            <p:cNvPr id="30" name="Image 12" descr=" ">
              <a:extLst>
                <a:ext uri="{FF2B5EF4-FFF2-40B4-BE49-F238E27FC236}">
                  <a16:creationId xmlns:a16="http://schemas.microsoft.com/office/drawing/2014/main" id="{FC6DC522-F512-9D8B-7E35-069F063238E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413339" y="3350440"/>
              <a:ext cx="84309" cy="84392"/>
            </a:xfrm>
            <a:prstGeom prst="rect">
              <a:avLst/>
            </a:prstGeom>
          </p:spPr>
        </p:pic>
        <p:pic>
          <p:nvPicPr>
            <p:cNvPr id="31" name="Image 13" descr=" ">
              <a:extLst>
                <a:ext uri="{FF2B5EF4-FFF2-40B4-BE49-F238E27FC236}">
                  <a16:creationId xmlns:a16="http://schemas.microsoft.com/office/drawing/2014/main" id="{AC8A8A8C-1969-E8E0-D693-DBBD153873F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512729" y="3515030"/>
              <a:ext cx="84309" cy="84392"/>
            </a:xfrm>
            <a:prstGeom prst="rect">
              <a:avLst/>
            </a:prstGeom>
          </p:spPr>
        </p:pic>
        <p:pic>
          <p:nvPicPr>
            <p:cNvPr id="32" name="Image 14" descr=" ">
              <a:extLst>
                <a:ext uri="{FF2B5EF4-FFF2-40B4-BE49-F238E27FC236}">
                  <a16:creationId xmlns:a16="http://schemas.microsoft.com/office/drawing/2014/main" id="{2D375FD6-753C-89A8-CB15-E80FD1FCBBC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720124" y="3992463"/>
              <a:ext cx="84309" cy="84392"/>
            </a:xfrm>
            <a:prstGeom prst="rect">
              <a:avLst/>
            </a:prstGeom>
          </p:spPr>
        </p:pic>
        <p:pic>
          <p:nvPicPr>
            <p:cNvPr id="33" name="Image 15" descr=" ">
              <a:extLst>
                <a:ext uri="{FF2B5EF4-FFF2-40B4-BE49-F238E27FC236}">
                  <a16:creationId xmlns:a16="http://schemas.microsoft.com/office/drawing/2014/main" id="{8FC5F843-FDB3-7AEB-E92C-43D6CA29787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097148" y="3992463"/>
              <a:ext cx="84309" cy="84392"/>
            </a:xfrm>
            <a:prstGeom prst="rect">
              <a:avLst/>
            </a:prstGeom>
          </p:spPr>
        </p:pic>
        <p:pic>
          <p:nvPicPr>
            <p:cNvPr id="34" name="Image 16" descr=" ">
              <a:extLst>
                <a:ext uri="{FF2B5EF4-FFF2-40B4-BE49-F238E27FC236}">
                  <a16:creationId xmlns:a16="http://schemas.microsoft.com/office/drawing/2014/main" id="{33051F95-D2E2-D115-FE30-5B2982C90E3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807721" y="4608191"/>
              <a:ext cx="84309" cy="84392"/>
            </a:xfrm>
            <a:prstGeom prst="rect">
              <a:avLst/>
            </a:prstGeom>
          </p:spPr>
        </p:pic>
        <p:pic>
          <p:nvPicPr>
            <p:cNvPr id="35" name="Image 17" descr=" ">
              <a:extLst>
                <a:ext uri="{FF2B5EF4-FFF2-40B4-BE49-F238E27FC236}">
                  <a16:creationId xmlns:a16="http://schemas.microsoft.com/office/drawing/2014/main" id="{D764E6BF-8EFE-9955-077E-91941283A04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39627" y="3853645"/>
              <a:ext cx="84309" cy="84392"/>
            </a:xfrm>
            <a:prstGeom prst="rect">
              <a:avLst/>
            </a:prstGeom>
          </p:spPr>
        </p:pic>
        <p:pic>
          <p:nvPicPr>
            <p:cNvPr id="36" name="Image 18" descr=" ">
              <a:extLst>
                <a:ext uri="{FF2B5EF4-FFF2-40B4-BE49-F238E27FC236}">
                  <a16:creationId xmlns:a16="http://schemas.microsoft.com/office/drawing/2014/main" id="{29564DC8-F79C-7EAC-449E-57E46FA5929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741034" y="4315267"/>
              <a:ext cx="84309" cy="84392"/>
            </a:xfrm>
            <a:prstGeom prst="rect">
              <a:avLst/>
            </a:prstGeom>
          </p:spPr>
        </p:pic>
        <p:pic>
          <p:nvPicPr>
            <p:cNvPr id="37" name="Image 19" descr=" ">
              <a:extLst>
                <a:ext uri="{FF2B5EF4-FFF2-40B4-BE49-F238E27FC236}">
                  <a16:creationId xmlns:a16="http://schemas.microsoft.com/office/drawing/2014/main" id="{5A2B3BF8-0FCF-698D-3944-119A06A23F4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253195" y="4277439"/>
              <a:ext cx="84309" cy="84392"/>
            </a:xfrm>
            <a:prstGeom prst="rect">
              <a:avLst/>
            </a:prstGeom>
          </p:spPr>
        </p:pic>
        <p:pic>
          <p:nvPicPr>
            <p:cNvPr id="38" name="Image 20" descr=" ">
              <a:extLst>
                <a:ext uri="{FF2B5EF4-FFF2-40B4-BE49-F238E27FC236}">
                  <a16:creationId xmlns:a16="http://schemas.microsoft.com/office/drawing/2014/main" id="{D01828D8-629F-65F3-8DBC-0157E68A31E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495369" y="5454206"/>
              <a:ext cx="84309" cy="84392"/>
            </a:xfrm>
            <a:prstGeom prst="rect">
              <a:avLst/>
            </a:prstGeom>
          </p:spPr>
        </p:pic>
        <p:pic>
          <p:nvPicPr>
            <p:cNvPr id="39" name="Image 21" descr=" ">
              <a:extLst>
                <a:ext uri="{FF2B5EF4-FFF2-40B4-BE49-F238E27FC236}">
                  <a16:creationId xmlns:a16="http://schemas.microsoft.com/office/drawing/2014/main" id="{DCEDC135-04DD-296B-ACEB-817AE18ED5B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093385" y="5061864"/>
              <a:ext cx="84309" cy="84392"/>
            </a:xfrm>
            <a:prstGeom prst="rect">
              <a:avLst/>
            </a:prstGeom>
          </p:spPr>
        </p:pic>
        <p:pic>
          <p:nvPicPr>
            <p:cNvPr id="40" name="Image 22" descr=" ">
              <a:extLst>
                <a:ext uri="{FF2B5EF4-FFF2-40B4-BE49-F238E27FC236}">
                  <a16:creationId xmlns:a16="http://schemas.microsoft.com/office/drawing/2014/main" id="{085C70A8-D63D-8BEA-9645-68864F77E2E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63891" y="5358370"/>
              <a:ext cx="84309" cy="84393"/>
            </a:xfrm>
            <a:prstGeom prst="rect">
              <a:avLst/>
            </a:prstGeom>
          </p:spPr>
        </p:pic>
        <p:pic>
          <p:nvPicPr>
            <p:cNvPr id="41" name="Image 23" descr=" ">
              <a:extLst>
                <a:ext uri="{FF2B5EF4-FFF2-40B4-BE49-F238E27FC236}">
                  <a16:creationId xmlns:a16="http://schemas.microsoft.com/office/drawing/2014/main" id="{2D5E315D-0AFE-2263-55DA-4888443C59E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0747964" y="6077186"/>
              <a:ext cx="84309" cy="84392"/>
            </a:xfrm>
            <a:prstGeom prst="rect">
              <a:avLst/>
            </a:prstGeom>
          </p:spPr>
        </p:pic>
        <p:pic>
          <p:nvPicPr>
            <p:cNvPr id="42" name="Image 24" descr=" ">
              <a:extLst>
                <a:ext uri="{FF2B5EF4-FFF2-40B4-BE49-F238E27FC236}">
                  <a16:creationId xmlns:a16="http://schemas.microsoft.com/office/drawing/2014/main" id="{4E672108-77D8-2EC7-9972-5E82D21F214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287051" y="5132801"/>
              <a:ext cx="84309" cy="84392"/>
            </a:xfrm>
            <a:prstGeom prst="rect">
              <a:avLst/>
            </a:prstGeom>
          </p:spPr>
        </p:pic>
        <p:pic>
          <p:nvPicPr>
            <p:cNvPr id="43" name="Image 25" descr=" ">
              <a:extLst>
                <a:ext uri="{FF2B5EF4-FFF2-40B4-BE49-F238E27FC236}">
                  <a16:creationId xmlns:a16="http://schemas.microsoft.com/office/drawing/2014/main" id="{3B1F63E9-A9CF-6539-D49A-4379A9B2235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7294537" y="1779112"/>
              <a:ext cx="3505132" cy="4342877"/>
            </a:xfrm>
            <a:prstGeom prst="rect">
              <a:avLst/>
            </a:prstGeom>
          </p:spPr>
        </p:pic>
        <p:pic>
          <p:nvPicPr>
            <p:cNvPr id="44" name="Image 26" descr=" ">
              <a:extLst>
                <a:ext uri="{FF2B5EF4-FFF2-40B4-BE49-F238E27FC236}">
                  <a16:creationId xmlns:a16="http://schemas.microsoft.com/office/drawing/2014/main" id="{1D7E1E64-3E02-B4FB-6679-6A1EFDE0D83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214944" y="2904409"/>
              <a:ext cx="2350889" cy="876752"/>
            </a:xfrm>
            <a:prstGeom prst="rect">
              <a:avLst/>
            </a:prstGeom>
          </p:spPr>
        </p:pic>
        <p:pic>
          <p:nvPicPr>
            <p:cNvPr id="45" name="Image 27" descr=" ">
              <a:extLst>
                <a:ext uri="{FF2B5EF4-FFF2-40B4-BE49-F238E27FC236}">
                  <a16:creationId xmlns:a16="http://schemas.microsoft.com/office/drawing/2014/main" id="{019B9180-5EA5-9FC7-B727-F9253D540D4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004538" y="1659240"/>
              <a:ext cx="1942264" cy="3830891"/>
            </a:xfrm>
            <a:prstGeom prst="rect">
              <a:avLst/>
            </a:prstGeom>
          </p:spPr>
        </p:pic>
        <p:pic>
          <p:nvPicPr>
            <p:cNvPr id="46" name="Image 28" descr=" ">
              <a:extLst>
                <a:ext uri="{FF2B5EF4-FFF2-40B4-BE49-F238E27FC236}">
                  <a16:creationId xmlns:a16="http://schemas.microsoft.com/office/drawing/2014/main" id="{4233EED6-86DA-4A13-27FA-CD98A45F0C2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9022826" y="2863856"/>
              <a:ext cx="84309" cy="84392"/>
            </a:xfrm>
            <a:prstGeom prst="rect">
              <a:avLst/>
            </a:prstGeom>
          </p:spPr>
        </p:pic>
        <p:sp>
          <p:nvSpPr>
            <p:cNvPr id="47" name="Shape 2">
              <a:extLst>
                <a:ext uri="{FF2B5EF4-FFF2-40B4-BE49-F238E27FC236}">
                  <a16:creationId xmlns:a16="http://schemas.microsoft.com/office/drawing/2014/main" id="{0535E949-E64D-95FB-6FD6-DDF87750AA1A}"/>
                </a:ext>
              </a:extLst>
            </p:cNvPr>
            <p:cNvSpPr/>
            <p:nvPr/>
          </p:nvSpPr>
          <p:spPr>
            <a:xfrm>
              <a:off x="10792820" y="1569800"/>
              <a:ext cx="178159" cy="178137"/>
            </a:xfrm>
            <a:prstGeom prst="ellipse">
              <a:avLst/>
            </a:prstGeom>
            <a:solidFill>
              <a:srgbClr val="EDE8FE">
                <a:alpha val="100000"/>
              </a:srgbClr>
            </a:solidFill>
            <a:ln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48" name="Text 3">
              <a:extLst>
                <a:ext uri="{FF2B5EF4-FFF2-40B4-BE49-F238E27FC236}">
                  <a16:creationId xmlns:a16="http://schemas.microsoft.com/office/drawing/2014/main" id="{712F65E1-C8D9-0F88-5A9A-480C07F61CCA}"/>
                </a:ext>
              </a:extLst>
            </p:cNvPr>
            <p:cNvSpPr/>
            <p:nvPr/>
          </p:nvSpPr>
          <p:spPr>
            <a:xfrm>
              <a:off x="10813865" y="1590843"/>
              <a:ext cx="136069" cy="1360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39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alpha val="100000"/>
                    </a:srgbClr>
                  </a:solidFill>
                  <a:effectLst/>
                  <a:uLnTx/>
                  <a:uFillTx/>
                  <a:latin typeface="Segoe Sans Small Regular" pitchFamily="34" charset="0"/>
                  <a:ea typeface="Segoe Sans Small Regular" pitchFamily="34" charset="-122"/>
                  <a:cs typeface="Segoe Sans Small Regular" pitchFamily="34" charset="-120"/>
                </a:rPr>
                <a:t>5</a:t>
              </a:r>
              <a:endParaRPr kumimoji="0" lang="en-US" sz="63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49" name="Shape 4">
              <a:extLst>
                <a:ext uri="{FF2B5EF4-FFF2-40B4-BE49-F238E27FC236}">
                  <a16:creationId xmlns:a16="http://schemas.microsoft.com/office/drawing/2014/main" id="{B0FF2E4D-AE5E-5BB4-6F25-A5A30F6DAC79}"/>
                </a:ext>
              </a:extLst>
            </p:cNvPr>
            <p:cNvSpPr/>
            <p:nvPr/>
          </p:nvSpPr>
          <p:spPr>
            <a:xfrm>
              <a:off x="7251185" y="1746401"/>
              <a:ext cx="82550" cy="82539"/>
            </a:xfrm>
            <a:prstGeom prst="ellipse">
              <a:avLst/>
            </a:prstGeom>
            <a:solidFill>
              <a:srgbClr val="6F0F90">
                <a:alpha val="100000"/>
              </a:srgbClr>
            </a:solidFill>
            <a:ln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pic>
          <p:nvPicPr>
            <p:cNvPr id="50" name="Image 29" descr=" ">
              <a:extLst>
                <a:ext uri="{FF2B5EF4-FFF2-40B4-BE49-F238E27FC236}">
                  <a16:creationId xmlns:a16="http://schemas.microsoft.com/office/drawing/2014/main" id="{E08ACA46-640D-E61A-85B1-9D6C851CFF7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6558156" y="3145621"/>
              <a:ext cx="4259823" cy="1013891"/>
            </a:xfrm>
            <a:prstGeom prst="rect">
              <a:avLst/>
            </a:prstGeom>
          </p:spPr>
        </p:pic>
        <p:sp>
          <p:nvSpPr>
            <p:cNvPr id="51" name="Shape 5">
              <a:extLst>
                <a:ext uri="{FF2B5EF4-FFF2-40B4-BE49-F238E27FC236}">
                  <a16:creationId xmlns:a16="http://schemas.microsoft.com/office/drawing/2014/main" id="{6EF77CF9-E9F8-2274-F8FC-708BFE0557F5}"/>
                </a:ext>
              </a:extLst>
            </p:cNvPr>
            <p:cNvSpPr/>
            <p:nvPr/>
          </p:nvSpPr>
          <p:spPr>
            <a:xfrm>
              <a:off x="7155935" y="3670201"/>
              <a:ext cx="82550" cy="82539"/>
            </a:xfrm>
            <a:prstGeom prst="ellipse">
              <a:avLst/>
            </a:prstGeom>
            <a:solidFill>
              <a:srgbClr val="6D64C1">
                <a:alpha val="100000"/>
              </a:srgbClr>
            </a:solidFill>
            <a:ln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52" name="Shape 6">
              <a:extLst>
                <a:ext uri="{FF2B5EF4-FFF2-40B4-BE49-F238E27FC236}">
                  <a16:creationId xmlns:a16="http://schemas.microsoft.com/office/drawing/2014/main" id="{D9D9E30F-1C57-0421-0AC3-8A197B10345C}"/>
                </a:ext>
              </a:extLst>
            </p:cNvPr>
            <p:cNvSpPr/>
            <p:nvPr/>
          </p:nvSpPr>
          <p:spPr>
            <a:xfrm>
              <a:off x="6520939" y="3854327"/>
              <a:ext cx="82550" cy="82539"/>
            </a:xfrm>
            <a:prstGeom prst="ellipse">
              <a:avLst/>
            </a:prstGeom>
            <a:solidFill>
              <a:srgbClr val="952F6B">
                <a:alpha val="100000"/>
              </a:srgbClr>
            </a:solidFill>
            <a:ln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53" name="Shape 7">
              <a:extLst>
                <a:ext uri="{FF2B5EF4-FFF2-40B4-BE49-F238E27FC236}">
                  <a16:creationId xmlns:a16="http://schemas.microsoft.com/office/drawing/2014/main" id="{4248F4D2-FA57-4BB2-5F1E-54CCCFA06980}"/>
                </a:ext>
              </a:extLst>
            </p:cNvPr>
            <p:cNvSpPr/>
            <p:nvPr/>
          </p:nvSpPr>
          <p:spPr>
            <a:xfrm>
              <a:off x="7601374" y="5329903"/>
              <a:ext cx="178159" cy="178137"/>
            </a:xfrm>
            <a:prstGeom prst="ellipse">
              <a:avLst/>
            </a:prstGeom>
            <a:solidFill>
              <a:srgbClr val="9476FF">
                <a:alpha val="100000"/>
              </a:srgbClr>
            </a:solidFill>
            <a:ln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54" name="Text 8">
              <a:extLst>
                <a:ext uri="{FF2B5EF4-FFF2-40B4-BE49-F238E27FC236}">
                  <a16:creationId xmlns:a16="http://schemas.microsoft.com/office/drawing/2014/main" id="{4A3E34FB-C0A6-47D8-DE8A-8891AEA9CF07}"/>
                </a:ext>
              </a:extLst>
            </p:cNvPr>
            <p:cNvSpPr/>
            <p:nvPr/>
          </p:nvSpPr>
          <p:spPr>
            <a:xfrm>
              <a:off x="7622419" y="5350946"/>
              <a:ext cx="136069" cy="1360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39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alpha val="100000"/>
                    </a:srgbClr>
                  </a:solidFill>
                  <a:effectLst/>
                  <a:uLnTx/>
                  <a:uFillTx/>
                  <a:latin typeface="Segoe Sans Small Regular" pitchFamily="34" charset="0"/>
                  <a:ea typeface="Segoe Sans Small Regular" pitchFamily="34" charset="-122"/>
                  <a:cs typeface="Segoe Sans Small Regular" pitchFamily="34" charset="-120"/>
                </a:rPr>
                <a:t>1</a:t>
              </a:r>
              <a:endParaRPr kumimoji="0" lang="en-US" sz="63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pic>
          <p:nvPicPr>
            <p:cNvPr id="55" name="Image 30" descr=" ">
              <a:extLst>
                <a:ext uri="{FF2B5EF4-FFF2-40B4-BE49-F238E27FC236}">
                  <a16:creationId xmlns:a16="http://schemas.microsoft.com/office/drawing/2014/main" id="{8CF0EADF-50FA-DD64-36AF-867F86686DB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8495778" y="5454318"/>
              <a:ext cx="84309" cy="84392"/>
            </a:xfrm>
            <a:prstGeom prst="rect">
              <a:avLst/>
            </a:prstGeom>
          </p:spPr>
        </p:pic>
        <p:sp>
          <p:nvSpPr>
            <p:cNvPr id="56" name="Text 9">
              <a:extLst>
                <a:ext uri="{FF2B5EF4-FFF2-40B4-BE49-F238E27FC236}">
                  <a16:creationId xmlns:a16="http://schemas.microsoft.com/office/drawing/2014/main" id="{C7C0F2E2-EED3-CF62-6A61-F8397D2A3771}"/>
                </a:ext>
              </a:extLst>
            </p:cNvPr>
            <p:cNvSpPr/>
            <p:nvPr/>
          </p:nvSpPr>
          <p:spPr>
            <a:xfrm>
              <a:off x="7139785" y="5521651"/>
              <a:ext cx="1085452" cy="19831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2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alpha val="100000"/>
                    </a:srgbClr>
                  </a:solidFill>
                  <a:effectLst/>
                  <a:uLnTx/>
                  <a:uFillTx/>
                  <a:latin typeface="Segoe Sans Small Regular" pitchFamily="34" charset="0"/>
                  <a:ea typeface="Segoe Sans Small Regular" pitchFamily="34" charset="-122"/>
                  <a:cs typeface="Segoe Sans Small Regular" pitchFamily="34" charset="-120"/>
                </a:rPr>
                <a:t>Cloud service </a:t>
              </a:r>
              <a:endParaRPr kumimoji="0" lang="en-US" sz="85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pic>
          <p:nvPicPr>
            <p:cNvPr id="57" name="Image 31" descr=" ">
              <a:extLst>
                <a:ext uri="{FF2B5EF4-FFF2-40B4-BE49-F238E27FC236}">
                  <a16:creationId xmlns:a16="http://schemas.microsoft.com/office/drawing/2014/main" id="{EAC5EE31-DBEF-6D29-71DF-F861BA134BF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0750016" y="6076537"/>
              <a:ext cx="84309" cy="84392"/>
            </a:xfrm>
            <a:prstGeom prst="rect">
              <a:avLst/>
            </a:prstGeom>
          </p:spPr>
        </p:pic>
        <p:sp>
          <p:nvSpPr>
            <p:cNvPr id="58" name="Shape 10">
              <a:extLst>
                <a:ext uri="{FF2B5EF4-FFF2-40B4-BE49-F238E27FC236}">
                  <a16:creationId xmlns:a16="http://schemas.microsoft.com/office/drawing/2014/main" id="{7EA251C4-5F48-AFE1-B46E-A6DB8798A1A2}"/>
                </a:ext>
              </a:extLst>
            </p:cNvPr>
            <p:cNvSpPr/>
            <p:nvPr/>
          </p:nvSpPr>
          <p:spPr>
            <a:xfrm>
              <a:off x="7960971" y="1615186"/>
              <a:ext cx="82550" cy="82539"/>
            </a:xfrm>
            <a:prstGeom prst="ellipse">
              <a:avLst/>
            </a:prstGeom>
            <a:solidFill>
              <a:srgbClr val="83068B">
                <a:alpha val="100000"/>
              </a:srgbClr>
            </a:solidFill>
            <a:ln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pic>
          <p:nvPicPr>
            <p:cNvPr id="59" name="Image 32" descr=" ">
              <a:extLst>
                <a:ext uri="{FF2B5EF4-FFF2-40B4-BE49-F238E27FC236}">
                  <a16:creationId xmlns:a16="http://schemas.microsoft.com/office/drawing/2014/main" id="{B5C1ED6E-CAEA-90CF-BE80-265534BBDE4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707860" y="1626121"/>
              <a:ext cx="3181172" cy="3777428"/>
            </a:xfrm>
            <a:prstGeom prst="rect">
              <a:avLst/>
            </a:prstGeom>
          </p:spPr>
        </p:pic>
        <p:sp>
          <p:nvSpPr>
            <p:cNvPr id="60" name="Shape 11">
              <a:extLst>
                <a:ext uri="{FF2B5EF4-FFF2-40B4-BE49-F238E27FC236}">
                  <a16:creationId xmlns:a16="http://schemas.microsoft.com/office/drawing/2014/main" id="{C42965E5-B2D8-6604-F0AA-7D3644704535}"/>
                </a:ext>
              </a:extLst>
            </p:cNvPr>
            <p:cNvSpPr/>
            <p:nvPr/>
          </p:nvSpPr>
          <p:spPr>
            <a:xfrm>
              <a:off x="9618311" y="2529467"/>
              <a:ext cx="178505" cy="178482"/>
            </a:xfrm>
            <a:prstGeom prst="ellipse">
              <a:avLst/>
            </a:prstGeom>
            <a:solidFill>
              <a:srgbClr val="D1C4FF">
                <a:alpha val="100000"/>
              </a:srgbClr>
            </a:solidFill>
            <a:ln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61" name="Text 12">
              <a:extLst>
                <a:ext uri="{FF2B5EF4-FFF2-40B4-BE49-F238E27FC236}">
                  <a16:creationId xmlns:a16="http://schemas.microsoft.com/office/drawing/2014/main" id="{D163B4E4-9143-8B6B-B06A-A8012E42F4E7}"/>
                </a:ext>
              </a:extLst>
            </p:cNvPr>
            <p:cNvSpPr/>
            <p:nvPr/>
          </p:nvSpPr>
          <p:spPr>
            <a:xfrm>
              <a:off x="9637245" y="2548396"/>
              <a:ext cx="135231" cy="14062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39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alpha val="100000"/>
                    </a:srgbClr>
                  </a:solidFill>
                  <a:effectLst/>
                  <a:uLnTx/>
                  <a:uFillTx/>
                  <a:latin typeface="Segoe Sans Small Regular" pitchFamily="34" charset="0"/>
                  <a:ea typeface="Segoe Sans Small Regular" pitchFamily="34" charset="-122"/>
                  <a:cs typeface="Segoe Sans Small Regular" pitchFamily="34" charset="-120"/>
                </a:rPr>
                <a:t>4</a:t>
              </a:r>
              <a:endParaRPr kumimoji="0" lang="en-US" sz="63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62" name="Text 13">
              <a:extLst>
                <a:ext uri="{FF2B5EF4-FFF2-40B4-BE49-F238E27FC236}">
                  <a16:creationId xmlns:a16="http://schemas.microsoft.com/office/drawing/2014/main" id="{8285FCFC-221B-5D31-EF48-EE8D4C6C26F2}"/>
                </a:ext>
              </a:extLst>
            </p:cNvPr>
            <p:cNvSpPr/>
            <p:nvPr/>
          </p:nvSpPr>
          <p:spPr>
            <a:xfrm>
              <a:off x="9850910" y="2522255"/>
              <a:ext cx="901539" cy="19831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2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alpha val="100000"/>
                    </a:srgbClr>
                  </a:solidFill>
                  <a:effectLst/>
                  <a:uLnTx/>
                  <a:uFillTx/>
                  <a:latin typeface="Segoe Sans Small Regular" pitchFamily="34" charset="0"/>
                  <a:ea typeface="Segoe Sans Small Regular" pitchFamily="34" charset="-122"/>
                  <a:cs typeface="Segoe Sans Small Regular" pitchFamily="34" charset="-120"/>
                </a:rPr>
                <a:t>Web API</a:t>
              </a:r>
              <a:endParaRPr kumimoji="0" lang="en-US" sz="85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63" name="Text 14">
              <a:extLst>
                <a:ext uri="{FF2B5EF4-FFF2-40B4-BE49-F238E27FC236}">
                  <a16:creationId xmlns:a16="http://schemas.microsoft.com/office/drawing/2014/main" id="{283ECAD4-0ADA-E9B7-75CC-581A0BE294FB}"/>
                </a:ext>
              </a:extLst>
            </p:cNvPr>
            <p:cNvSpPr/>
            <p:nvPr/>
          </p:nvSpPr>
          <p:spPr>
            <a:xfrm>
              <a:off x="11028004" y="1565411"/>
              <a:ext cx="901539" cy="19831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2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alpha val="100000"/>
                    </a:srgbClr>
                  </a:solidFill>
                  <a:effectLst/>
                  <a:uLnTx/>
                  <a:uFillTx/>
                  <a:latin typeface="Segoe Sans Small Regular" pitchFamily="34" charset="0"/>
                  <a:ea typeface="Segoe Sans Small Regular" pitchFamily="34" charset="-122"/>
                  <a:cs typeface="Segoe Sans Small Regular" pitchFamily="34" charset="-120"/>
                </a:rPr>
                <a:t>Frontend</a:t>
              </a:r>
              <a:endParaRPr kumimoji="0" lang="en-US" sz="8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64" name="Shape 15">
              <a:extLst>
                <a:ext uri="{FF2B5EF4-FFF2-40B4-BE49-F238E27FC236}">
                  <a16:creationId xmlns:a16="http://schemas.microsoft.com/office/drawing/2014/main" id="{28ABA2C8-1176-A189-8992-A1E2FC50C633}"/>
                </a:ext>
              </a:extLst>
            </p:cNvPr>
            <p:cNvSpPr/>
            <p:nvPr/>
          </p:nvSpPr>
          <p:spPr>
            <a:xfrm>
              <a:off x="9662762" y="3354859"/>
              <a:ext cx="178159" cy="178137"/>
            </a:xfrm>
            <a:prstGeom prst="ellipse">
              <a:avLst/>
            </a:prstGeom>
            <a:solidFill>
              <a:srgbClr val="C9BAFF">
                <a:alpha val="100000"/>
              </a:srgbClr>
            </a:solidFill>
            <a:ln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65" name="Text 16">
              <a:extLst>
                <a:ext uri="{FF2B5EF4-FFF2-40B4-BE49-F238E27FC236}">
                  <a16:creationId xmlns:a16="http://schemas.microsoft.com/office/drawing/2014/main" id="{24B7C680-A55A-B537-6543-647FE0B1EB39}"/>
                </a:ext>
              </a:extLst>
            </p:cNvPr>
            <p:cNvSpPr/>
            <p:nvPr/>
          </p:nvSpPr>
          <p:spPr>
            <a:xfrm>
              <a:off x="9683807" y="3375902"/>
              <a:ext cx="136069" cy="1360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39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alpha val="100000"/>
                    </a:srgbClr>
                  </a:solidFill>
                  <a:effectLst/>
                  <a:uLnTx/>
                  <a:uFillTx/>
                  <a:latin typeface="Segoe Sans Small Regular" pitchFamily="34" charset="0"/>
                  <a:ea typeface="Segoe Sans Small Regular" pitchFamily="34" charset="-122"/>
                  <a:cs typeface="Segoe Sans Small Regular" pitchFamily="34" charset="-120"/>
                </a:rPr>
                <a:t>3</a:t>
              </a:r>
              <a:endParaRPr kumimoji="0" lang="en-US" sz="63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66" name="Text 17">
              <a:extLst>
                <a:ext uri="{FF2B5EF4-FFF2-40B4-BE49-F238E27FC236}">
                  <a16:creationId xmlns:a16="http://schemas.microsoft.com/office/drawing/2014/main" id="{03E108AF-B242-0561-2B99-6A81A1E790C5}"/>
                </a:ext>
              </a:extLst>
            </p:cNvPr>
            <p:cNvSpPr/>
            <p:nvPr/>
          </p:nvSpPr>
          <p:spPr>
            <a:xfrm>
              <a:off x="9895358" y="3353057"/>
              <a:ext cx="901539" cy="19831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2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alpha val="100000"/>
                    </a:srgbClr>
                  </a:solidFill>
                  <a:effectLst/>
                  <a:uLnTx/>
                  <a:uFillTx/>
                  <a:latin typeface="Segoe Sans Small Regular" pitchFamily="34" charset="0"/>
                  <a:ea typeface="Segoe Sans Small Regular" pitchFamily="34" charset="-122"/>
                  <a:cs typeface="Segoe Sans Small Regular" pitchFamily="34" charset="-120"/>
                </a:rPr>
                <a:t>Cache</a:t>
              </a:r>
              <a:endParaRPr kumimoji="0" lang="en-US" sz="85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67" name="Shape 18">
              <a:extLst>
                <a:ext uri="{FF2B5EF4-FFF2-40B4-BE49-F238E27FC236}">
                  <a16:creationId xmlns:a16="http://schemas.microsoft.com/office/drawing/2014/main" id="{E0791258-E34B-B241-DE99-879EF7B4DDA7}"/>
                </a:ext>
              </a:extLst>
            </p:cNvPr>
            <p:cNvSpPr/>
            <p:nvPr/>
          </p:nvSpPr>
          <p:spPr>
            <a:xfrm>
              <a:off x="8710267" y="4078665"/>
              <a:ext cx="178159" cy="178137"/>
            </a:xfrm>
            <a:prstGeom prst="ellipse">
              <a:avLst/>
            </a:prstGeom>
            <a:solidFill>
              <a:srgbClr val="AF99FF">
                <a:alpha val="100000"/>
              </a:srgbClr>
            </a:solidFill>
            <a:ln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68" name="Text 19">
              <a:extLst>
                <a:ext uri="{FF2B5EF4-FFF2-40B4-BE49-F238E27FC236}">
                  <a16:creationId xmlns:a16="http://schemas.microsoft.com/office/drawing/2014/main" id="{3F807137-080D-D31D-613D-F96A4A9CD289}"/>
                </a:ext>
              </a:extLst>
            </p:cNvPr>
            <p:cNvSpPr/>
            <p:nvPr/>
          </p:nvSpPr>
          <p:spPr>
            <a:xfrm>
              <a:off x="8731312" y="4099708"/>
              <a:ext cx="136069" cy="1360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39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alpha val="100000"/>
                    </a:srgbClr>
                  </a:solidFill>
                  <a:effectLst/>
                  <a:uLnTx/>
                  <a:uFillTx/>
                  <a:latin typeface="Segoe Sans Small Regular" pitchFamily="34" charset="0"/>
                  <a:ea typeface="Segoe Sans Small Regular" pitchFamily="34" charset="-122"/>
                  <a:cs typeface="Segoe Sans Small Regular" pitchFamily="34" charset="-120"/>
                </a:rPr>
                <a:t>2</a:t>
              </a:r>
              <a:endParaRPr kumimoji="0" lang="en-US" sz="63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69" name="Text 20">
              <a:extLst>
                <a:ext uri="{FF2B5EF4-FFF2-40B4-BE49-F238E27FC236}">
                  <a16:creationId xmlns:a16="http://schemas.microsoft.com/office/drawing/2014/main" id="{DECC95BE-2659-BA46-ADD3-F29FF78942FE}"/>
                </a:ext>
              </a:extLst>
            </p:cNvPr>
            <p:cNvSpPr/>
            <p:nvPr/>
          </p:nvSpPr>
          <p:spPr>
            <a:xfrm>
              <a:off x="8932515" y="4066985"/>
              <a:ext cx="901539" cy="19831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2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alpha val="100000"/>
                    </a:srgbClr>
                  </a:solidFill>
                  <a:effectLst/>
                  <a:uLnTx/>
                  <a:uFillTx/>
                  <a:latin typeface="Segoe Sans Small Regular" pitchFamily="34" charset="0"/>
                  <a:ea typeface="Segoe Sans Small Regular" pitchFamily="34" charset="-122"/>
                  <a:cs typeface="Segoe Sans Small Regular" pitchFamily="34" charset="-120"/>
                </a:rPr>
                <a:t>Database</a:t>
              </a:r>
              <a:endParaRPr kumimoji="0" lang="en-US" sz="85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3337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B245E-5A56-AB78-522A-2B73C40F9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78AB4DAD-9A05-836B-9BFF-BDFE77E5CE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3007" y="3958443"/>
            <a:ext cx="3619827" cy="368562"/>
          </a:xfrm>
        </p:spPr>
        <p:txBody>
          <a:bodyPr/>
          <a:lstStyle/>
          <a:p>
            <a:r>
              <a:rPr lang="en-US" dirty="0"/>
              <a:t>Aspire AppHost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BEBA50C4-F63C-684F-4ED5-00BB998C196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3007" y="3546879"/>
            <a:ext cx="3619827" cy="404470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E29E7265-67E9-29F2-BB0E-18F37764DD9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35028" y="3965537"/>
            <a:ext cx="3619827" cy="368562"/>
          </a:xfrm>
        </p:spPr>
        <p:txBody>
          <a:bodyPr/>
          <a:lstStyle/>
          <a:p>
            <a:r>
              <a:rPr lang="en-US"/>
              <a:t>Aspire Integrations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55C17ECC-41E4-9D53-834B-2BB24DB8540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35028" y="3553973"/>
            <a:ext cx="3619827" cy="404470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2867219-A344-2D3A-00DE-E1CBB3D683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35154" y="3959291"/>
            <a:ext cx="3619827" cy="368562"/>
          </a:xfrm>
        </p:spPr>
        <p:txBody>
          <a:bodyPr/>
          <a:lstStyle/>
          <a:p>
            <a:r>
              <a:rPr lang="en-US"/>
              <a:t>Aspire Dashboard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459B53BE-0C3B-B72F-88AD-1AFB528114F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235154" y="3547727"/>
            <a:ext cx="3619827" cy="404470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33AF38B7-223C-BB2C-F2BC-46A8614DC50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63007" y="4754848"/>
            <a:ext cx="3619827" cy="830997"/>
          </a:xfrm>
        </p:spPr>
        <p:txBody>
          <a:bodyPr/>
          <a:lstStyle/>
          <a:p>
            <a:r>
              <a:rPr lang="en-US" dirty="0"/>
              <a:t>The AppHost is the map for your distributed app. It is the code-first place where you declare your application’s services and their relationships. 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F38AC047-D11B-FEF9-B8D5-4BC449C6263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435028" y="4761942"/>
            <a:ext cx="3619827" cy="830997"/>
          </a:xfrm>
        </p:spPr>
        <p:txBody>
          <a:bodyPr/>
          <a:lstStyle/>
          <a:p>
            <a:r>
              <a:rPr lang="en-US" dirty="0"/>
              <a:t>Aspire integrations are a curated suite of over one hundred packages that make it easy to connect your cloud-native applications with popular services.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89273433-D653-4857-28B0-E08C8DD2D50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235154" y="4755696"/>
            <a:ext cx="3619827" cy="1015663"/>
          </a:xfrm>
        </p:spPr>
        <p:txBody>
          <a:bodyPr/>
          <a:lstStyle/>
          <a:p>
            <a:r>
              <a:rPr lang="en-US" dirty="0"/>
              <a:t>The Aspire dashboard is powered by OpenTelemetry and collects traces, metrics, and structured logs and surfaces them through a rich, interactive UI and an MCP server for agents.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158B2B4-AE9B-4E7B-76DE-A07756DA6F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What is Aspire?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ECF84C-F49A-8BAF-0936-E691C31107AF}"/>
              </a:ext>
            </a:extLst>
          </p:cNvPr>
          <p:cNvSpPr/>
          <p:nvPr/>
        </p:nvSpPr>
        <p:spPr>
          <a:xfrm>
            <a:off x="8235154" y="2145385"/>
            <a:ext cx="3157666" cy="947025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Cascadia Code" panose="020B0609020000020004" pitchFamily="49" charset="0"/>
              <a:ea typeface="+mn-ea"/>
              <a:cs typeface="Cascadia Code" panose="020B0609020000020004" pitchFamily="49" charset="0"/>
            </a:endParaRPr>
          </a:p>
        </p:txBody>
      </p:sp>
      <p:sp>
        <p:nvSpPr>
          <p:cNvPr id="53" name="Text Placeholder 40">
            <a:extLst>
              <a:ext uri="{FF2B5EF4-FFF2-40B4-BE49-F238E27FC236}">
                <a16:creationId xmlns:a16="http://schemas.microsoft.com/office/drawing/2014/main" id="{B73B5ECE-23EE-EAF6-F935-D767AEB79B71}"/>
              </a:ext>
            </a:extLst>
          </p:cNvPr>
          <p:cNvSpPr txBox="1">
            <a:spLocks/>
          </p:cNvSpPr>
          <p:nvPr/>
        </p:nvSpPr>
        <p:spPr>
          <a:xfrm>
            <a:off x="570209" y="2381912"/>
            <a:ext cx="1285485" cy="36856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spcBef>
                <a:spcPct val="20000"/>
              </a:spcBef>
              <a:buFont typeface="Arial" pitchFamily="34" charset="0"/>
              <a:buNone/>
              <a:defRPr lang="en-US" sz="1800" b="0" i="0" kern="0" spc="-36" dirty="0" smtClean="0">
                <a:solidFill>
                  <a:schemeClr val="bg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  <a:lvl2pPr marL="371438" indent="-142861" algn="l" defTabSz="457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71443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00020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28597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257175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752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329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2906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55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-36" normalizeH="0" baseline="0" noProof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Poppins"/>
                <a:cs typeface="Poppins" pitchFamily="2" charset="77"/>
              </a:rPr>
              <a:t>Aspire CLI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4E15C7B1-264F-C0A5-811F-560C1E3AE539}"/>
              </a:ext>
            </a:extLst>
          </p:cNvPr>
          <p:cNvSpPr txBox="1">
            <a:spLocks/>
          </p:cNvSpPr>
          <p:nvPr/>
        </p:nvSpPr>
        <p:spPr>
          <a:xfrm>
            <a:off x="4435881" y="2429496"/>
            <a:ext cx="3738502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lang="en-US" sz="1200" b="0" i="0" kern="0" spc="0" dirty="0" smtClean="0">
                <a:solidFill>
                  <a:schemeClr val="bg1"/>
                </a:solidFill>
                <a:latin typeface="Poppins Light" panose="00000400000000000000" pitchFamily="2" charset="0"/>
                <a:ea typeface="Poppins Light" panose="00000400000000000000" pitchFamily="2" charset="0"/>
                <a:cs typeface="Poppins Light" panose="00000400000000000000" pitchFamily="2" charset="0"/>
              </a:defRPr>
            </a:lvl1pPr>
            <a:lvl2pPr marL="371438" indent="-142861" algn="l" defTabSz="457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71443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00020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28597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257175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752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329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2906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Poppins Light" panose="00000400000000000000" pitchFamily="2" charset="0"/>
                <a:cs typeface="Poppins Light" panose="00000400000000000000" pitchFamily="2" charset="0"/>
              </a:rPr>
              <a:t>The CLI provides an interactive, agent-ready control plane so you can create, run and deploy distributed apps seamlessly. 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550F5E45-3DD0-A912-79A3-5F4A405D4264}"/>
              </a:ext>
            </a:extLst>
          </p:cNvPr>
          <p:cNvSpPr txBox="1">
            <a:spLocks/>
          </p:cNvSpPr>
          <p:nvPr/>
        </p:nvSpPr>
        <p:spPr>
          <a:xfrm>
            <a:off x="563007" y="4334099"/>
            <a:ext cx="3292009" cy="36856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spcBef>
                <a:spcPct val="20000"/>
              </a:spcBef>
              <a:buFont typeface="Arial" pitchFamily="34" charset="0"/>
              <a:buNone/>
              <a:defRPr lang="en-US" sz="2800" b="0" i="0" kern="1200" dirty="0">
                <a:solidFill>
                  <a:schemeClr val="accent5"/>
                </a:solidFill>
                <a:latin typeface="+mj-lt"/>
                <a:ea typeface="Segoe UI Variable Semibold Display" pitchFamily="34" charset="-122"/>
                <a:cs typeface="Segoe UI Variable Semibold Display" pitchFamily="34" charset="-120"/>
              </a:defRPr>
            </a:lvl1pPr>
            <a:lvl2pPr marL="371438" indent="-142861" algn="l" defTabSz="457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71443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00020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28597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257175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752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329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2906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55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9AAED"/>
                </a:solidFill>
                <a:effectLst/>
                <a:uLnTx/>
                <a:uFillTx/>
                <a:latin typeface="Poppins Light" panose="00000400000000000000" pitchFamily="2" charset="0"/>
                <a:ea typeface="Segoe UI Variable Semibold Display" pitchFamily="34" charset="-122"/>
                <a:cs typeface="Poppins Light" panose="00000400000000000000" pitchFamily="2" charset="0"/>
              </a:rPr>
              <a:t>Define your stack in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B9AAED"/>
                </a:solidFill>
                <a:effectLst/>
                <a:uLnTx/>
                <a:uFillTx/>
                <a:latin typeface="Poppins Semibold"/>
                <a:ea typeface="Segoe UI Variable Semibold Display" pitchFamily="34" charset="-122"/>
                <a:cs typeface="Poppins Light" panose="00000400000000000000" pitchFamily="2" charset="0"/>
              </a:rPr>
              <a:t>code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8C7E7AB-3D98-77CF-1B9E-09559803480D}"/>
              </a:ext>
            </a:extLst>
          </p:cNvPr>
          <p:cNvSpPr txBox="1">
            <a:spLocks/>
          </p:cNvSpPr>
          <p:nvPr/>
        </p:nvSpPr>
        <p:spPr>
          <a:xfrm>
            <a:off x="4435028" y="4330989"/>
            <a:ext cx="3417878" cy="36856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spcBef>
                <a:spcPct val="20000"/>
              </a:spcBef>
              <a:buFont typeface="Arial" pitchFamily="34" charset="0"/>
              <a:buNone/>
              <a:defRPr lang="en-US" sz="2800" b="0" i="0" kern="1200" dirty="0">
                <a:solidFill>
                  <a:schemeClr val="accent5"/>
                </a:solidFill>
                <a:latin typeface="+mj-lt"/>
                <a:ea typeface="Segoe UI Variable Semibold Display" pitchFamily="34" charset="-122"/>
                <a:cs typeface="Segoe UI Variable Semibold Display" pitchFamily="34" charset="-120"/>
              </a:defRPr>
            </a:lvl1pPr>
            <a:lvl2pPr marL="371438" indent="-142861" algn="l" defTabSz="457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71443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00020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28597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257175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752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329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2906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55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9AAED"/>
                </a:solidFill>
                <a:effectLst/>
                <a:uLnTx/>
                <a:uFillTx/>
                <a:latin typeface="Poppins Light" panose="00000400000000000000" pitchFamily="2" charset="0"/>
                <a:ea typeface="Segoe UI Variable Semibold Display" pitchFamily="34" charset="-122"/>
                <a:cs typeface="Poppins Light" panose="00000400000000000000" pitchFamily="2" charset="0"/>
              </a:rPr>
              <a:t>Plug in anything,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B9AAED"/>
                </a:solidFill>
                <a:effectLst/>
                <a:uLnTx/>
                <a:uFillTx/>
                <a:latin typeface="Poppins Semibold"/>
                <a:ea typeface="Segoe UI Variable Semibold Display" pitchFamily="34" charset="-122"/>
                <a:cs typeface="Poppins Light" panose="00000400000000000000" pitchFamily="2" charset="0"/>
              </a:rPr>
              <a:t>ship faster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9C32792-D026-A518-AFCB-150A6998AEC4}"/>
              </a:ext>
            </a:extLst>
          </p:cNvPr>
          <p:cNvSpPr txBox="1">
            <a:spLocks/>
          </p:cNvSpPr>
          <p:nvPr/>
        </p:nvSpPr>
        <p:spPr>
          <a:xfrm>
            <a:off x="8204309" y="4327005"/>
            <a:ext cx="3417878" cy="36856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spcBef>
                <a:spcPct val="20000"/>
              </a:spcBef>
              <a:buFont typeface="Arial" pitchFamily="34" charset="0"/>
              <a:buNone/>
              <a:defRPr lang="en-US" sz="2800" b="0" i="0" kern="1200" dirty="0">
                <a:solidFill>
                  <a:schemeClr val="accent5"/>
                </a:solidFill>
                <a:latin typeface="+mj-lt"/>
                <a:ea typeface="Segoe UI Variable Semibold Display" pitchFamily="34" charset="-122"/>
                <a:cs typeface="Segoe UI Variable Semibold Display" pitchFamily="34" charset="-120"/>
              </a:defRPr>
            </a:lvl1pPr>
            <a:lvl2pPr marL="371438" indent="-142861" algn="l" defTabSz="457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71443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00020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28597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257175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752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329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2906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55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9AAED"/>
                </a:solidFill>
                <a:effectLst/>
                <a:uLnTx/>
                <a:uFillTx/>
                <a:latin typeface="Poppins Light" panose="00000400000000000000" pitchFamily="2" charset="0"/>
                <a:ea typeface="Segoe UI Variable Semibold Display" pitchFamily="34" charset="-122"/>
                <a:cs typeface="Poppins Light" panose="00000400000000000000" pitchFamily="2" charset="0"/>
              </a:rPr>
              <a:t>Your app,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B9AAED"/>
                </a:solidFill>
                <a:effectLst/>
                <a:uLnTx/>
                <a:uFillTx/>
                <a:latin typeface="Poppins Semibold"/>
                <a:ea typeface="Segoe UI Variable Semibold Display" pitchFamily="34" charset="-122"/>
                <a:cs typeface="Poppins Light" panose="00000400000000000000" pitchFamily="2" charset="0"/>
              </a:rPr>
              <a:t>at a glance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5DB673-7462-9391-FF2A-45F9CDDF0E5B}"/>
              </a:ext>
            </a:extLst>
          </p:cNvPr>
          <p:cNvSpPr txBox="1">
            <a:spLocks/>
          </p:cNvSpPr>
          <p:nvPr/>
        </p:nvSpPr>
        <p:spPr>
          <a:xfrm>
            <a:off x="570209" y="2724183"/>
            <a:ext cx="3921843" cy="36856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spcBef>
                <a:spcPct val="20000"/>
              </a:spcBef>
              <a:buFont typeface="Arial" pitchFamily="34" charset="0"/>
              <a:buNone/>
              <a:defRPr lang="en-US" sz="2800" b="0" i="0" kern="1200" dirty="0">
                <a:solidFill>
                  <a:schemeClr val="accent5"/>
                </a:solidFill>
                <a:latin typeface="+mj-lt"/>
                <a:ea typeface="Segoe UI Variable Semibold Display" pitchFamily="34" charset="-122"/>
                <a:cs typeface="Segoe UI Variable Semibold Display" pitchFamily="34" charset="-120"/>
              </a:defRPr>
            </a:lvl1pPr>
            <a:lvl2pPr marL="371438" indent="-142861" algn="l" defTabSz="457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71443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00020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28597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257175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752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329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2906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55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9AAED"/>
                </a:solidFill>
                <a:effectLst/>
                <a:uLnTx/>
                <a:uFillTx/>
                <a:latin typeface="Poppins Light" panose="00000400000000000000" pitchFamily="2" charset="0"/>
                <a:ea typeface="Segoe UI Variable Semibold Display" pitchFamily="34" charset="-122"/>
                <a:cs typeface="Poppins Light" panose="00000400000000000000" pitchFamily="2" charset="0"/>
              </a:rPr>
              <a:t>Your agent-ready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B9AAED"/>
                </a:solidFill>
                <a:effectLst/>
                <a:uLnTx/>
                <a:uFillTx/>
                <a:latin typeface="Poppins Semibold"/>
                <a:ea typeface="Segoe UI Variable Semibold Display" pitchFamily="34" charset="-122"/>
                <a:cs typeface="Poppins Light" panose="00000400000000000000" pitchFamily="2" charset="0"/>
              </a:rPr>
              <a:t>control plane</a:t>
            </a:r>
          </a:p>
        </p:txBody>
      </p:sp>
      <p:pic>
        <p:nvPicPr>
          <p:cNvPr id="6" name="Image 59">
            <a:extLst>
              <a:ext uri="{FF2B5EF4-FFF2-40B4-BE49-F238E27FC236}">
                <a16:creationId xmlns:a16="http://schemas.microsoft.com/office/drawing/2014/main" id="{5454268D-6E10-679A-BA4A-4906E2643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508" y="3623956"/>
            <a:ext cx="254450" cy="203598"/>
          </a:xfrm>
          <a:prstGeom prst="rect">
            <a:avLst/>
          </a:prstGeom>
        </p:spPr>
      </p:pic>
      <p:pic>
        <p:nvPicPr>
          <p:cNvPr id="7" name="Image 36">
            <a:extLst>
              <a:ext uri="{FF2B5EF4-FFF2-40B4-BE49-F238E27FC236}">
                <a16:creationId xmlns:a16="http://schemas.microsoft.com/office/drawing/2014/main" id="{0625ECBC-5DC8-9B2C-126E-08D70A639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2872" y="3616969"/>
            <a:ext cx="208530" cy="217571"/>
          </a:xfrm>
          <a:prstGeom prst="rect">
            <a:avLst/>
          </a:prstGeom>
        </p:spPr>
      </p:pic>
      <p:pic>
        <p:nvPicPr>
          <p:cNvPr id="8" name="Image 12">
            <a:extLst>
              <a:ext uri="{FF2B5EF4-FFF2-40B4-BE49-F238E27FC236}">
                <a16:creationId xmlns:a16="http://schemas.microsoft.com/office/drawing/2014/main" id="{A2C90E05-2F8B-1A52-669B-A71010C1C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99862" y="3643560"/>
            <a:ext cx="225328" cy="225296"/>
          </a:xfrm>
          <a:prstGeom prst="rect">
            <a:avLst/>
          </a:prstGeom>
        </p:spPr>
      </p:pic>
      <p:sp>
        <p:nvSpPr>
          <p:cNvPr id="9" name="Text Placeholder 41">
            <a:extLst>
              <a:ext uri="{FF2B5EF4-FFF2-40B4-BE49-F238E27FC236}">
                <a16:creationId xmlns:a16="http://schemas.microsoft.com/office/drawing/2014/main" id="{41AFA49F-9B82-D58C-027B-32DBDEFCF717}"/>
              </a:ext>
            </a:extLst>
          </p:cNvPr>
          <p:cNvSpPr txBox="1">
            <a:spLocks/>
          </p:cNvSpPr>
          <p:nvPr/>
        </p:nvSpPr>
        <p:spPr>
          <a:xfrm>
            <a:off x="563006" y="1962178"/>
            <a:ext cx="3619827" cy="40447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spcBef>
                <a:spcPct val="20000"/>
              </a:spcBef>
              <a:buFont typeface="Arial" pitchFamily="34" charset="0"/>
              <a:buNone/>
              <a:defRPr lang="en-US" sz="2800" b="0" i="0" kern="1200" dirty="0">
                <a:solidFill>
                  <a:schemeClr val="accent5"/>
                </a:solidFill>
                <a:latin typeface="+mj-lt"/>
                <a:ea typeface="Segoe UI Variable Semibold Display" pitchFamily="34" charset="-122"/>
                <a:cs typeface="Segoe UI Variable Semibold Display" pitchFamily="34" charset="-120"/>
              </a:defRPr>
            </a:lvl1pPr>
            <a:lvl2pPr marL="371438" indent="-142861" algn="l" defTabSz="457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71443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00020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28597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257175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752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329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2906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55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B9AAED"/>
                </a:solidFill>
                <a:effectLst/>
                <a:uLnTx/>
                <a:uFillTx/>
                <a:latin typeface="Poppins Semibold"/>
                <a:ea typeface="Segoe UI Variable Semibold Display" pitchFamily="34" charset="-122"/>
              </a:rPr>
              <a:t> </a:t>
            </a:r>
          </a:p>
        </p:txBody>
      </p:sp>
      <p:pic>
        <p:nvPicPr>
          <p:cNvPr id="10" name="Image 69">
            <a:extLst>
              <a:ext uri="{FF2B5EF4-FFF2-40B4-BE49-F238E27FC236}">
                <a16:creationId xmlns:a16="http://schemas.microsoft.com/office/drawing/2014/main" id="{31AEFA72-5215-9B44-8873-EC3B2D789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9402" y="2083729"/>
            <a:ext cx="239556" cy="203598"/>
          </a:xfrm>
          <a:prstGeom prst="rect">
            <a:avLst/>
          </a:prstGeom>
        </p:spPr>
      </p:pic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6C3BCA49-D72B-329C-1E2C-0324AB5FA6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0209" y="1071824"/>
            <a:ext cx="11046657" cy="469900"/>
          </a:xfrm>
        </p:spPr>
        <p:txBody>
          <a:bodyPr/>
          <a:lstStyle/>
          <a:p>
            <a:r>
              <a:rPr lang="en-US"/>
              <a:t>The important parts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EFCB1D-04C8-39C5-4667-27F0FEE9ED29}"/>
              </a:ext>
            </a:extLst>
          </p:cNvPr>
          <p:cNvCxnSpPr>
            <a:cxnSpLocks/>
          </p:cNvCxnSpPr>
          <p:nvPr/>
        </p:nvCxnSpPr>
        <p:spPr>
          <a:xfrm>
            <a:off x="513708" y="3364787"/>
            <a:ext cx="10879112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3">
                    <a:lumMod val="2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1FB8B5E-8B8B-323A-BE06-5D28DFFAD895}"/>
              </a:ext>
            </a:extLst>
          </p:cNvPr>
          <p:cNvSpPr txBox="1"/>
          <p:nvPr/>
        </p:nvSpPr>
        <p:spPr>
          <a:xfrm>
            <a:off x="8356697" y="2355381"/>
            <a:ext cx="2747868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Consolas"/>
                <a:ea typeface="+mn-ea"/>
                <a:cs typeface="Cascadia Code" panose="020B0609020000020004" pitchFamily="49" charset="0"/>
              </a:rPr>
              <a:t>&gt; aspire init</a:t>
            </a:r>
          </a:p>
        </p:txBody>
      </p:sp>
    </p:spTree>
    <p:extLst>
      <p:ext uri="{BB962C8B-B14F-4D97-AF65-F5344CB8AC3E}">
        <p14:creationId xmlns:p14="http://schemas.microsoft.com/office/powerpoint/2010/main" val="249400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4537C-9163-D798-FE74-1A88D219A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0B8A60C9-0C9B-FD38-0B60-5E8D0D4ABFE2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3"/>
          <a:srcRect t="221" b="221"/>
          <a:stretch/>
        </p:blipFill>
        <p:spPr>
          <a:prstGeom prst="roundRect">
            <a:avLst>
              <a:gd name="adj" fmla="val 3536"/>
            </a:avLst>
          </a:prstGeom>
          <a:solidFill>
            <a:srgbClr val="FEFFFE"/>
          </a:solidFill>
          <a:ln w="38100" cap="flat" cmpd="sng" algn="ctr">
            <a:gradFill>
              <a:gsLst>
                <a:gs pos="0">
                  <a:srgbClr val="DBD3F4"/>
                </a:gs>
                <a:gs pos="32000">
                  <a:srgbClr val="9D72F8"/>
                </a:gs>
                <a:gs pos="65000">
                  <a:srgbClr val="8853F0"/>
                </a:gs>
                <a:gs pos="100000">
                  <a:srgbClr val="7455DD"/>
                </a:gs>
              </a:gsLst>
              <a:lin ang="3000000" scaled="0"/>
            </a:gradFill>
            <a:prstDash val="solid"/>
            <a:miter lim="800000"/>
          </a:ln>
          <a:effectLst>
            <a:glow rad="254000">
              <a:srgbClr val="DCDFE6">
                <a:alpha val="9137"/>
              </a:srgbClr>
            </a:glow>
            <a:softEdge rad="0"/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62032-0C9E-023E-49EA-AF2D7EE12D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Dev first, ops friendly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8D469-DF68-80D0-7194-F6F93B94564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Clone and run any repo, add new services in one command, and deploy – or hand off to your deployment pipeline – without code changes, from one CLI.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5085E-9B10-42F7-FFEA-330396EE8BD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App Host + CLI</a:t>
            </a:r>
          </a:p>
        </p:txBody>
      </p:sp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F0D52E1-8F19-6036-7DD2-5F93A10246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438" t="3673" r="19475" b="6302"/>
          <a:stretch>
            <a:fillRect/>
          </a:stretch>
        </p:blipFill>
        <p:spPr>
          <a:xfrm>
            <a:off x="6186571" y="999611"/>
            <a:ext cx="4512483" cy="465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7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DA406C-BDF8-AB88-D83C-41B48FCE22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338" y="503238"/>
            <a:ext cx="3695615" cy="398462"/>
          </a:xfrm>
          <a:noFill/>
        </p:spPr>
        <p:txBody>
          <a:bodyPr/>
          <a:lstStyle/>
          <a:p>
            <a:r>
              <a:rPr lang="en-US" dirty="0">
                <a:effectLst/>
              </a:rPr>
              <a:t>Modern apps are like being in 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13BD1-E16C-C53E-19FC-3C25E49B9C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1338" y="901700"/>
            <a:ext cx="3604284" cy="382586"/>
          </a:xfrm>
          <a:noFill/>
        </p:spPr>
        <p:txBody>
          <a:bodyPr/>
          <a:lstStyle/>
          <a:p>
            <a:r>
              <a:rPr lang="en-US" dirty="0">
                <a:effectLst/>
              </a:rPr>
              <a:t>Big city without a map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C689103-A817-8EA7-D36E-60746A148A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686588" y="1840205"/>
            <a:ext cx="1727287" cy="219869"/>
          </a:xfrm>
        </p:spPr>
        <p:txBody>
          <a:bodyPr/>
          <a:lstStyle/>
          <a:p>
            <a:r>
              <a:rPr lang="en-US" dirty="0"/>
              <a:t>Env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3094EC-901A-25F6-A13B-0A136C75E4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98788" y="1860298"/>
            <a:ext cx="1758950" cy="220663"/>
          </a:xfrm>
        </p:spPr>
        <p:txBody>
          <a:bodyPr/>
          <a:lstStyle/>
          <a:p>
            <a:r>
              <a:rPr lang="en-US" dirty="0"/>
              <a:t>Frontends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27D5D79F-F0E8-8B50-A72C-503C63F6DF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98095" y="3358160"/>
            <a:ext cx="1759180" cy="219869"/>
          </a:xfrm>
        </p:spPr>
        <p:txBody>
          <a:bodyPr/>
          <a:lstStyle/>
          <a:p>
            <a:r>
              <a:rPr lang="en-US" dirty="0"/>
              <a:t>Backends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D38E0DC-B73A-37AD-7C07-AE735FECBB1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08445" y="1860956"/>
            <a:ext cx="1759180" cy="219869"/>
          </a:xfrm>
        </p:spPr>
        <p:txBody>
          <a:bodyPr/>
          <a:lstStyle/>
          <a:p>
            <a:r>
              <a:rPr lang="en-US" dirty="0"/>
              <a:t>Services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88F18239-9B43-6C3E-0343-06C73434EF6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453959" y="3358160"/>
            <a:ext cx="1759180" cy="219869"/>
          </a:xfrm>
        </p:spPr>
        <p:txBody>
          <a:bodyPr/>
          <a:lstStyle/>
          <a:p>
            <a:r>
              <a:rPr lang="en-US" dirty="0"/>
              <a:t>Observability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5494C0B-1F05-6156-9525-C4568C08B0F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485852" y="1840205"/>
            <a:ext cx="1727287" cy="219869"/>
          </a:xfrm>
        </p:spPr>
        <p:txBody>
          <a:bodyPr/>
          <a:lstStyle/>
          <a:p>
            <a:r>
              <a:rPr lang="en-US" dirty="0"/>
              <a:t>Agents + AI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4A9537CF-1DFE-F9FA-440B-BA2BE749673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54333" y="4900582"/>
            <a:ext cx="1727287" cy="219869"/>
          </a:xfrm>
        </p:spPr>
        <p:txBody>
          <a:bodyPr/>
          <a:lstStyle/>
          <a:p>
            <a:r>
              <a:rPr lang="en-US" b="1" dirty="0"/>
              <a:t>Manifests + Scripts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836B99B-F1B6-02BC-2507-D732B6BD131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54063" y="1860298"/>
            <a:ext cx="1727200" cy="220663"/>
          </a:xfrm>
        </p:spPr>
        <p:txBody>
          <a:bodyPr/>
          <a:lstStyle/>
          <a:p>
            <a:r>
              <a:rPr lang="en-US" dirty="0"/>
              <a:t>Editor/IDE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A4F0532-8087-F1F5-F7EC-18B5CDCFB37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355561" y="4901836"/>
            <a:ext cx="1727287" cy="219869"/>
          </a:xfrm>
        </p:spPr>
        <p:txBody>
          <a:bodyPr/>
          <a:lstStyle/>
          <a:p>
            <a:r>
              <a:rPr lang="en-US" b="1" dirty="0"/>
              <a:t>Deployment handoff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1B56376-8DD1-2535-D0CC-3B506562120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4063" y="2161923"/>
            <a:ext cx="1727200" cy="219075"/>
          </a:xfrm>
        </p:spPr>
        <p:txBody>
          <a:bodyPr/>
          <a:lstStyle/>
          <a:p>
            <a:r>
              <a:rPr lang="en-US" dirty="0"/>
              <a:t>&gt; Operating systems</a:t>
            </a:r>
          </a:p>
          <a:p>
            <a:r>
              <a:rPr lang="en-US" dirty="0"/>
              <a:t>&gt; Shells + terminals</a:t>
            </a:r>
          </a:p>
          <a:p>
            <a:r>
              <a:rPr lang="en-US" dirty="0"/>
              <a:t>&gt; Coding agents</a:t>
            </a:r>
          </a:p>
          <a:p>
            <a:r>
              <a:rPr lang="en-US" dirty="0"/>
              <a:t>&gt; Extensions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FCBDEC7-09C9-5943-222F-77A6CE41494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014663" y="2161923"/>
            <a:ext cx="1727200" cy="219075"/>
          </a:xfrm>
        </p:spPr>
        <p:txBody>
          <a:bodyPr/>
          <a:lstStyle/>
          <a:p>
            <a:r>
              <a:rPr lang="en-US" dirty="0"/>
              <a:t>&gt; Endless languages + frameworks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A28247B3-1C23-74A9-2DF2-567C5A0C575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208445" y="2161241"/>
            <a:ext cx="1813942" cy="2257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&gt; Databases + storage</a:t>
            </a:r>
          </a:p>
          <a:p>
            <a:pPr>
              <a:lnSpc>
                <a:spcPct val="100000"/>
              </a:lnSpc>
            </a:pPr>
            <a:r>
              <a:rPr lang="en-US" dirty="0"/>
              <a:t>&gt; Auth</a:t>
            </a:r>
          </a:p>
          <a:p>
            <a:pPr>
              <a:lnSpc>
                <a:spcPct val="100000"/>
              </a:lnSpc>
            </a:pPr>
            <a:r>
              <a:rPr lang="en-US" dirty="0"/>
              <a:t>&gt; Caches + queues</a:t>
            </a:r>
          </a:p>
          <a:p>
            <a:pPr>
              <a:lnSpc>
                <a:spcPct val="100000"/>
              </a:lnSpc>
            </a:pPr>
            <a:r>
              <a:rPr lang="en-US" dirty="0"/>
              <a:t>&gt; Messaging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E62C84F0-3250-8EF3-8A5C-90840D28FD3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469906" y="2170548"/>
            <a:ext cx="1759180" cy="210562"/>
          </a:xfrm>
        </p:spPr>
        <p:txBody>
          <a:bodyPr/>
          <a:lstStyle/>
          <a:p>
            <a:r>
              <a:rPr lang="en-US" dirty="0"/>
              <a:t>&gt; Models, deployments, frameworks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C2789319-DEE1-A4F8-0E9D-01E919195D5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686588" y="2161241"/>
            <a:ext cx="1727287" cy="21986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&gt; Secrets/tokens/keys</a:t>
            </a:r>
          </a:p>
          <a:p>
            <a:pPr>
              <a:lnSpc>
                <a:spcPct val="100000"/>
              </a:lnSpc>
            </a:pPr>
            <a:r>
              <a:rPr lang="en-US" dirty="0"/>
              <a:t>&gt; Provisioning parameters</a:t>
            </a:r>
          </a:p>
          <a:p>
            <a:pPr>
              <a:lnSpc>
                <a:spcPct val="100000"/>
              </a:lnSpc>
            </a:pPr>
            <a:r>
              <a:rPr lang="en-US" dirty="0"/>
              <a:t>&gt; Non-source-controllable assets</a:t>
            </a:r>
          </a:p>
          <a:p>
            <a:pPr>
              <a:lnSpc>
                <a:spcPct val="100000"/>
              </a:lnSpc>
            </a:pPr>
            <a:r>
              <a:rPr lang="en-US" dirty="0"/>
              <a:t>&gt; Changing ports and dependencies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30AE9426-5416-C571-F9CB-50D09C216F1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453959" y="3688503"/>
            <a:ext cx="1727287" cy="219869"/>
          </a:xfrm>
        </p:spPr>
        <p:txBody>
          <a:bodyPr/>
          <a:lstStyle/>
          <a:p>
            <a:r>
              <a:rPr lang="en-US" dirty="0"/>
              <a:t>&gt; Different data pipelines for different parts of the app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A3AEBC0A-BB1E-D61D-4A1C-58E711E5645A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014042" y="3688503"/>
            <a:ext cx="1727287" cy="219869"/>
          </a:xfrm>
        </p:spPr>
        <p:txBody>
          <a:bodyPr/>
          <a:lstStyle/>
          <a:p>
            <a:r>
              <a:rPr lang="en-US" dirty="0"/>
              <a:t>&gt; Microservices, monoliths, containers, VMs</a:t>
            </a:r>
          </a:p>
          <a:p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50690445-7544-C03B-D276-F821D6920E6A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54333" y="5259985"/>
            <a:ext cx="5183524" cy="462702"/>
          </a:xfrm>
        </p:spPr>
        <p:txBody>
          <a:bodyPr/>
          <a:lstStyle/>
          <a:p>
            <a:r>
              <a:rPr lang="en-US" dirty="0"/>
              <a:t>&gt; Manifest languages (YAML, JSON, </a:t>
            </a:r>
            <a:r>
              <a:rPr lang="en-US" dirty="0" err="1"/>
              <a:t>Dockerfiles</a:t>
            </a:r>
            <a:r>
              <a:rPr lang="en-US" dirty="0"/>
              <a:t>)</a:t>
            </a:r>
          </a:p>
          <a:p>
            <a:r>
              <a:rPr lang="en-US" dirty="0"/>
              <a:t>&gt; Hard-to-read scripts (Bash, </a:t>
            </a:r>
            <a:r>
              <a:rPr lang="en-US" dirty="0" err="1"/>
              <a:t>pwsh</a:t>
            </a:r>
            <a:r>
              <a:rPr lang="en-US" dirty="0"/>
              <a:t>)</a:t>
            </a:r>
          </a:p>
          <a:p>
            <a:r>
              <a:rPr lang="en-US" dirty="0"/>
              <a:t>&gt; README.md, internal wikis, "tribal knowledge"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5EE466BC-CEAF-248D-4060-D07D37A95A13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355561" y="5259985"/>
            <a:ext cx="5183524" cy="462702"/>
          </a:xfrm>
        </p:spPr>
        <p:txBody>
          <a:bodyPr/>
          <a:lstStyle/>
          <a:p>
            <a:r>
              <a:rPr lang="en-US" dirty="0"/>
              <a:t>&gt; Manual deployments</a:t>
            </a:r>
          </a:p>
          <a:p>
            <a:r>
              <a:rPr lang="en-US" dirty="0"/>
              <a:t>&gt; Automated CI/CD</a:t>
            </a:r>
          </a:p>
          <a:p>
            <a:r>
              <a:rPr lang="en-US" dirty="0"/>
              <a:t>&gt; Enterprise </a:t>
            </a:r>
            <a:r>
              <a:rPr lang="en-US" dirty="0" err="1"/>
              <a:t>devops</a:t>
            </a:r>
            <a:r>
              <a:rPr lang="en-US" dirty="0"/>
              <a:t> workflow</a:t>
            </a:r>
          </a:p>
        </p:txBody>
      </p:sp>
      <p:pic>
        <p:nvPicPr>
          <p:cNvPr id="52" name="Image 60" descr=" ">
            <a:extLst>
              <a:ext uri="{FF2B5EF4-FFF2-40B4-BE49-F238E27FC236}">
                <a16:creationId xmlns:a16="http://schemas.microsoft.com/office/drawing/2014/main" id="{1FA97334-A573-ED8F-BA7F-A2552B79D0D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4678" y="1627706"/>
            <a:ext cx="195332" cy="183100"/>
          </a:xfrm>
          <a:prstGeom prst="rect">
            <a:avLst/>
          </a:prstGeom>
        </p:spPr>
      </p:pic>
      <p:pic>
        <p:nvPicPr>
          <p:cNvPr id="53" name="Image 1" descr=" ">
            <a:extLst>
              <a:ext uri="{FF2B5EF4-FFF2-40B4-BE49-F238E27FC236}">
                <a16:creationId xmlns:a16="http://schemas.microsoft.com/office/drawing/2014/main" id="{246B3CA6-851C-E64E-7593-4E6137A8DD5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9332" y="1614670"/>
            <a:ext cx="196164" cy="196136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5DEC2B2C-B0B4-FCD8-F5B7-3AD074321A2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45712" y="1571081"/>
            <a:ext cx="245262" cy="245262"/>
          </a:xfrm>
          <a:prstGeom prst="rect">
            <a:avLst/>
          </a:prstGeom>
        </p:spPr>
      </p:pic>
      <p:pic>
        <p:nvPicPr>
          <p:cNvPr id="55" name="Image 35" descr=" ">
            <a:extLst>
              <a:ext uri="{FF2B5EF4-FFF2-40B4-BE49-F238E27FC236}">
                <a16:creationId xmlns:a16="http://schemas.microsoft.com/office/drawing/2014/main" id="{A0395994-A1EC-A852-09C8-B2445BE0FE4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52185" y="3169622"/>
            <a:ext cx="187182" cy="187194"/>
          </a:xfrm>
          <a:prstGeom prst="rect">
            <a:avLst/>
          </a:prstGeom>
        </p:spPr>
      </p:pic>
      <p:pic>
        <p:nvPicPr>
          <p:cNvPr id="56" name="Image 70" descr=" ">
            <a:extLst>
              <a:ext uri="{FF2B5EF4-FFF2-40B4-BE49-F238E27FC236}">
                <a16:creationId xmlns:a16="http://schemas.microsoft.com/office/drawing/2014/main" id="{7DDCBF31-64D5-4365-AE29-429D0EA1C85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52185" y="1621035"/>
            <a:ext cx="195332" cy="195308"/>
          </a:xfrm>
          <a:prstGeom prst="rect">
            <a:avLst/>
          </a:prstGeom>
        </p:spPr>
      </p:pic>
      <p:pic>
        <p:nvPicPr>
          <p:cNvPr id="57" name="Image 30" descr=" ">
            <a:extLst>
              <a:ext uri="{FF2B5EF4-FFF2-40B4-BE49-F238E27FC236}">
                <a16:creationId xmlns:a16="http://schemas.microsoft.com/office/drawing/2014/main" id="{2958DEB0-7C97-D961-F3DF-8803337FBCA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62327" y="1630073"/>
            <a:ext cx="219050" cy="217930"/>
          </a:xfrm>
          <a:prstGeom prst="rect">
            <a:avLst/>
          </a:prstGeom>
        </p:spPr>
      </p:pic>
      <p:pic>
        <p:nvPicPr>
          <p:cNvPr id="58" name="Image 9" descr=" ">
            <a:extLst>
              <a:ext uri="{FF2B5EF4-FFF2-40B4-BE49-F238E27FC236}">
                <a16:creationId xmlns:a16="http://schemas.microsoft.com/office/drawing/2014/main" id="{DEBDA66C-0F0A-FA6E-8331-1578EA03607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4678" y="4709671"/>
            <a:ext cx="207990" cy="191238"/>
          </a:xfrm>
          <a:prstGeom prst="rect">
            <a:avLst/>
          </a:prstGeom>
        </p:spPr>
      </p:pic>
      <p:pic>
        <p:nvPicPr>
          <p:cNvPr id="59" name="Image 68" descr=" ">
            <a:extLst>
              <a:ext uri="{FF2B5EF4-FFF2-40B4-BE49-F238E27FC236}">
                <a16:creationId xmlns:a16="http://schemas.microsoft.com/office/drawing/2014/main" id="{AF5DCA82-2E79-4CFC-A53E-3F5660B56FB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52461" y="3168278"/>
            <a:ext cx="189906" cy="189882"/>
          </a:xfrm>
          <a:prstGeom prst="rect">
            <a:avLst/>
          </a:prstGeom>
        </p:spPr>
      </p:pic>
      <p:pic>
        <p:nvPicPr>
          <p:cNvPr id="60" name="Image 17" descr=" ">
            <a:extLst>
              <a:ext uri="{FF2B5EF4-FFF2-40B4-BE49-F238E27FC236}">
                <a16:creationId xmlns:a16="http://schemas.microsoft.com/office/drawing/2014/main" id="{0F83A727-78D7-0695-2F1D-0EA16FED1E8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38317" y="4709671"/>
            <a:ext cx="164950" cy="17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4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7BF19-E6F3-1255-C240-5115CD548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1F13DA2-B02D-256A-9BE2-64C662BEAA03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2"/>
          <a:srcRect l="2858" t="-505" r="34089" b="505"/>
          <a:stretch>
            <a:fillRect/>
          </a:stretch>
        </p:blipFill>
        <p:spPr>
          <a:xfrm>
            <a:off x="5271401" y="571500"/>
            <a:ext cx="6342824" cy="5657850"/>
          </a:xfrm>
          <a:prstGeom prst="roundRect">
            <a:avLst>
              <a:gd name="adj" fmla="val 3536"/>
            </a:avLst>
          </a:prstGeom>
          <a:solidFill>
            <a:srgbClr val="FEFFFE"/>
          </a:solidFill>
          <a:ln w="38100" cap="flat" cmpd="sng" algn="ctr">
            <a:gradFill>
              <a:gsLst>
                <a:gs pos="0">
                  <a:srgbClr val="DBD3F4"/>
                </a:gs>
                <a:gs pos="32000">
                  <a:srgbClr val="9D72F8"/>
                </a:gs>
                <a:gs pos="65000">
                  <a:srgbClr val="8853F0"/>
                </a:gs>
                <a:gs pos="100000">
                  <a:srgbClr val="7455DD"/>
                </a:gs>
              </a:gsLst>
              <a:lin ang="3000000" scaled="0"/>
            </a:gradFill>
            <a:prstDash val="solid"/>
            <a:miter lim="800000"/>
          </a:ln>
          <a:effectLst>
            <a:glow rad="254000">
              <a:srgbClr val="1F1E31">
                <a:lumMod val="50000"/>
                <a:lumOff val="50000"/>
                <a:alpha val="9000"/>
              </a:srgbClr>
            </a:glow>
            <a:softEdge rad="0"/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C632E-67A0-9B83-C6D1-FB00AEE7E2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Ready for any coding agent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57D00-2632-7C17-66EE-11693D6D110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0777" y="3561946"/>
            <a:ext cx="3490003" cy="2061334"/>
          </a:xfrm>
        </p:spPr>
        <p:txBody>
          <a:bodyPr/>
          <a:lstStyle/>
          <a:p>
            <a:r>
              <a:rPr lang="en-US" sz="1800" dirty="0">
                <a:effectLst/>
                <a:latin typeface="Poppins" panose="00000500000000000000" pitchFamily="2" charset="0"/>
              </a:rPr>
              <a:t>The Aspire CLI automatically </a:t>
            </a:r>
            <a:r>
              <a:rPr lang="en-US" dirty="0">
                <a:latin typeface="Poppins" panose="00000500000000000000" pitchFamily="2" charset="0"/>
              </a:rPr>
              <a:t>gives </a:t>
            </a:r>
            <a:r>
              <a:rPr lang="en-US" sz="1800" dirty="0">
                <a:effectLst/>
                <a:latin typeface="Poppins" panose="00000500000000000000" pitchFamily="2" charset="0"/>
              </a:rPr>
              <a:t>context to your preferred coding agents, providing them with </a:t>
            </a:r>
            <a:r>
              <a:rPr lang="en-US" dirty="0">
                <a:latin typeface="Poppins" panose="00000500000000000000" pitchFamily="2" charset="0"/>
              </a:rPr>
              <a:t>knowledge </a:t>
            </a:r>
            <a:r>
              <a:rPr lang="en-US" sz="1800" dirty="0">
                <a:effectLst/>
                <a:latin typeface="Poppins" panose="00000500000000000000" pitchFamily="2" charset="0"/>
              </a:rPr>
              <a:t>about your system to help you develop and debug faster.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3FC88C-4680-60BE-CAD1-7D61670FC20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Agent-ready CLI</a:t>
            </a:r>
          </a:p>
        </p:txBody>
      </p:sp>
    </p:spTree>
    <p:extLst>
      <p:ext uri="{BB962C8B-B14F-4D97-AF65-F5344CB8AC3E}">
        <p14:creationId xmlns:p14="http://schemas.microsoft.com/office/powerpoint/2010/main" val="2248562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7FCFB-CEC5-FE56-0797-F429F9E76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7C2A771-88C2-B52B-7097-5DD3BD39672E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2"/>
          <a:srcRect t="221" b="221"/>
          <a:stretch/>
        </p:blipFill>
        <p:spPr>
          <a:prstGeom prst="roundRect">
            <a:avLst>
              <a:gd name="adj" fmla="val 3536"/>
            </a:avLst>
          </a:prstGeom>
          <a:solidFill>
            <a:srgbClr val="FEFFFE"/>
          </a:solidFill>
          <a:ln w="38100" cap="flat" cmpd="sng" algn="ctr">
            <a:gradFill>
              <a:gsLst>
                <a:gs pos="0">
                  <a:srgbClr val="DBD3F4"/>
                </a:gs>
                <a:gs pos="32000">
                  <a:srgbClr val="9D72F8"/>
                </a:gs>
                <a:gs pos="65000">
                  <a:srgbClr val="8853F0"/>
                </a:gs>
                <a:gs pos="100000">
                  <a:srgbClr val="7455DD"/>
                </a:gs>
              </a:gsLst>
              <a:lin ang="3000000" scaled="0"/>
            </a:gradFill>
            <a:prstDash val="solid"/>
            <a:miter lim="800000"/>
          </a:ln>
          <a:effectLst>
            <a:glow rad="254000">
              <a:srgbClr val="DCDFE6">
                <a:alpha val="9137"/>
              </a:srgbClr>
            </a:glow>
            <a:softEdge rad="0"/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150A9-170C-A90A-1874-75CE460260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Building blocks, not black boxes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E998E-0113-20FD-C8A8-95128044FCB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0777" y="3561946"/>
            <a:ext cx="3490003" cy="1779205"/>
          </a:xfrm>
        </p:spPr>
        <p:txBody>
          <a:bodyPr/>
          <a:lstStyle/>
          <a:p>
            <a:r>
              <a:rPr lang="en-US" sz="1800" dirty="0">
                <a:effectLst/>
                <a:latin typeface="Poppins" panose="00000500000000000000" pitchFamily="2" charset="0"/>
              </a:rPr>
              <a:t>Choose from hundreds of prebuilt packages or bring your own. Bootstrap and run any type of container, CLI, or AI agent with a few lines of code.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E19D5D-1FD7-0863-A54A-19408E421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Integrations</a:t>
            </a:r>
          </a:p>
        </p:txBody>
      </p:sp>
    </p:spTree>
    <p:extLst>
      <p:ext uri="{BB962C8B-B14F-4D97-AF65-F5344CB8AC3E}">
        <p14:creationId xmlns:p14="http://schemas.microsoft.com/office/powerpoint/2010/main" val="2592457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B38E2-7807-4A0A-49AC-AEBABC212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CF0987D-9280-8F57-C2DE-4EEF8AB275D5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2"/>
          <a:srcRect l="29" t="-457" r="16491" b="10046"/>
          <a:stretch>
            <a:fillRect/>
          </a:stretch>
        </p:blipFill>
        <p:spPr>
          <a:xfrm>
            <a:off x="5271401" y="571500"/>
            <a:ext cx="6342824" cy="565785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28079-6541-BABD-CBDD-A5A11493CF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Observability from the start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A22734-5DA1-12EF-86E3-A69CFD74490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Logs, traces, health checks—all wired up automatically. </a:t>
            </a:r>
            <a:r>
              <a:rPr lang="en-US" dirty="0" err="1"/>
              <a:t>OpenTelemetry</a:t>
            </a:r>
            <a:r>
              <a:rPr lang="en-US" dirty="0"/>
              <a:t> included with zero setup.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80A72A-7DBE-9BF4-A5EE-8AD08FF709C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Dashboard</a:t>
            </a:r>
          </a:p>
        </p:txBody>
      </p:sp>
    </p:spTree>
    <p:extLst>
      <p:ext uri="{BB962C8B-B14F-4D97-AF65-F5344CB8AC3E}">
        <p14:creationId xmlns:p14="http://schemas.microsoft.com/office/powerpoint/2010/main" val="1709339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7C017-91D0-8435-904F-27292884D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E3150C-D6D1-0CBB-852B-8D3C65FDBE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949698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44AA7-A71F-DFD1-1AF6-F12644632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77E09-5D28-4DD4-0445-DDB548D918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844550"/>
            <a:ext cx="11047413" cy="8445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89889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D7ED3E-9F08-DC40-24F2-A3C555003A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9763" y="3122613"/>
            <a:ext cx="5337175" cy="7080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1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Poppins" pitchFamily="2" charset="77"/>
                <a:cs typeface="Poppins" pitchFamily="2" charset="77"/>
              </a:rPr>
              <a:t>Your icon library</a:t>
            </a:r>
          </a:p>
        </p:txBody>
      </p:sp>
    </p:spTree>
    <p:extLst>
      <p:ext uri="{BB962C8B-B14F-4D97-AF65-F5344CB8AC3E}">
        <p14:creationId xmlns:p14="http://schemas.microsoft.com/office/powerpoint/2010/main" val="4114271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49ACE-1BC0-DBF6-EE2A-C5D12D5B2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Placeholder 1">
            <a:extLst>
              <a:ext uri="{FF2B5EF4-FFF2-40B4-BE49-F238E27FC236}">
                <a16:creationId xmlns:a16="http://schemas.microsoft.com/office/drawing/2014/main" id="{235081B0-B07D-E9A4-D83B-7B475A56E2E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9938" y="493988"/>
            <a:ext cx="4860301" cy="48306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999" b="0" i="0" u="none" strike="noStrike" kern="0" cap="none" spc="-6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Your icon library</a:t>
            </a:r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0CF92CD3-8857-4247-7A3E-AC0ED9D14713}"/>
              </a:ext>
            </a:extLst>
          </p:cNvPr>
          <p:cNvSpPr txBox="1">
            <a:spLocks/>
          </p:cNvSpPr>
          <p:nvPr/>
        </p:nvSpPr>
        <p:spPr>
          <a:xfrm>
            <a:off x="524871" y="1074984"/>
            <a:ext cx="4438368" cy="3949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0" cap="none" spc="-24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You can recolor these icons to match your theme.</a:t>
            </a:r>
            <a:br>
              <a:rPr kumimoji="0" lang="en-US" sz="1200" b="0" i="0" u="none" strike="noStrike" kern="0" cap="none" spc="-24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</a:br>
            <a:r>
              <a:rPr kumimoji="0" lang="en-US" sz="1200" b="0" i="0" u="none" strike="noStrike" kern="0" cap="none" spc="-24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Avoid using the icons too large.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DBD3F4">
                  <a:lumMod val="75000"/>
                </a:srgbClr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53" name="Image 0">
            <a:extLst>
              <a:ext uri="{FF2B5EF4-FFF2-40B4-BE49-F238E27FC236}">
                <a16:creationId xmlns:a16="http://schemas.microsoft.com/office/drawing/2014/main" id="{1B77D02F-A792-3612-3B3F-114EB3C72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2783" y="1862659"/>
            <a:ext cx="229573" cy="255046"/>
          </a:xfrm>
          <a:prstGeom prst="rect">
            <a:avLst/>
          </a:prstGeom>
        </p:spPr>
      </p:pic>
      <p:pic>
        <p:nvPicPr>
          <p:cNvPr id="54" name="Image 1">
            <a:extLst>
              <a:ext uri="{FF2B5EF4-FFF2-40B4-BE49-F238E27FC236}">
                <a16:creationId xmlns:a16="http://schemas.microsoft.com/office/drawing/2014/main" id="{F3A1656F-6759-E3BB-1B92-39FD5BAFB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39500" y="1875357"/>
            <a:ext cx="229573" cy="229541"/>
          </a:xfrm>
          <a:prstGeom prst="rect">
            <a:avLst/>
          </a:prstGeom>
        </p:spPr>
      </p:pic>
      <p:pic>
        <p:nvPicPr>
          <p:cNvPr id="55" name="Image 2">
            <a:extLst>
              <a:ext uri="{FF2B5EF4-FFF2-40B4-BE49-F238E27FC236}">
                <a16:creationId xmlns:a16="http://schemas.microsoft.com/office/drawing/2014/main" id="{BD7822DD-6782-69BE-78F9-2DF8F145A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45970" y="1875357"/>
            <a:ext cx="229573" cy="229541"/>
          </a:xfrm>
          <a:prstGeom prst="rect">
            <a:avLst/>
          </a:prstGeom>
        </p:spPr>
      </p:pic>
      <p:pic>
        <p:nvPicPr>
          <p:cNvPr id="56" name="Image 3">
            <a:extLst>
              <a:ext uri="{FF2B5EF4-FFF2-40B4-BE49-F238E27FC236}">
                <a16:creationId xmlns:a16="http://schemas.microsoft.com/office/drawing/2014/main" id="{2B2F0CC1-7EA0-4192-9891-261B7319E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05302" y="1862659"/>
            <a:ext cx="255078" cy="255046"/>
          </a:xfrm>
          <a:prstGeom prst="rect">
            <a:avLst/>
          </a:prstGeom>
        </p:spPr>
      </p:pic>
      <p:pic>
        <p:nvPicPr>
          <p:cNvPr id="58" name="Image 4">
            <a:extLst>
              <a:ext uri="{FF2B5EF4-FFF2-40B4-BE49-F238E27FC236}">
                <a16:creationId xmlns:a16="http://schemas.microsoft.com/office/drawing/2014/main" id="{FFD55717-8F7F-F206-D17D-2BF6B75FE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03031" y="1862659"/>
            <a:ext cx="234353" cy="255086"/>
          </a:xfrm>
          <a:prstGeom prst="rect">
            <a:avLst/>
          </a:prstGeom>
        </p:spPr>
      </p:pic>
      <p:pic>
        <p:nvPicPr>
          <p:cNvPr id="60" name="Image 5">
            <a:extLst>
              <a:ext uri="{FF2B5EF4-FFF2-40B4-BE49-F238E27FC236}">
                <a16:creationId xmlns:a16="http://schemas.microsoft.com/office/drawing/2014/main" id="{123E9133-BF6C-CFF5-186C-8C85F6724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61064" y="1856310"/>
            <a:ext cx="267834" cy="267800"/>
          </a:xfrm>
          <a:prstGeom prst="rect">
            <a:avLst/>
          </a:prstGeom>
        </p:spPr>
      </p:pic>
      <p:pic>
        <p:nvPicPr>
          <p:cNvPr id="61" name="Image 6">
            <a:extLst>
              <a:ext uri="{FF2B5EF4-FFF2-40B4-BE49-F238E27FC236}">
                <a16:creationId xmlns:a16="http://schemas.microsoft.com/office/drawing/2014/main" id="{5FEA3D68-E974-CE8F-2D5A-C4F53285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63748" y="1862659"/>
            <a:ext cx="256355" cy="255046"/>
          </a:xfrm>
          <a:prstGeom prst="rect">
            <a:avLst/>
          </a:prstGeom>
        </p:spPr>
      </p:pic>
      <p:pic>
        <p:nvPicPr>
          <p:cNvPr id="62" name="Image 7">
            <a:extLst>
              <a:ext uri="{FF2B5EF4-FFF2-40B4-BE49-F238E27FC236}">
                <a16:creationId xmlns:a16="http://schemas.microsoft.com/office/drawing/2014/main" id="{984D92CC-6463-FF7C-CCB0-F85F47A4A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45457" y="1875357"/>
            <a:ext cx="229573" cy="229541"/>
          </a:xfrm>
          <a:prstGeom prst="rect">
            <a:avLst/>
          </a:prstGeom>
        </p:spPr>
      </p:pic>
      <p:pic>
        <p:nvPicPr>
          <p:cNvPr id="63" name="Image 8">
            <a:extLst>
              <a:ext uri="{FF2B5EF4-FFF2-40B4-BE49-F238E27FC236}">
                <a16:creationId xmlns:a16="http://schemas.microsoft.com/office/drawing/2014/main" id="{4652935B-1B17-701A-4E00-9F831AACF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13299" y="1881706"/>
            <a:ext cx="248703" cy="210413"/>
          </a:xfrm>
          <a:prstGeom prst="rect">
            <a:avLst/>
          </a:prstGeom>
        </p:spPr>
      </p:pic>
      <p:pic>
        <p:nvPicPr>
          <p:cNvPr id="64" name="Image 9">
            <a:extLst>
              <a:ext uri="{FF2B5EF4-FFF2-40B4-BE49-F238E27FC236}">
                <a16:creationId xmlns:a16="http://schemas.microsoft.com/office/drawing/2014/main" id="{983FEF40-E7E9-64F9-611A-FD2B65DE0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82196" y="1862659"/>
            <a:ext cx="255078" cy="255046"/>
          </a:xfrm>
          <a:prstGeom prst="rect">
            <a:avLst/>
          </a:prstGeom>
        </p:spPr>
      </p:pic>
      <p:pic>
        <p:nvPicPr>
          <p:cNvPr id="65" name="Image 10">
            <a:extLst>
              <a:ext uri="{FF2B5EF4-FFF2-40B4-BE49-F238E27FC236}">
                <a16:creationId xmlns:a16="http://schemas.microsoft.com/office/drawing/2014/main" id="{48B6EDFC-3E9F-D449-41C2-C63015403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75539" y="2554719"/>
            <a:ext cx="204061" cy="255052"/>
          </a:xfrm>
          <a:prstGeom prst="rect">
            <a:avLst/>
          </a:prstGeom>
        </p:spPr>
      </p:pic>
      <p:pic>
        <p:nvPicPr>
          <p:cNvPr id="66" name="Image 11">
            <a:extLst>
              <a:ext uri="{FF2B5EF4-FFF2-40B4-BE49-F238E27FC236}">
                <a16:creationId xmlns:a16="http://schemas.microsoft.com/office/drawing/2014/main" id="{60558B99-058D-6931-7CC6-AF1BA5E68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545233" y="2554719"/>
            <a:ext cx="218107" cy="256097"/>
          </a:xfrm>
          <a:prstGeom prst="rect">
            <a:avLst/>
          </a:prstGeom>
        </p:spPr>
      </p:pic>
      <p:pic>
        <p:nvPicPr>
          <p:cNvPr id="67" name="Image 12">
            <a:extLst>
              <a:ext uri="{FF2B5EF4-FFF2-40B4-BE49-F238E27FC236}">
                <a16:creationId xmlns:a16="http://schemas.microsoft.com/office/drawing/2014/main" id="{FD7327C4-76D3-C5E3-471F-549A5B920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545970" y="2567417"/>
            <a:ext cx="229573" cy="229541"/>
          </a:xfrm>
          <a:prstGeom prst="rect">
            <a:avLst/>
          </a:prstGeom>
        </p:spPr>
      </p:pic>
      <p:pic>
        <p:nvPicPr>
          <p:cNvPr id="68" name="Image 13">
            <a:extLst>
              <a:ext uri="{FF2B5EF4-FFF2-40B4-BE49-F238E27FC236}">
                <a16:creationId xmlns:a16="http://schemas.microsoft.com/office/drawing/2014/main" id="{99536046-59C7-E531-92B5-228CB17C0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503860" y="2548370"/>
            <a:ext cx="257961" cy="257929"/>
          </a:xfrm>
          <a:prstGeom prst="rect">
            <a:avLst/>
          </a:prstGeom>
        </p:spPr>
      </p:pic>
      <p:pic>
        <p:nvPicPr>
          <p:cNvPr id="69" name="Image 14">
            <a:extLst>
              <a:ext uri="{FF2B5EF4-FFF2-40B4-BE49-F238E27FC236}">
                <a16:creationId xmlns:a16="http://schemas.microsoft.com/office/drawing/2014/main" id="{90729298-E9B3-87AF-F97A-C259FAAE2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493246" y="2554719"/>
            <a:ext cx="253924" cy="255071"/>
          </a:xfrm>
          <a:prstGeom prst="rect">
            <a:avLst/>
          </a:prstGeom>
        </p:spPr>
      </p:pic>
      <p:pic>
        <p:nvPicPr>
          <p:cNvPr id="70" name="Image 15">
            <a:extLst>
              <a:ext uri="{FF2B5EF4-FFF2-40B4-BE49-F238E27FC236}">
                <a16:creationId xmlns:a16="http://schemas.microsoft.com/office/drawing/2014/main" id="{68D60EAF-A011-E01C-F13A-8E3A40FB4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461064" y="2561068"/>
            <a:ext cx="267834" cy="242260"/>
          </a:xfrm>
          <a:prstGeom prst="rect">
            <a:avLst/>
          </a:prstGeom>
        </p:spPr>
      </p:pic>
      <p:pic>
        <p:nvPicPr>
          <p:cNvPr id="71" name="Image 16">
            <a:extLst>
              <a:ext uri="{FF2B5EF4-FFF2-40B4-BE49-F238E27FC236}">
                <a16:creationId xmlns:a16="http://schemas.microsoft.com/office/drawing/2014/main" id="{C924FD9F-44D9-B64E-5354-B00446D2E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477105" y="2561068"/>
            <a:ext cx="229641" cy="242316"/>
          </a:xfrm>
          <a:prstGeom prst="rect">
            <a:avLst/>
          </a:prstGeom>
        </p:spPr>
      </p:pic>
      <p:pic>
        <p:nvPicPr>
          <p:cNvPr id="72" name="Image 17">
            <a:extLst>
              <a:ext uri="{FF2B5EF4-FFF2-40B4-BE49-F238E27FC236}">
                <a16:creationId xmlns:a16="http://schemas.microsoft.com/office/drawing/2014/main" id="{13A178E7-9E4F-FE90-3173-58977277C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445457" y="2567417"/>
            <a:ext cx="229573" cy="229541"/>
          </a:xfrm>
          <a:prstGeom prst="rect">
            <a:avLst/>
          </a:prstGeom>
        </p:spPr>
      </p:pic>
      <p:pic>
        <p:nvPicPr>
          <p:cNvPr id="73" name="Image 18">
            <a:extLst>
              <a:ext uri="{FF2B5EF4-FFF2-40B4-BE49-F238E27FC236}">
                <a16:creationId xmlns:a16="http://schemas.microsoft.com/office/drawing/2014/main" id="{513D8394-0913-BC66-BDC7-527D19FBA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422864" y="2567417"/>
            <a:ext cx="229573" cy="229541"/>
          </a:xfrm>
          <a:prstGeom prst="rect">
            <a:avLst/>
          </a:prstGeom>
        </p:spPr>
      </p:pic>
      <p:pic>
        <p:nvPicPr>
          <p:cNvPr id="74" name="Image 19">
            <a:extLst>
              <a:ext uri="{FF2B5EF4-FFF2-40B4-BE49-F238E27FC236}">
                <a16:creationId xmlns:a16="http://schemas.microsoft.com/office/drawing/2014/main" id="{63F9EFEE-BC15-3C18-5F6F-43389B98D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382177" y="2554719"/>
            <a:ext cx="255115" cy="255009"/>
          </a:xfrm>
          <a:prstGeom prst="rect">
            <a:avLst/>
          </a:prstGeom>
        </p:spPr>
      </p:pic>
      <p:pic>
        <p:nvPicPr>
          <p:cNvPr id="75" name="Image 20">
            <a:extLst>
              <a:ext uri="{FF2B5EF4-FFF2-40B4-BE49-F238E27FC236}">
                <a16:creationId xmlns:a16="http://schemas.microsoft.com/office/drawing/2014/main" id="{146E694D-7DD4-3C22-1938-1E3653EC3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628143" y="3195986"/>
            <a:ext cx="98852" cy="255061"/>
          </a:xfrm>
          <a:prstGeom prst="rect">
            <a:avLst/>
          </a:prstGeom>
        </p:spPr>
      </p:pic>
      <p:pic>
        <p:nvPicPr>
          <p:cNvPr id="76" name="Image 21">
            <a:extLst>
              <a:ext uri="{FF2B5EF4-FFF2-40B4-BE49-F238E27FC236}">
                <a16:creationId xmlns:a16="http://schemas.microsoft.com/office/drawing/2014/main" id="{1A7A9AE5-C583-B1D3-CDEE-0A93FA12B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520360" y="3189636"/>
            <a:ext cx="267852" cy="267540"/>
          </a:xfrm>
          <a:prstGeom prst="rect">
            <a:avLst/>
          </a:prstGeom>
        </p:spPr>
      </p:pic>
      <p:pic>
        <p:nvPicPr>
          <p:cNvPr id="77" name="Image 22">
            <a:extLst>
              <a:ext uri="{FF2B5EF4-FFF2-40B4-BE49-F238E27FC236}">
                <a16:creationId xmlns:a16="http://schemas.microsoft.com/office/drawing/2014/main" id="{53C9F2BB-B886-FDB6-7532-9A810D6ED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533217" y="3202335"/>
            <a:ext cx="255078" cy="242295"/>
          </a:xfrm>
          <a:prstGeom prst="rect">
            <a:avLst/>
          </a:prstGeom>
        </p:spPr>
      </p:pic>
      <p:pic>
        <p:nvPicPr>
          <p:cNvPr id="78" name="Image 23">
            <a:extLst>
              <a:ext uri="{FF2B5EF4-FFF2-40B4-BE49-F238E27FC236}">
                <a16:creationId xmlns:a16="http://schemas.microsoft.com/office/drawing/2014/main" id="{7CBCBA05-ADC4-F4E7-8271-D1C32CA6A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530826" y="3195986"/>
            <a:ext cx="204030" cy="255061"/>
          </a:xfrm>
          <a:prstGeom prst="rect">
            <a:avLst/>
          </a:prstGeom>
        </p:spPr>
      </p:pic>
      <p:pic>
        <p:nvPicPr>
          <p:cNvPr id="79" name="Image 24">
            <a:extLst>
              <a:ext uri="{FF2B5EF4-FFF2-40B4-BE49-F238E27FC236}">
                <a16:creationId xmlns:a16="http://schemas.microsoft.com/office/drawing/2014/main" id="{4ADD5815-6897-6192-C6E7-A86BFD728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510671" y="3202335"/>
            <a:ext cx="219074" cy="243386"/>
          </a:xfrm>
          <a:prstGeom prst="rect">
            <a:avLst/>
          </a:prstGeom>
        </p:spPr>
      </p:pic>
      <p:pic>
        <p:nvPicPr>
          <p:cNvPr id="80" name="Image 25">
            <a:extLst>
              <a:ext uri="{FF2B5EF4-FFF2-40B4-BE49-F238E27FC236}">
                <a16:creationId xmlns:a16="http://schemas.microsoft.com/office/drawing/2014/main" id="{133F9666-3C62-993E-A6D4-F98F33841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461064" y="3195985"/>
            <a:ext cx="267834" cy="255046"/>
          </a:xfrm>
          <a:prstGeom prst="rect">
            <a:avLst/>
          </a:prstGeom>
        </p:spPr>
      </p:pic>
      <p:pic>
        <p:nvPicPr>
          <p:cNvPr id="81" name="Image 26">
            <a:extLst>
              <a:ext uri="{FF2B5EF4-FFF2-40B4-BE49-F238E27FC236}">
                <a16:creationId xmlns:a16="http://schemas.microsoft.com/office/drawing/2014/main" id="{2A7DAF7F-E094-28DD-DEAA-5B34D4990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489895" y="3195985"/>
            <a:ext cx="204061" cy="255105"/>
          </a:xfrm>
          <a:prstGeom prst="rect">
            <a:avLst/>
          </a:prstGeom>
        </p:spPr>
      </p:pic>
      <p:pic>
        <p:nvPicPr>
          <p:cNvPr id="82" name="Image 27">
            <a:extLst>
              <a:ext uri="{FF2B5EF4-FFF2-40B4-BE49-F238E27FC236}">
                <a16:creationId xmlns:a16="http://schemas.microsoft.com/office/drawing/2014/main" id="{9DB2CE22-ACD4-4477-EBDF-6A257118A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432704" y="3195985"/>
            <a:ext cx="255078" cy="255046"/>
          </a:xfrm>
          <a:prstGeom prst="rect">
            <a:avLst/>
          </a:prstGeom>
        </p:spPr>
      </p:pic>
      <p:pic>
        <p:nvPicPr>
          <p:cNvPr id="83" name="Image 28">
            <a:extLst>
              <a:ext uri="{FF2B5EF4-FFF2-40B4-BE49-F238E27FC236}">
                <a16:creationId xmlns:a16="http://schemas.microsoft.com/office/drawing/2014/main" id="{55B840A0-ED1F-26D5-2E4A-120EB17EC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9413751" y="3202335"/>
            <a:ext cx="247798" cy="247763"/>
          </a:xfrm>
          <a:prstGeom prst="rect">
            <a:avLst/>
          </a:prstGeom>
        </p:spPr>
      </p:pic>
      <p:pic>
        <p:nvPicPr>
          <p:cNvPr id="84" name="Image 29">
            <a:extLst>
              <a:ext uri="{FF2B5EF4-FFF2-40B4-BE49-F238E27FC236}">
                <a16:creationId xmlns:a16="http://schemas.microsoft.com/office/drawing/2014/main" id="{F37218E1-9CEC-437B-877F-C7B1927FE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0382196" y="3195985"/>
            <a:ext cx="255078" cy="255046"/>
          </a:xfrm>
          <a:prstGeom prst="rect">
            <a:avLst/>
          </a:prstGeom>
        </p:spPr>
      </p:pic>
      <p:pic>
        <p:nvPicPr>
          <p:cNvPr id="85" name="Image 30">
            <a:extLst>
              <a:ext uri="{FF2B5EF4-FFF2-40B4-BE49-F238E27FC236}">
                <a16:creationId xmlns:a16="http://schemas.microsoft.com/office/drawing/2014/main" id="{7BD89529-8A6A-A6FC-12D7-55D008B8B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49392" y="3875347"/>
            <a:ext cx="256355" cy="255046"/>
          </a:xfrm>
          <a:prstGeom prst="rect">
            <a:avLst/>
          </a:prstGeom>
        </p:spPr>
      </p:pic>
      <p:pic>
        <p:nvPicPr>
          <p:cNvPr id="86" name="Image 31">
            <a:extLst>
              <a:ext uri="{FF2B5EF4-FFF2-40B4-BE49-F238E27FC236}">
                <a16:creationId xmlns:a16="http://schemas.microsoft.com/office/drawing/2014/main" id="{5897F6AE-06E0-B5F7-810B-74157AE7E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520370" y="3868998"/>
            <a:ext cx="267834" cy="267800"/>
          </a:xfrm>
          <a:prstGeom prst="rect">
            <a:avLst/>
          </a:prstGeom>
        </p:spPr>
      </p:pic>
      <p:pic>
        <p:nvPicPr>
          <p:cNvPr id="87" name="Image 32">
            <a:extLst>
              <a:ext uri="{FF2B5EF4-FFF2-40B4-BE49-F238E27FC236}">
                <a16:creationId xmlns:a16="http://schemas.microsoft.com/office/drawing/2014/main" id="{E2C294AF-3CF9-339A-1F77-9536B387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539596" y="3875347"/>
            <a:ext cx="242322" cy="255046"/>
          </a:xfrm>
          <a:prstGeom prst="rect">
            <a:avLst/>
          </a:prstGeom>
        </p:spPr>
      </p:pic>
      <p:pic>
        <p:nvPicPr>
          <p:cNvPr id="88" name="Image 33">
            <a:extLst>
              <a:ext uri="{FF2B5EF4-FFF2-40B4-BE49-F238E27FC236}">
                <a16:creationId xmlns:a16="http://schemas.microsoft.com/office/drawing/2014/main" id="{A5B27616-A12D-1ABE-EB19-FC7B8FC1F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505302" y="3875347"/>
            <a:ext cx="255078" cy="255046"/>
          </a:xfrm>
          <a:prstGeom prst="rect">
            <a:avLst/>
          </a:prstGeom>
        </p:spPr>
      </p:pic>
      <p:pic>
        <p:nvPicPr>
          <p:cNvPr id="89" name="Image 34">
            <a:extLst>
              <a:ext uri="{FF2B5EF4-FFF2-40B4-BE49-F238E27FC236}">
                <a16:creationId xmlns:a16="http://schemas.microsoft.com/office/drawing/2014/main" id="{4414BE65-28F8-42BD-B280-5635DC1B6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5505422" y="3875347"/>
            <a:ext cx="229573" cy="255046"/>
          </a:xfrm>
          <a:prstGeom prst="rect">
            <a:avLst/>
          </a:prstGeom>
        </p:spPr>
      </p:pic>
      <p:pic>
        <p:nvPicPr>
          <p:cNvPr id="90" name="Image 35">
            <a:extLst>
              <a:ext uri="{FF2B5EF4-FFF2-40B4-BE49-F238E27FC236}">
                <a16:creationId xmlns:a16="http://schemas.microsoft.com/office/drawing/2014/main" id="{AA1317D0-DA7A-863A-818B-FEB31123B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6485450" y="3894395"/>
            <a:ext cx="219061" cy="219074"/>
          </a:xfrm>
          <a:prstGeom prst="rect">
            <a:avLst/>
          </a:prstGeom>
        </p:spPr>
      </p:pic>
      <p:pic>
        <p:nvPicPr>
          <p:cNvPr id="91" name="Image 36">
            <a:extLst>
              <a:ext uri="{FF2B5EF4-FFF2-40B4-BE49-F238E27FC236}">
                <a16:creationId xmlns:a16="http://schemas.microsoft.com/office/drawing/2014/main" id="{FC3E2290-D251-C018-9330-04CB69E9E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7464386" y="3875347"/>
            <a:ext cx="255078" cy="255061"/>
          </a:xfrm>
          <a:prstGeom prst="rect">
            <a:avLst/>
          </a:prstGeom>
        </p:spPr>
      </p:pic>
      <p:pic>
        <p:nvPicPr>
          <p:cNvPr id="92" name="Image 37">
            <a:extLst>
              <a:ext uri="{FF2B5EF4-FFF2-40B4-BE49-F238E27FC236}">
                <a16:creationId xmlns:a16="http://schemas.microsoft.com/office/drawing/2014/main" id="{D6E14F1C-0E53-D7D1-B809-B8E8FE56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8445457" y="3875347"/>
            <a:ext cx="229573" cy="255046"/>
          </a:xfrm>
          <a:prstGeom prst="rect">
            <a:avLst/>
          </a:prstGeom>
        </p:spPr>
      </p:pic>
      <p:pic>
        <p:nvPicPr>
          <p:cNvPr id="93" name="Image 38">
            <a:extLst>
              <a:ext uri="{FF2B5EF4-FFF2-40B4-BE49-F238E27FC236}">
                <a16:creationId xmlns:a16="http://schemas.microsoft.com/office/drawing/2014/main" id="{9CC4C276-0DE7-7BF4-D982-F799FCB86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445186" y="3875347"/>
            <a:ext cx="184930" cy="255027"/>
          </a:xfrm>
          <a:prstGeom prst="rect">
            <a:avLst/>
          </a:prstGeom>
        </p:spPr>
      </p:pic>
      <p:pic>
        <p:nvPicPr>
          <p:cNvPr id="94" name="Image 39">
            <a:extLst>
              <a:ext uri="{FF2B5EF4-FFF2-40B4-BE49-F238E27FC236}">
                <a16:creationId xmlns:a16="http://schemas.microsoft.com/office/drawing/2014/main" id="{EBCA6809-53CC-73F8-7598-F80DBF6A9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407705" y="3881696"/>
            <a:ext cx="204061" cy="242295"/>
          </a:xfrm>
          <a:prstGeom prst="rect">
            <a:avLst/>
          </a:prstGeom>
        </p:spPr>
      </p:pic>
      <p:pic>
        <p:nvPicPr>
          <p:cNvPr id="95" name="Image 40">
            <a:extLst>
              <a:ext uri="{FF2B5EF4-FFF2-40B4-BE49-F238E27FC236}">
                <a16:creationId xmlns:a16="http://schemas.microsoft.com/office/drawing/2014/main" id="{15305DDB-8700-C1DC-FFC5-79B55E34B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550030" y="4548359"/>
            <a:ext cx="255078" cy="255046"/>
          </a:xfrm>
          <a:prstGeom prst="rect">
            <a:avLst/>
          </a:prstGeom>
        </p:spPr>
      </p:pic>
      <p:pic>
        <p:nvPicPr>
          <p:cNvPr id="96" name="Image 41">
            <a:extLst>
              <a:ext uri="{FF2B5EF4-FFF2-40B4-BE49-F238E27FC236}">
                <a16:creationId xmlns:a16="http://schemas.microsoft.com/office/drawing/2014/main" id="{01B403C9-6A45-6E15-F12C-49A443BB9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2533126" y="4542010"/>
            <a:ext cx="242322" cy="267800"/>
          </a:xfrm>
          <a:prstGeom prst="rect">
            <a:avLst/>
          </a:prstGeom>
        </p:spPr>
      </p:pic>
      <p:pic>
        <p:nvPicPr>
          <p:cNvPr id="97" name="Image 42">
            <a:extLst>
              <a:ext uri="{FF2B5EF4-FFF2-40B4-BE49-F238E27FC236}">
                <a16:creationId xmlns:a16="http://schemas.microsoft.com/office/drawing/2014/main" id="{8B632B5F-61EF-9DB4-5E28-5C0981FEA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3533217" y="4548359"/>
            <a:ext cx="255078" cy="255046"/>
          </a:xfrm>
          <a:prstGeom prst="rect">
            <a:avLst/>
          </a:prstGeom>
        </p:spPr>
      </p:pic>
      <p:pic>
        <p:nvPicPr>
          <p:cNvPr id="98" name="Image 43">
            <a:extLst>
              <a:ext uri="{FF2B5EF4-FFF2-40B4-BE49-F238E27FC236}">
                <a16:creationId xmlns:a16="http://schemas.microsoft.com/office/drawing/2014/main" id="{C298BD10-29AA-294D-D58C-5A3E88973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4518055" y="4542010"/>
            <a:ext cx="229573" cy="267800"/>
          </a:xfrm>
          <a:prstGeom prst="rect">
            <a:avLst/>
          </a:prstGeom>
        </p:spPr>
      </p:pic>
      <p:pic>
        <p:nvPicPr>
          <p:cNvPr id="99" name="Image 44">
            <a:extLst>
              <a:ext uri="{FF2B5EF4-FFF2-40B4-BE49-F238E27FC236}">
                <a16:creationId xmlns:a16="http://schemas.microsoft.com/office/drawing/2014/main" id="{A11EC417-B9B9-0685-787A-E34153E82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5495857" y="4542010"/>
            <a:ext cx="248703" cy="264613"/>
          </a:xfrm>
          <a:prstGeom prst="rect">
            <a:avLst/>
          </a:prstGeom>
        </p:spPr>
      </p:pic>
      <p:pic>
        <p:nvPicPr>
          <p:cNvPr id="100" name="Image 45">
            <a:extLst>
              <a:ext uri="{FF2B5EF4-FFF2-40B4-BE49-F238E27FC236}">
                <a16:creationId xmlns:a16="http://schemas.microsoft.com/office/drawing/2014/main" id="{EEFDC4F3-46DD-6583-FAF3-97763AA35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6467441" y="4548359"/>
            <a:ext cx="255078" cy="255046"/>
          </a:xfrm>
          <a:prstGeom prst="rect">
            <a:avLst/>
          </a:prstGeom>
        </p:spPr>
      </p:pic>
      <p:pic>
        <p:nvPicPr>
          <p:cNvPr id="101" name="Image 46">
            <a:extLst>
              <a:ext uri="{FF2B5EF4-FFF2-40B4-BE49-F238E27FC236}">
                <a16:creationId xmlns:a16="http://schemas.microsoft.com/office/drawing/2014/main" id="{BAF0DFDD-DA7E-F6E3-45A9-D38802DBD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7521778" y="4548359"/>
            <a:ext cx="140295" cy="255046"/>
          </a:xfrm>
          <a:prstGeom prst="rect">
            <a:avLst/>
          </a:prstGeom>
        </p:spPr>
      </p:pic>
      <p:pic>
        <p:nvPicPr>
          <p:cNvPr id="102" name="Image 47">
            <a:extLst>
              <a:ext uri="{FF2B5EF4-FFF2-40B4-BE49-F238E27FC236}">
                <a16:creationId xmlns:a16="http://schemas.microsoft.com/office/drawing/2014/main" id="{903B3AC6-ADE6-9601-6E58-FD14E5D20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8438536" y="4548360"/>
            <a:ext cx="243413" cy="255554"/>
          </a:xfrm>
          <a:prstGeom prst="rect">
            <a:avLst/>
          </a:prstGeom>
        </p:spPr>
      </p:pic>
      <p:pic>
        <p:nvPicPr>
          <p:cNvPr id="103" name="Image 48">
            <a:extLst>
              <a:ext uri="{FF2B5EF4-FFF2-40B4-BE49-F238E27FC236}">
                <a16:creationId xmlns:a16="http://schemas.microsoft.com/office/drawing/2014/main" id="{EC0870FE-724E-0046-4BC1-1AB1E1F3F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9415944" y="4548360"/>
            <a:ext cx="243413" cy="255554"/>
          </a:xfrm>
          <a:prstGeom prst="rect">
            <a:avLst/>
          </a:prstGeom>
        </p:spPr>
      </p:pic>
      <p:pic>
        <p:nvPicPr>
          <p:cNvPr id="104" name="Image 49">
            <a:extLst>
              <a:ext uri="{FF2B5EF4-FFF2-40B4-BE49-F238E27FC236}">
                <a16:creationId xmlns:a16="http://schemas.microsoft.com/office/drawing/2014/main" id="{2CA682DF-DEE9-1EC1-CC42-FE8CBCF4F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0382196" y="4611851"/>
            <a:ext cx="255078" cy="127523"/>
          </a:xfrm>
          <a:prstGeom prst="rect">
            <a:avLst/>
          </a:prstGeom>
        </p:spPr>
      </p:pic>
      <p:pic>
        <p:nvPicPr>
          <p:cNvPr id="105" name="Image 50">
            <a:extLst>
              <a:ext uri="{FF2B5EF4-FFF2-40B4-BE49-F238E27FC236}">
                <a16:creationId xmlns:a16="http://schemas.microsoft.com/office/drawing/2014/main" id="{8C5E9D41-3984-0D94-46DC-A45136004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555844" y="5265816"/>
            <a:ext cx="243450" cy="226149"/>
          </a:xfrm>
          <a:prstGeom prst="rect">
            <a:avLst/>
          </a:prstGeom>
        </p:spPr>
      </p:pic>
      <p:pic>
        <p:nvPicPr>
          <p:cNvPr id="106" name="Image 51">
            <a:extLst>
              <a:ext uri="{FF2B5EF4-FFF2-40B4-BE49-F238E27FC236}">
                <a16:creationId xmlns:a16="http://schemas.microsoft.com/office/drawing/2014/main" id="{4D039C1A-7E9F-1355-8EA8-A292CF7E6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2511413" y="5265816"/>
            <a:ext cx="285748" cy="260316"/>
          </a:xfrm>
          <a:prstGeom prst="rect">
            <a:avLst/>
          </a:prstGeom>
        </p:spPr>
      </p:pic>
      <p:pic>
        <p:nvPicPr>
          <p:cNvPr id="107" name="Image 52">
            <a:extLst>
              <a:ext uri="{FF2B5EF4-FFF2-40B4-BE49-F238E27FC236}">
                <a16:creationId xmlns:a16="http://schemas.microsoft.com/office/drawing/2014/main" id="{1DF31495-869A-D20A-45EA-7FC8323C5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3527407" y="5265816"/>
            <a:ext cx="266699" cy="260316"/>
          </a:xfrm>
          <a:prstGeom prst="rect">
            <a:avLst/>
          </a:prstGeom>
        </p:spPr>
      </p:pic>
      <p:pic>
        <p:nvPicPr>
          <p:cNvPr id="108" name="Image 53">
            <a:extLst>
              <a:ext uri="{FF2B5EF4-FFF2-40B4-BE49-F238E27FC236}">
                <a16:creationId xmlns:a16="http://schemas.microsoft.com/office/drawing/2014/main" id="{9893CEF5-BA63-3D20-B061-412BC591A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4537591" y="5265816"/>
            <a:ext cx="190499" cy="238094"/>
          </a:xfrm>
          <a:prstGeom prst="rect">
            <a:avLst/>
          </a:prstGeom>
        </p:spPr>
      </p:pic>
      <p:pic>
        <p:nvPicPr>
          <p:cNvPr id="109" name="Image 54">
            <a:extLst>
              <a:ext uri="{FF2B5EF4-FFF2-40B4-BE49-F238E27FC236}">
                <a16:creationId xmlns:a16="http://schemas.microsoft.com/office/drawing/2014/main" id="{4E9E9102-3097-4488-2CD2-037231CFA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5505909" y="5331292"/>
            <a:ext cx="228599" cy="148809"/>
          </a:xfrm>
          <a:prstGeom prst="rect">
            <a:avLst/>
          </a:prstGeom>
        </p:spPr>
      </p:pic>
      <p:pic>
        <p:nvPicPr>
          <p:cNvPr id="110" name="Image 55">
            <a:extLst>
              <a:ext uri="{FF2B5EF4-FFF2-40B4-BE49-F238E27FC236}">
                <a16:creationId xmlns:a16="http://schemas.microsoft.com/office/drawing/2014/main" id="{6FCE3138-9515-779D-53DF-10688D63E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5505909" y="5265816"/>
            <a:ext cx="228599" cy="47619"/>
          </a:xfrm>
          <a:prstGeom prst="rect">
            <a:avLst/>
          </a:prstGeom>
        </p:spPr>
      </p:pic>
      <p:pic>
        <p:nvPicPr>
          <p:cNvPr id="111" name="Image 56">
            <a:extLst>
              <a:ext uri="{FF2B5EF4-FFF2-40B4-BE49-F238E27FC236}">
                <a16:creationId xmlns:a16="http://schemas.microsoft.com/office/drawing/2014/main" id="{EFD36FF0-6430-7898-99E8-50141F3C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5550359" y="5372958"/>
            <a:ext cx="139699" cy="130952"/>
          </a:xfrm>
          <a:prstGeom prst="rect">
            <a:avLst/>
          </a:prstGeom>
        </p:spPr>
      </p:pic>
      <p:pic>
        <p:nvPicPr>
          <p:cNvPr id="112" name="Image 57">
            <a:extLst>
              <a:ext uri="{FF2B5EF4-FFF2-40B4-BE49-F238E27FC236}">
                <a16:creationId xmlns:a16="http://schemas.microsoft.com/office/drawing/2014/main" id="{5C169D73-C647-56CF-F218-A38EAA32F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6473268" y="5265816"/>
            <a:ext cx="243426" cy="226190"/>
          </a:xfrm>
          <a:prstGeom prst="rect">
            <a:avLst/>
          </a:prstGeom>
        </p:spPr>
      </p:pic>
      <p:pic>
        <p:nvPicPr>
          <p:cNvPr id="113" name="Image 58">
            <a:extLst>
              <a:ext uri="{FF2B5EF4-FFF2-40B4-BE49-F238E27FC236}">
                <a16:creationId xmlns:a16="http://schemas.microsoft.com/office/drawing/2014/main" id="{16F4DFE6-4119-779F-8FA5-D25048492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7471276" y="5259467"/>
            <a:ext cx="241299" cy="250002"/>
          </a:xfrm>
          <a:prstGeom prst="rect">
            <a:avLst/>
          </a:prstGeom>
        </p:spPr>
      </p:pic>
      <p:pic>
        <p:nvPicPr>
          <p:cNvPr id="114" name="Image 59">
            <a:extLst>
              <a:ext uri="{FF2B5EF4-FFF2-40B4-BE49-F238E27FC236}">
                <a16:creationId xmlns:a16="http://schemas.microsoft.com/office/drawing/2014/main" id="{81C757C3-E284-EB7A-9765-5A3199737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8441181" y="5284863"/>
            <a:ext cx="238124" cy="190534"/>
          </a:xfrm>
          <a:prstGeom prst="rect">
            <a:avLst/>
          </a:prstGeom>
        </p:spPr>
      </p:pic>
      <p:pic>
        <p:nvPicPr>
          <p:cNvPr id="115" name="Image 60">
            <a:extLst>
              <a:ext uri="{FF2B5EF4-FFF2-40B4-BE49-F238E27FC236}">
                <a16:creationId xmlns:a16="http://schemas.microsoft.com/office/drawing/2014/main" id="{47C289E1-AB48-116B-CB35-1B8A0C090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9423351" y="5272165"/>
            <a:ext cx="228599" cy="214285"/>
          </a:xfrm>
          <a:prstGeom prst="rect">
            <a:avLst/>
          </a:prstGeom>
        </p:spPr>
      </p:pic>
      <p:pic>
        <p:nvPicPr>
          <p:cNvPr id="116" name="Image 61">
            <a:extLst>
              <a:ext uri="{FF2B5EF4-FFF2-40B4-BE49-F238E27FC236}">
                <a16:creationId xmlns:a16="http://schemas.microsoft.com/office/drawing/2014/main" id="{C7856D0C-15F1-654C-46B7-3B17955B8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10394111" y="5253117"/>
            <a:ext cx="231247" cy="253967"/>
          </a:xfrm>
          <a:prstGeom prst="rect">
            <a:avLst/>
          </a:prstGeom>
        </p:spPr>
      </p:pic>
      <p:pic>
        <p:nvPicPr>
          <p:cNvPr id="117" name="Image 62">
            <a:extLst>
              <a:ext uri="{FF2B5EF4-FFF2-40B4-BE49-F238E27FC236}">
                <a16:creationId xmlns:a16="http://schemas.microsoft.com/office/drawing/2014/main" id="{1B7BBBDD-33C2-2F76-13AA-99F5C607AA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2528611" y="6008669"/>
            <a:ext cx="251351" cy="158732"/>
          </a:xfrm>
          <a:prstGeom prst="rect">
            <a:avLst/>
          </a:prstGeom>
        </p:spPr>
      </p:pic>
      <p:pic>
        <p:nvPicPr>
          <p:cNvPr id="118" name="Image 63">
            <a:extLst>
              <a:ext uri="{FF2B5EF4-FFF2-40B4-BE49-F238E27FC236}">
                <a16:creationId xmlns:a16="http://schemas.microsoft.com/office/drawing/2014/main" id="{D5FF8316-128C-0684-A0B3-60676293B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3581382" y="5957876"/>
            <a:ext cx="158749" cy="264548"/>
          </a:xfrm>
          <a:prstGeom prst="rect">
            <a:avLst/>
          </a:prstGeom>
        </p:spPr>
      </p:pic>
      <p:pic>
        <p:nvPicPr>
          <p:cNvPr id="119" name="Image 64">
            <a:extLst>
              <a:ext uri="{FF2B5EF4-FFF2-40B4-BE49-F238E27FC236}">
                <a16:creationId xmlns:a16="http://schemas.microsoft.com/office/drawing/2014/main" id="{6FD9D908-F2AA-5795-A696-EF5BFC1E1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4500549" y="5976923"/>
            <a:ext cx="264584" cy="224928"/>
          </a:xfrm>
          <a:prstGeom prst="rect">
            <a:avLst/>
          </a:prstGeom>
        </p:spPr>
      </p:pic>
      <p:pic>
        <p:nvPicPr>
          <p:cNvPr id="120" name="Image 65">
            <a:extLst>
              <a:ext uri="{FF2B5EF4-FFF2-40B4-BE49-F238E27FC236}">
                <a16:creationId xmlns:a16="http://schemas.microsoft.com/office/drawing/2014/main" id="{D7E69879-432A-3B75-E0BF-4318D1D9C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1563270" y="6002320"/>
            <a:ext cx="228599" cy="177777"/>
          </a:xfrm>
          <a:prstGeom prst="rect">
            <a:avLst/>
          </a:prstGeom>
        </p:spPr>
      </p:pic>
      <p:pic>
        <p:nvPicPr>
          <p:cNvPr id="121" name="Image 66">
            <a:extLst>
              <a:ext uri="{FF2B5EF4-FFF2-40B4-BE49-F238E27FC236}">
                <a16:creationId xmlns:a16="http://schemas.microsoft.com/office/drawing/2014/main" id="{A358E6DC-4C46-9FE2-C628-DB73AEE2C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10404960" y="5976923"/>
            <a:ext cx="209549" cy="222221"/>
          </a:xfrm>
          <a:prstGeom prst="rect">
            <a:avLst/>
          </a:prstGeom>
        </p:spPr>
      </p:pic>
      <p:pic>
        <p:nvPicPr>
          <p:cNvPr id="122" name="Image 67">
            <a:extLst>
              <a:ext uri="{FF2B5EF4-FFF2-40B4-BE49-F238E27FC236}">
                <a16:creationId xmlns:a16="http://schemas.microsoft.com/office/drawing/2014/main" id="{15BBD5BE-8CC9-7F4A-E83C-413FE7DC3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7464927" y="5957876"/>
            <a:ext cx="253998" cy="266665"/>
          </a:xfrm>
          <a:prstGeom prst="rect">
            <a:avLst/>
          </a:prstGeom>
        </p:spPr>
      </p:pic>
      <p:pic>
        <p:nvPicPr>
          <p:cNvPr id="123" name="Image 68">
            <a:extLst>
              <a:ext uri="{FF2B5EF4-FFF2-40B4-BE49-F238E27FC236}">
                <a16:creationId xmlns:a16="http://schemas.microsoft.com/office/drawing/2014/main" id="{6CB094FD-E975-DEC1-B84A-139D76671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6464806" y="5951527"/>
            <a:ext cx="260349" cy="273014"/>
          </a:xfrm>
          <a:prstGeom prst="rect">
            <a:avLst/>
          </a:prstGeom>
        </p:spPr>
      </p:pic>
      <p:pic>
        <p:nvPicPr>
          <p:cNvPr id="124" name="Image 69">
            <a:extLst>
              <a:ext uri="{FF2B5EF4-FFF2-40B4-BE49-F238E27FC236}">
                <a16:creationId xmlns:a16="http://schemas.microsoft.com/office/drawing/2014/main" id="{945D19FD-5C06-9A90-42D1-A2782C9D1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5493209" y="5951527"/>
            <a:ext cx="253998" cy="273014"/>
          </a:xfrm>
          <a:prstGeom prst="rect">
            <a:avLst/>
          </a:prstGeom>
        </p:spPr>
      </p:pic>
      <p:pic>
        <p:nvPicPr>
          <p:cNvPr id="125" name="Image 70">
            <a:extLst>
              <a:ext uri="{FF2B5EF4-FFF2-40B4-BE49-F238E27FC236}">
                <a16:creationId xmlns:a16="http://schemas.microsoft.com/office/drawing/2014/main" id="{9CC6AE54-B97B-596C-C281-18C4F5284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9423351" y="5976923"/>
            <a:ext cx="228599" cy="228570"/>
          </a:xfrm>
          <a:prstGeom prst="rect">
            <a:avLst/>
          </a:prstGeom>
        </p:spPr>
      </p:pic>
      <p:pic>
        <p:nvPicPr>
          <p:cNvPr id="126" name="Image 71">
            <a:extLst>
              <a:ext uri="{FF2B5EF4-FFF2-40B4-BE49-F238E27FC236}">
                <a16:creationId xmlns:a16="http://schemas.microsoft.com/office/drawing/2014/main" id="{84724CE2-F6FB-55CE-03FD-FCAE7104D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449118" y="5976923"/>
            <a:ext cx="222249" cy="228570"/>
          </a:xfrm>
          <a:prstGeom prst="rect">
            <a:avLst/>
          </a:prstGeom>
        </p:spPr>
      </p:pic>
      <p:sp>
        <p:nvSpPr>
          <p:cNvPr id="127" name="Text Placeholder 3">
            <a:extLst>
              <a:ext uri="{FF2B5EF4-FFF2-40B4-BE49-F238E27FC236}">
                <a16:creationId xmlns:a16="http://schemas.microsoft.com/office/drawing/2014/main" id="{780BBCD6-FDFB-831E-05E6-A161D866FE18}"/>
              </a:ext>
            </a:extLst>
          </p:cNvPr>
          <p:cNvSpPr txBox="1">
            <a:spLocks/>
          </p:cNvSpPr>
          <p:nvPr/>
        </p:nvSpPr>
        <p:spPr>
          <a:xfrm>
            <a:off x="9509260" y="1259568"/>
            <a:ext cx="1203401" cy="2104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0" cap="none" spc="-24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  <a:hlinkClick r:id="rId7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 more icons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841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E1A3B-6E21-4875-99E7-2729B54DF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Placeholder 1">
            <a:extLst>
              <a:ext uri="{FF2B5EF4-FFF2-40B4-BE49-F238E27FC236}">
                <a16:creationId xmlns:a16="http://schemas.microsoft.com/office/drawing/2014/main" id="{D94B9E0A-707D-E282-DC61-BE10E5A5E8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9938" y="493988"/>
            <a:ext cx="4860301" cy="48306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999" b="1" i="0" u="none" strike="noStrike" kern="0" cap="none" spc="-6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Your icon library</a:t>
            </a:r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4914C479-320D-6099-10B1-80BCBE2D6C2B}"/>
              </a:ext>
            </a:extLst>
          </p:cNvPr>
          <p:cNvSpPr txBox="1">
            <a:spLocks/>
          </p:cNvSpPr>
          <p:nvPr/>
        </p:nvSpPr>
        <p:spPr>
          <a:xfrm>
            <a:off x="524871" y="1074984"/>
            <a:ext cx="4438368" cy="48306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0" cap="none" spc="-24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You can recolor these icons to match your theme.</a:t>
            </a:r>
            <a:br>
              <a:rPr kumimoji="0" lang="en-US" sz="1200" b="0" i="0" u="none" strike="noStrike" kern="0" cap="none" spc="-24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</a:br>
            <a:r>
              <a:rPr kumimoji="0" lang="en-US" sz="1200" b="0" i="0" u="none" strike="noStrike" kern="0" cap="none" spc="-24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Avoid using the icons too large.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DBD3F4">
                  <a:lumMod val="75000"/>
                </a:srgbClr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2" name="Image 0">
            <a:extLst>
              <a:ext uri="{FF2B5EF4-FFF2-40B4-BE49-F238E27FC236}">
                <a16:creationId xmlns:a16="http://schemas.microsoft.com/office/drawing/2014/main" id="{CEA9E4BA-77FB-94ED-83D5-3D94EE570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9057" y="5948352"/>
            <a:ext cx="286015" cy="237273"/>
          </a:xfrm>
          <a:prstGeom prst="rect">
            <a:avLst/>
          </a:prstGeom>
        </p:spPr>
      </p:pic>
      <p:pic>
        <p:nvPicPr>
          <p:cNvPr id="3" name="Image 1">
            <a:extLst>
              <a:ext uri="{FF2B5EF4-FFF2-40B4-BE49-F238E27FC236}">
                <a16:creationId xmlns:a16="http://schemas.microsoft.com/office/drawing/2014/main" id="{371A3688-0CFF-FD58-F5E8-52C6AA8CD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4576" y="5942003"/>
            <a:ext cx="227817" cy="249469"/>
          </a:xfrm>
          <a:prstGeom prst="rect">
            <a:avLst/>
          </a:prstGeom>
        </p:spPr>
      </p:pic>
      <p:pic>
        <p:nvPicPr>
          <p:cNvPr id="4" name="Image 2">
            <a:extLst>
              <a:ext uri="{FF2B5EF4-FFF2-40B4-BE49-F238E27FC236}">
                <a16:creationId xmlns:a16="http://schemas.microsoft.com/office/drawing/2014/main" id="{C5297337-3B83-4D43-8ABE-9F5D07989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48979" y="5980098"/>
            <a:ext cx="173359" cy="173331"/>
          </a:xfrm>
          <a:prstGeom prst="rect">
            <a:avLst/>
          </a:prstGeom>
        </p:spPr>
      </p:pic>
      <p:pic>
        <p:nvPicPr>
          <p:cNvPr id="5" name="Image 3">
            <a:extLst>
              <a:ext uri="{FF2B5EF4-FFF2-40B4-BE49-F238E27FC236}">
                <a16:creationId xmlns:a16="http://schemas.microsoft.com/office/drawing/2014/main" id="{E896BE37-5056-C039-C345-54FF83816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34048" y="5948352"/>
            <a:ext cx="136785" cy="243386"/>
          </a:xfrm>
          <a:prstGeom prst="rect">
            <a:avLst/>
          </a:prstGeom>
        </p:spPr>
      </p:pic>
      <p:pic>
        <p:nvPicPr>
          <p:cNvPr id="6" name="Image 4">
            <a:extLst>
              <a:ext uri="{FF2B5EF4-FFF2-40B4-BE49-F238E27FC236}">
                <a16:creationId xmlns:a16="http://schemas.microsoft.com/office/drawing/2014/main" id="{93854E90-81B6-5DCD-2928-82AA27AB5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78736" y="5999145"/>
            <a:ext cx="243419" cy="133863"/>
          </a:xfrm>
          <a:prstGeom prst="rect">
            <a:avLst/>
          </a:prstGeom>
        </p:spPr>
      </p:pic>
      <p:pic>
        <p:nvPicPr>
          <p:cNvPr id="7" name="Image 5">
            <a:extLst>
              <a:ext uri="{FF2B5EF4-FFF2-40B4-BE49-F238E27FC236}">
                <a16:creationId xmlns:a16="http://schemas.microsoft.com/office/drawing/2014/main" id="{CD13C711-53EE-B1C8-B815-B4EE72CBF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64488" y="5999145"/>
            <a:ext cx="248703" cy="133863"/>
          </a:xfrm>
          <a:prstGeom prst="rect">
            <a:avLst/>
          </a:prstGeom>
        </p:spPr>
      </p:pic>
      <p:pic>
        <p:nvPicPr>
          <p:cNvPr id="8" name="Image 6">
            <a:extLst>
              <a:ext uri="{FF2B5EF4-FFF2-40B4-BE49-F238E27FC236}">
                <a16:creationId xmlns:a16="http://schemas.microsoft.com/office/drawing/2014/main" id="{EBF623E0-A0BF-F8D1-3D14-DC06742AC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12443" y="5948352"/>
            <a:ext cx="133883" cy="243386"/>
          </a:xfrm>
          <a:prstGeom prst="rect">
            <a:avLst/>
          </a:prstGeom>
        </p:spPr>
      </p:pic>
      <p:pic>
        <p:nvPicPr>
          <p:cNvPr id="9" name="Image 7">
            <a:extLst>
              <a:ext uri="{FF2B5EF4-FFF2-40B4-BE49-F238E27FC236}">
                <a16:creationId xmlns:a16="http://schemas.microsoft.com/office/drawing/2014/main" id="{89004525-BA51-E83F-4A98-3C919BC39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72826" y="5980098"/>
            <a:ext cx="168907" cy="173331"/>
          </a:xfrm>
          <a:prstGeom prst="rect">
            <a:avLst/>
          </a:prstGeom>
        </p:spPr>
      </p:pic>
      <p:pic>
        <p:nvPicPr>
          <p:cNvPr id="10" name="Image 8">
            <a:extLst>
              <a:ext uri="{FF2B5EF4-FFF2-40B4-BE49-F238E27FC236}">
                <a16:creationId xmlns:a16="http://schemas.microsoft.com/office/drawing/2014/main" id="{41B7101E-5E37-CD18-FD72-ECD950494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04442" y="5948352"/>
            <a:ext cx="259617" cy="241641"/>
          </a:xfrm>
          <a:prstGeom prst="rect">
            <a:avLst/>
          </a:prstGeom>
        </p:spPr>
      </p:pic>
      <p:pic>
        <p:nvPicPr>
          <p:cNvPr id="11" name="Image 9">
            <a:extLst>
              <a:ext uri="{FF2B5EF4-FFF2-40B4-BE49-F238E27FC236}">
                <a16:creationId xmlns:a16="http://schemas.microsoft.com/office/drawing/2014/main" id="{DF20D3A2-FEE8-B324-D11F-D5929EC02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50358" y="5249943"/>
            <a:ext cx="243413" cy="223808"/>
          </a:xfrm>
          <a:prstGeom prst="rect">
            <a:avLst/>
          </a:prstGeom>
        </p:spPr>
      </p:pic>
      <p:pic>
        <p:nvPicPr>
          <p:cNvPr id="12" name="Image 10">
            <a:extLst>
              <a:ext uri="{FF2B5EF4-FFF2-40B4-BE49-F238E27FC236}">
                <a16:creationId xmlns:a16="http://schemas.microsoft.com/office/drawing/2014/main" id="{AB723B2C-2DF7-186C-519E-5374380B9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28785" y="5249943"/>
            <a:ext cx="279399" cy="223808"/>
          </a:xfrm>
          <a:prstGeom prst="rect">
            <a:avLst/>
          </a:prstGeom>
        </p:spPr>
      </p:pic>
      <p:pic>
        <p:nvPicPr>
          <p:cNvPr id="13" name="Image 11">
            <a:extLst>
              <a:ext uri="{FF2B5EF4-FFF2-40B4-BE49-F238E27FC236}">
                <a16:creationId xmlns:a16="http://schemas.microsoft.com/office/drawing/2014/main" id="{4B0243C4-22E5-2D94-451A-C8A1618DE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16596" y="5237245"/>
            <a:ext cx="238124" cy="248675"/>
          </a:xfrm>
          <a:prstGeom prst="rect">
            <a:avLst/>
          </a:prstGeom>
        </p:spPr>
      </p:pic>
      <p:pic>
        <p:nvPicPr>
          <p:cNvPr id="14" name="Image 12">
            <a:extLst>
              <a:ext uri="{FF2B5EF4-FFF2-40B4-BE49-F238E27FC236}">
                <a16:creationId xmlns:a16="http://schemas.microsoft.com/office/drawing/2014/main" id="{2BD781BC-8F8F-EA91-325B-245E2E63C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94491" y="5237245"/>
            <a:ext cx="215899" cy="248675"/>
          </a:xfrm>
          <a:prstGeom prst="rect">
            <a:avLst/>
          </a:prstGeom>
        </p:spPr>
      </p:pic>
      <p:pic>
        <p:nvPicPr>
          <p:cNvPr id="15" name="Image 13">
            <a:extLst>
              <a:ext uri="{FF2B5EF4-FFF2-40B4-BE49-F238E27FC236}">
                <a16:creationId xmlns:a16="http://schemas.microsoft.com/office/drawing/2014/main" id="{4A5EEAF0-2015-B89A-1806-08E8AF42D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478736" y="5237245"/>
            <a:ext cx="243419" cy="248675"/>
          </a:xfrm>
          <a:prstGeom prst="rect">
            <a:avLst/>
          </a:prstGeom>
        </p:spPr>
      </p:pic>
      <p:pic>
        <p:nvPicPr>
          <p:cNvPr id="16" name="Image 14">
            <a:extLst>
              <a:ext uri="{FF2B5EF4-FFF2-40B4-BE49-F238E27FC236}">
                <a16:creationId xmlns:a16="http://schemas.microsoft.com/office/drawing/2014/main" id="{96A3E692-0A19-F0C4-46C8-140B7AFD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80889" y="5237245"/>
            <a:ext cx="215899" cy="248675"/>
          </a:xfrm>
          <a:prstGeom prst="rect">
            <a:avLst/>
          </a:prstGeom>
        </p:spPr>
      </p:pic>
      <p:pic>
        <p:nvPicPr>
          <p:cNvPr id="17" name="Image 15">
            <a:extLst>
              <a:ext uri="{FF2B5EF4-FFF2-40B4-BE49-F238E27FC236}">
                <a16:creationId xmlns:a16="http://schemas.microsoft.com/office/drawing/2014/main" id="{301447A9-2739-4D97-7204-D913DB488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478182" y="5237245"/>
            <a:ext cx="202405" cy="245262"/>
          </a:xfrm>
          <a:prstGeom prst="rect">
            <a:avLst/>
          </a:prstGeom>
        </p:spPr>
      </p:pic>
      <p:pic>
        <p:nvPicPr>
          <p:cNvPr id="18" name="Image 16">
            <a:extLst>
              <a:ext uri="{FF2B5EF4-FFF2-40B4-BE49-F238E27FC236}">
                <a16:creationId xmlns:a16="http://schemas.microsoft.com/office/drawing/2014/main" id="{9CC4F881-97A6-958A-93AE-E9B938C1C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423930" y="5230895"/>
            <a:ext cx="266699" cy="254950"/>
          </a:xfrm>
          <a:prstGeom prst="rect">
            <a:avLst/>
          </a:prstGeom>
        </p:spPr>
      </p:pic>
      <p:pic>
        <p:nvPicPr>
          <p:cNvPr id="19" name="Image 17">
            <a:extLst>
              <a:ext uri="{FF2B5EF4-FFF2-40B4-BE49-F238E27FC236}">
                <a16:creationId xmlns:a16="http://schemas.microsoft.com/office/drawing/2014/main" id="{B31D761B-BA6F-A700-6CFE-F1F9FF16B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437730" y="5256292"/>
            <a:ext cx="193041" cy="208252"/>
          </a:xfrm>
          <a:prstGeom prst="rect">
            <a:avLst/>
          </a:prstGeom>
        </p:spPr>
      </p:pic>
      <p:pic>
        <p:nvPicPr>
          <p:cNvPr id="20" name="Image 18">
            <a:extLst>
              <a:ext uri="{FF2B5EF4-FFF2-40B4-BE49-F238E27FC236}">
                <a16:creationId xmlns:a16="http://schemas.microsoft.com/office/drawing/2014/main" id="{A26798C6-CC19-B18E-8726-4D74B1584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550358" y="1840437"/>
            <a:ext cx="243413" cy="248675"/>
          </a:xfrm>
          <a:prstGeom prst="rect">
            <a:avLst/>
          </a:prstGeom>
        </p:spPr>
      </p:pic>
      <p:pic>
        <p:nvPicPr>
          <p:cNvPr id="21" name="Image 19">
            <a:extLst>
              <a:ext uri="{FF2B5EF4-FFF2-40B4-BE49-F238E27FC236}">
                <a16:creationId xmlns:a16="http://schemas.microsoft.com/office/drawing/2014/main" id="{EB3228A1-E4A8-40E3-1AA0-C8A08672F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450281" y="3903918"/>
            <a:ext cx="277116" cy="161904"/>
          </a:xfrm>
          <a:prstGeom prst="rect">
            <a:avLst/>
          </a:prstGeom>
        </p:spPr>
      </p:pic>
      <p:pic>
        <p:nvPicPr>
          <p:cNvPr id="22" name="Image 20">
            <a:extLst>
              <a:ext uri="{FF2B5EF4-FFF2-40B4-BE49-F238E27FC236}">
                <a16:creationId xmlns:a16="http://schemas.microsoft.com/office/drawing/2014/main" id="{0E7CF6A8-7282-C68A-A633-E29667EB2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474042" y="3878521"/>
            <a:ext cx="252808" cy="209523"/>
          </a:xfrm>
          <a:prstGeom prst="rect">
            <a:avLst/>
          </a:prstGeom>
        </p:spPr>
      </p:pic>
      <p:pic>
        <p:nvPicPr>
          <p:cNvPr id="23" name="Image 21">
            <a:extLst>
              <a:ext uri="{FF2B5EF4-FFF2-40B4-BE49-F238E27FC236}">
                <a16:creationId xmlns:a16="http://schemas.microsoft.com/office/drawing/2014/main" id="{C21BC609-8019-8B40-AE93-DFFD58025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465262" y="4576930"/>
            <a:ext cx="247153" cy="161904"/>
          </a:xfrm>
          <a:prstGeom prst="rect">
            <a:avLst/>
          </a:prstGeom>
        </p:spPr>
      </p:pic>
      <p:pic>
        <p:nvPicPr>
          <p:cNvPr id="24" name="Image 22">
            <a:extLst>
              <a:ext uri="{FF2B5EF4-FFF2-40B4-BE49-F238E27FC236}">
                <a16:creationId xmlns:a16="http://schemas.microsoft.com/office/drawing/2014/main" id="{952D3D83-849F-3C65-30D3-03CDD359A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458140" y="2551544"/>
            <a:ext cx="242489" cy="209523"/>
          </a:xfrm>
          <a:prstGeom prst="rect">
            <a:avLst/>
          </a:prstGeom>
        </p:spPr>
      </p:pic>
      <p:pic>
        <p:nvPicPr>
          <p:cNvPr id="25" name="Image 23">
            <a:extLst>
              <a:ext uri="{FF2B5EF4-FFF2-40B4-BE49-F238E27FC236}">
                <a16:creationId xmlns:a16="http://schemas.microsoft.com/office/drawing/2014/main" id="{5A083373-1226-4886-E982-2143C177E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450006" y="3218208"/>
            <a:ext cx="214547" cy="162750"/>
          </a:xfrm>
          <a:prstGeom prst="rect">
            <a:avLst/>
          </a:prstGeom>
        </p:spPr>
      </p:pic>
      <p:pic>
        <p:nvPicPr>
          <p:cNvPr id="26" name="Image 24">
            <a:extLst>
              <a:ext uri="{FF2B5EF4-FFF2-40B4-BE49-F238E27FC236}">
                <a16:creationId xmlns:a16="http://schemas.microsoft.com/office/drawing/2014/main" id="{6CBE9CC2-2EF9-4968-5856-F3290143F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450401" y="3199160"/>
            <a:ext cx="257967" cy="209523"/>
          </a:xfrm>
          <a:prstGeom prst="rect">
            <a:avLst/>
          </a:prstGeom>
        </p:spPr>
      </p:pic>
      <p:pic>
        <p:nvPicPr>
          <p:cNvPr id="27" name="Image 25">
            <a:extLst>
              <a:ext uri="{FF2B5EF4-FFF2-40B4-BE49-F238E27FC236}">
                <a16:creationId xmlns:a16="http://schemas.microsoft.com/office/drawing/2014/main" id="{4AE1B3AC-AD58-875E-EFCD-545F894A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445367" y="4570582"/>
            <a:ext cx="223824" cy="161975"/>
          </a:xfrm>
          <a:prstGeom prst="rect">
            <a:avLst/>
          </a:prstGeom>
        </p:spPr>
      </p:pic>
      <p:pic>
        <p:nvPicPr>
          <p:cNvPr id="28" name="Image 26">
            <a:extLst>
              <a:ext uri="{FF2B5EF4-FFF2-40B4-BE49-F238E27FC236}">
                <a16:creationId xmlns:a16="http://schemas.microsoft.com/office/drawing/2014/main" id="{8E282A01-D8EA-09BF-C9F2-0A46AE502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428296" y="3878521"/>
            <a:ext cx="257967" cy="209523"/>
          </a:xfrm>
          <a:prstGeom prst="rect">
            <a:avLst/>
          </a:prstGeom>
        </p:spPr>
      </p:pic>
      <p:pic>
        <p:nvPicPr>
          <p:cNvPr id="29" name="Image 27">
            <a:extLst>
              <a:ext uri="{FF2B5EF4-FFF2-40B4-BE49-F238E27FC236}">
                <a16:creationId xmlns:a16="http://schemas.microsoft.com/office/drawing/2014/main" id="{DFC91C67-388E-D969-00AF-F75C280EC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4485846" y="3897569"/>
            <a:ext cx="233188" cy="165295"/>
          </a:xfrm>
          <a:prstGeom prst="rect">
            <a:avLst/>
          </a:prstGeom>
        </p:spPr>
      </p:pic>
      <p:pic>
        <p:nvPicPr>
          <p:cNvPr id="30" name="Image 28">
            <a:extLst>
              <a:ext uri="{FF2B5EF4-FFF2-40B4-BE49-F238E27FC236}">
                <a16:creationId xmlns:a16="http://schemas.microsoft.com/office/drawing/2014/main" id="{284403AA-5DCD-14C2-02F3-8AB125ED8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478616" y="3192811"/>
            <a:ext cx="247649" cy="213888"/>
          </a:xfrm>
          <a:prstGeom prst="rect">
            <a:avLst/>
          </a:prstGeom>
        </p:spPr>
      </p:pic>
      <p:pic>
        <p:nvPicPr>
          <p:cNvPr id="31" name="Image 29">
            <a:extLst>
              <a:ext uri="{FF2B5EF4-FFF2-40B4-BE49-F238E27FC236}">
                <a16:creationId xmlns:a16="http://schemas.microsoft.com/office/drawing/2014/main" id="{920FF366-9567-6871-AA80-AD6D0B65C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545066" y="4570582"/>
            <a:ext cx="253998" cy="163333"/>
          </a:xfrm>
          <a:prstGeom prst="rect">
            <a:avLst/>
          </a:prstGeom>
        </p:spPr>
      </p:pic>
      <p:pic>
        <p:nvPicPr>
          <p:cNvPr id="32" name="Image 30">
            <a:extLst>
              <a:ext uri="{FF2B5EF4-FFF2-40B4-BE49-F238E27FC236}">
                <a16:creationId xmlns:a16="http://schemas.microsoft.com/office/drawing/2014/main" id="{64331618-E2D9-377D-6FB3-23F9C130D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539812" y="3865823"/>
            <a:ext cx="264504" cy="225582"/>
          </a:xfrm>
          <a:prstGeom prst="rect">
            <a:avLst/>
          </a:prstGeom>
        </p:spPr>
      </p:pic>
      <p:pic>
        <p:nvPicPr>
          <p:cNvPr id="33" name="Image 31">
            <a:extLst>
              <a:ext uri="{FF2B5EF4-FFF2-40B4-BE49-F238E27FC236}">
                <a16:creationId xmlns:a16="http://schemas.microsoft.com/office/drawing/2014/main" id="{DB07502D-4FA4-58D7-FAC4-B597E906B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2560132" y="2545195"/>
            <a:ext cx="216705" cy="222209"/>
          </a:xfrm>
          <a:prstGeom prst="rect">
            <a:avLst/>
          </a:prstGeom>
        </p:spPr>
      </p:pic>
      <p:pic>
        <p:nvPicPr>
          <p:cNvPr id="34" name="Image 32">
            <a:extLst>
              <a:ext uri="{FF2B5EF4-FFF2-40B4-BE49-F238E27FC236}">
                <a16:creationId xmlns:a16="http://schemas.microsoft.com/office/drawing/2014/main" id="{CAD57B5E-BD2B-3AC0-75AB-850110C0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8447681" y="2576941"/>
            <a:ext cx="219198" cy="165692"/>
          </a:xfrm>
          <a:prstGeom prst="rect">
            <a:avLst/>
          </a:prstGeom>
        </p:spPr>
      </p:pic>
      <p:pic>
        <p:nvPicPr>
          <p:cNvPr id="35" name="Image 33">
            <a:extLst>
              <a:ext uri="{FF2B5EF4-FFF2-40B4-BE49-F238E27FC236}">
                <a16:creationId xmlns:a16="http://schemas.microsoft.com/office/drawing/2014/main" id="{AD842A95-8D30-04ED-50DB-35EA3DA6A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450401" y="3872172"/>
            <a:ext cx="257967" cy="213888"/>
          </a:xfrm>
          <a:prstGeom prst="rect">
            <a:avLst/>
          </a:prstGeom>
        </p:spPr>
      </p:pic>
      <p:pic>
        <p:nvPicPr>
          <p:cNvPr id="36" name="Image 34">
            <a:extLst>
              <a:ext uri="{FF2B5EF4-FFF2-40B4-BE49-F238E27FC236}">
                <a16:creationId xmlns:a16="http://schemas.microsoft.com/office/drawing/2014/main" id="{62812DF1-8DEA-BF25-A232-62F670030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9415343" y="2576941"/>
            <a:ext cx="237814" cy="165277"/>
          </a:xfrm>
          <a:prstGeom prst="rect">
            <a:avLst/>
          </a:prstGeom>
        </p:spPr>
      </p:pic>
      <p:pic>
        <p:nvPicPr>
          <p:cNvPr id="37" name="Image 35">
            <a:extLst>
              <a:ext uri="{FF2B5EF4-FFF2-40B4-BE49-F238E27FC236}">
                <a16:creationId xmlns:a16="http://schemas.microsoft.com/office/drawing/2014/main" id="{5318D0EE-9D3F-75BC-F099-04F37412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7450401" y="4545185"/>
            <a:ext cx="257967" cy="213888"/>
          </a:xfrm>
          <a:prstGeom prst="rect">
            <a:avLst/>
          </a:prstGeom>
        </p:spPr>
      </p:pic>
      <p:pic>
        <p:nvPicPr>
          <p:cNvPr id="38" name="Image 36">
            <a:extLst>
              <a:ext uri="{FF2B5EF4-FFF2-40B4-BE49-F238E27FC236}">
                <a16:creationId xmlns:a16="http://schemas.microsoft.com/office/drawing/2014/main" id="{FD273B42-3314-9CBB-7254-392FE53CB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550358" y="2532497"/>
            <a:ext cx="243413" cy="253967"/>
          </a:xfrm>
          <a:prstGeom prst="rect">
            <a:avLst/>
          </a:prstGeom>
        </p:spPr>
      </p:pic>
      <p:pic>
        <p:nvPicPr>
          <p:cNvPr id="39" name="Image 37">
            <a:extLst>
              <a:ext uri="{FF2B5EF4-FFF2-40B4-BE49-F238E27FC236}">
                <a16:creationId xmlns:a16="http://schemas.microsoft.com/office/drawing/2014/main" id="{4AE157CC-15C9-03C2-C005-4F507ACA4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545066" y="3173763"/>
            <a:ext cx="253998" cy="253967"/>
          </a:xfrm>
          <a:prstGeom prst="rect">
            <a:avLst/>
          </a:prstGeom>
        </p:spPr>
      </p:pic>
      <p:pic>
        <p:nvPicPr>
          <p:cNvPr id="40" name="Image 38">
            <a:extLst>
              <a:ext uri="{FF2B5EF4-FFF2-40B4-BE49-F238E27FC236}">
                <a16:creationId xmlns:a16="http://schemas.microsoft.com/office/drawing/2014/main" id="{AA94AC2D-52EF-A981-0A89-ADF70DB98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6466918" y="2538846"/>
            <a:ext cx="243841" cy="243808"/>
          </a:xfrm>
          <a:prstGeom prst="rect">
            <a:avLst/>
          </a:prstGeom>
        </p:spPr>
      </p:pic>
      <p:pic>
        <p:nvPicPr>
          <p:cNvPr id="41" name="Image 39">
            <a:extLst>
              <a:ext uri="{FF2B5EF4-FFF2-40B4-BE49-F238E27FC236}">
                <a16:creationId xmlns:a16="http://schemas.microsoft.com/office/drawing/2014/main" id="{AEE654D6-A60F-1D2A-07BB-BB986A327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5473608" y="4526137"/>
            <a:ext cx="253676" cy="259045"/>
          </a:xfrm>
          <a:prstGeom prst="rect">
            <a:avLst/>
          </a:prstGeom>
        </p:spPr>
      </p:pic>
      <p:pic>
        <p:nvPicPr>
          <p:cNvPr id="42" name="Image 40">
            <a:extLst>
              <a:ext uri="{FF2B5EF4-FFF2-40B4-BE49-F238E27FC236}">
                <a16:creationId xmlns:a16="http://schemas.microsoft.com/office/drawing/2014/main" id="{22202A8B-F7B2-901C-11D9-889CB7B73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0361860" y="1827738"/>
            <a:ext cx="279399" cy="279364"/>
          </a:xfrm>
          <a:prstGeom prst="rect">
            <a:avLst/>
          </a:prstGeom>
        </p:spPr>
      </p:pic>
      <p:pic>
        <p:nvPicPr>
          <p:cNvPr id="43" name="Image 41">
            <a:extLst>
              <a:ext uri="{FF2B5EF4-FFF2-40B4-BE49-F238E27FC236}">
                <a16:creationId xmlns:a16="http://schemas.microsoft.com/office/drawing/2014/main" id="{21F5137E-DA94-D594-77FE-D1967FD56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2541461" y="3872172"/>
            <a:ext cx="254048" cy="219589"/>
          </a:xfrm>
          <a:prstGeom prst="rect">
            <a:avLst/>
          </a:prstGeom>
        </p:spPr>
      </p:pic>
      <p:pic>
        <p:nvPicPr>
          <p:cNvPr id="44" name="Image 42">
            <a:extLst>
              <a:ext uri="{FF2B5EF4-FFF2-40B4-BE49-F238E27FC236}">
                <a16:creationId xmlns:a16="http://schemas.microsoft.com/office/drawing/2014/main" id="{31E07228-9DF4-6556-BA82-805FCE2B1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7472229" y="1853135"/>
            <a:ext cx="214312" cy="228570"/>
          </a:xfrm>
          <a:prstGeom prst="rect">
            <a:avLst/>
          </a:prstGeom>
        </p:spPr>
      </p:pic>
      <p:pic>
        <p:nvPicPr>
          <p:cNvPr id="45" name="Image 43">
            <a:extLst>
              <a:ext uri="{FF2B5EF4-FFF2-40B4-BE49-F238E27FC236}">
                <a16:creationId xmlns:a16="http://schemas.microsoft.com/office/drawing/2014/main" id="{D0D497F4-DC93-6D3E-80FC-0EB47EE72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4475473" y="2570592"/>
            <a:ext cx="253936" cy="177836"/>
          </a:xfrm>
          <a:prstGeom prst="rect">
            <a:avLst/>
          </a:prstGeom>
        </p:spPr>
      </p:pic>
      <p:pic>
        <p:nvPicPr>
          <p:cNvPr id="46" name="Image 44">
            <a:extLst>
              <a:ext uri="{FF2B5EF4-FFF2-40B4-BE49-F238E27FC236}">
                <a16:creationId xmlns:a16="http://schemas.microsoft.com/office/drawing/2014/main" id="{CA78B531-6752-3F59-D2B2-62AE0C48A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5477335" y="2576941"/>
            <a:ext cx="246222" cy="160636"/>
          </a:xfrm>
          <a:prstGeom prst="rect">
            <a:avLst/>
          </a:prstGeom>
        </p:spPr>
      </p:pic>
      <p:pic>
        <p:nvPicPr>
          <p:cNvPr id="47" name="Image 45">
            <a:extLst>
              <a:ext uri="{FF2B5EF4-FFF2-40B4-BE49-F238E27FC236}">
                <a16:creationId xmlns:a16="http://schemas.microsoft.com/office/drawing/2014/main" id="{1241EC61-D2B3-D79F-3CA8-62205EB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4478300" y="4545185"/>
            <a:ext cx="248281" cy="219046"/>
          </a:xfrm>
          <a:prstGeom prst="rect">
            <a:avLst/>
          </a:prstGeom>
        </p:spPr>
      </p:pic>
      <p:pic>
        <p:nvPicPr>
          <p:cNvPr id="48" name="Image 46">
            <a:extLst>
              <a:ext uri="{FF2B5EF4-FFF2-40B4-BE49-F238E27FC236}">
                <a16:creationId xmlns:a16="http://schemas.microsoft.com/office/drawing/2014/main" id="{79860F48-7122-718D-AE8D-572BBDBED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5470904" y="3192811"/>
            <a:ext cx="259084" cy="219046"/>
          </a:xfrm>
          <a:prstGeom prst="rect">
            <a:avLst/>
          </a:prstGeom>
        </p:spPr>
      </p:pic>
      <p:pic>
        <p:nvPicPr>
          <p:cNvPr id="49" name="Image 47">
            <a:extLst>
              <a:ext uri="{FF2B5EF4-FFF2-40B4-BE49-F238E27FC236}">
                <a16:creationId xmlns:a16="http://schemas.microsoft.com/office/drawing/2014/main" id="{0ECA1B8A-5D04-E210-5782-52BBA2903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6462001" y="3192811"/>
            <a:ext cx="253676" cy="219046"/>
          </a:xfrm>
          <a:prstGeom prst="rect">
            <a:avLst/>
          </a:prstGeom>
        </p:spPr>
      </p:pic>
      <p:pic>
        <p:nvPicPr>
          <p:cNvPr id="50" name="Image 48">
            <a:extLst>
              <a:ext uri="{FF2B5EF4-FFF2-40B4-BE49-F238E27FC236}">
                <a16:creationId xmlns:a16="http://schemas.microsoft.com/office/drawing/2014/main" id="{73EE70FF-8DDF-A10D-63B5-F0A5D7989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3523740" y="1859485"/>
            <a:ext cx="223836" cy="219046"/>
          </a:xfrm>
          <a:prstGeom prst="rect">
            <a:avLst/>
          </a:prstGeom>
        </p:spPr>
      </p:pic>
      <p:pic>
        <p:nvPicPr>
          <p:cNvPr id="51" name="Image 49">
            <a:extLst>
              <a:ext uri="{FF2B5EF4-FFF2-40B4-BE49-F238E27FC236}">
                <a16:creationId xmlns:a16="http://schemas.microsoft.com/office/drawing/2014/main" id="{F4AEEB76-A999-AA95-D291-0B0B83672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4478089" y="1846786"/>
            <a:ext cx="248703" cy="243386"/>
          </a:xfrm>
          <a:prstGeom prst="rect">
            <a:avLst/>
          </a:prstGeom>
        </p:spPr>
      </p:pic>
      <p:pic>
        <p:nvPicPr>
          <p:cNvPr id="52" name="Image 50">
            <a:extLst>
              <a:ext uri="{FF2B5EF4-FFF2-40B4-BE49-F238E27FC236}">
                <a16:creationId xmlns:a16="http://schemas.microsoft.com/office/drawing/2014/main" id="{43772692-D7A6-3351-970B-C607DBE4B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2550359" y="4545185"/>
            <a:ext cx="236251" cy="219065"/>
          </a:xfrm>
          <a:prstGeom prst="rect">
            <a:avLst/>
          </a:prstGeom>
        </p:spPr>
      </p:pic>
      <p:pic>
        <p:nvPicPr>
          <p:cNvPr id="127" name="Image 51">
            <a:extLst>
              <a:ext uri="{FF2B5EF4-FFF2-40B4-BE49-F238E27FC236}">
                <a16:creationId xmlns:a16="http://schemas.microsoft.com/office/drawing/2014/main" id="{35BAED98-B958-1047-9C61-74E967D1F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5488528" y="1846786"/>
            <a:ext cx="223836" cy="243386"/>
          </a:xfrm>
          <a:prstGeom prst="rect">
            <a:avLst/>
          </a:prstGeom>
        </p:spPr>
      </p:pic>
      <p:pic>
        <p:nvPicPr>
          <p:cNvPr id="128" name="Image 52">
            <a:extLst>
              <a:ext uri="{FF2B5EF4-FFF2-40B4-BE49-F238E27FC236}">
                <a16:creationId xmlns:a16="http://schemas.microsoft.com/office/drawing/2014/main" id="{A34A1021-0446-CDC2-3291-8D891B6A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6467129" y="1859485"/>
            <a:ext cx="243419" cy="219052"/>
          </a:xfrm>
          <a:prstGeom prst="rect">
            <a:avLst/>
          </a:prstGeom>
        </p:spPr>
      </p:pic>
      <p:pic>
        <p:nvPicPr>
          <p:cNvPr id="129" name="Image 53">
            <a:extLst>
              <a:ext uri="{FF2B5EF4-FFF2-40B4-BE49-F238E27FC236}">
                <a16:creationId xmlns:a16="http://schemas.microsoft.com/office/drawing/2014/main" id="{C17C4DAE-5E85-6042-743D-3967E6748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2546794" y="1846786"/>
            <a:ext cx="243382" cy="243178"/>
          </a:xfrm>
          <a:prstGeom prst="rect">
            <a:avLst/>
          </a:prstGeom>
        </p:spPr>
      </p:pic>
      <p:pic>
        <p:nvPicPr>
          <p:cNvPr id="130" name="Image 54">
            <a:extLst>
              <a:ext uri="{FF2B5EF4-FFF2-40B4-BE49-F238E27FC236}">
                <a16:creationId xmlns:a16="http://schemas.microsoft.com/office/drawing/2014/main" id="{284B108C-DE37-DADA-8671-51584ECAB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3503890" y="3872172"/>
            <a:ext cx="263536" cy="222224"/>
          </a:xfrm>
          <a:prstGeom prst="rect">
            <a:avLst/>
          </a:prstGeom>
        </p:spPr>
      </p:pic>
      <p:pic>
        <p:nvPicPr>
          <p:cNvPr id="131" name="Image 55">
            <a:extLst>
              <a:ext uri="{FF2B5EF4-FFF2-40B4-BE49-F238E27FC236}">
                <a16:creationId xmlns:a16="http://schemas.microsoft.com/office/drawing/2014/main" id="{21DC0899-B24A-7892-CD5B-9548BDC56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3533513" y="3180112"/>
            <a:ext cx="204290" cy="247618"/>
          </a:xfrm>
          <a:prstGeom prst="rect">
            <a:avLst/>
          </a:prstGeom>
        </p:spPr>
      </p:pic>
      <p:pic>
        <p:nvPicPr>
          <p:cNvPr id="132" name="Image 56">
            <a:extLst>
              <a:ext uri="{FF2B5EF4-FFF2-40B4-BE49-F238E27FC236}">
                <a16:creationId xmlns:a16="http://schemas.microsoft.com/office/drawing/2014/main" id="{9BE05E03-A6B3-E29B-530B-A7A6011F0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8430268" y="1878532"/>
            <a:ext cx="254023" cy="177777"/>
          </a:xfrm>
          <a:prstGeom prst="rect">
            <a:avLst/>
          </a:prstGeom>
        </p:spPr>
      </p:pic>
      <p:pic>
        <p:nvPicPr>
          <p:cNvPr id="133" name="Image 57">
            <a:extLst>
              <a:ext uri="{FF2B5EF4-FFF2-40B4-BE49-F238E27FC236}">
                <a16:creationId xmlns:a16="http://schemas.microsoft.com/office/drawing/2014/main" id="{56B55029-B157-282D-B366-14B322FBC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10379850" y="5230895"/>
            <a:ext cx="243419" cy="253967"/>
          </a:xfrm>
          <a:prstGeom prst="rect">
            <a:avLst/>
          </a:prstGeom>
        </p:spPr>
      </p:pic>
      <p:pic>
        <p:nvPicPr>
          <p:cNvPr id="134" name="Image 58">
            <a:extLst>
              <a:ext uri="{FF2B5EF4-FFF2-40B4-BE49-F238E27FC236}">
                <a16:creationId xmlns:a16="http://schemas.microsoft.com/office/drawing/2014/main" id="{B6285568-70DE-0EF1-A6F3-EE7082909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10374561" y="5942003"/>
            <a:ext cx="253998" cy="253967"/>
          </a:xfrm>
          <a:prstGeom prst="rect">
            <a:avLst/>
          </a:prstGeom>
        </p:spPr>
      </p:pic>
      <p:pic>
        <p:nvPicPr>
          <p:cNvPr id="135" name="Image 59">
            <a:extLst>
              <a:ext uri="{FF2B5EF4-FFF2-40B4-BE49-F238E27FC236}">
                <a16:creationId xmlns:a16="http://schemas.microsoft.com/office/drawing/2014/main" id="{3C8DCA8B-7C43-5F3D-AC25-3822447B7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3511747" y="4526137"/>
            <a:ext cx="247822" cy="261882"/>
          </a:xfrm>
          <a:prstGeom prst="rect">
            <a:avLst/>
          </a:prstGeom>
        </p:spPr>
      </p:pic>
      <p:pic>
        <p:nvPicPr>
          <p:cNvPr id="136" name="Image 60">
            <a:extLst>
              <a:ext uri="{FF2B5EF4-FFF2-40B4-BE49-F238E27FC236}">
                <a16:creationId xmlns:a16="http://schemas.microsoft.com/office/drawing/2014/main" id="{DEFB4A83-FEA0-EC4F-B44B-36E2B48C9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9432651" y="1840437"/>
            <a:ext cx="203199" cy="253967"/>
          </a:xfrm>
          <a:prstGeom prst="rect">
            <a:avLst/>
          </a:prstGeom>
        </p:spPr>
      </p:pic>
      <p:pic>
        <p:nvPicPr>
          <p:cNvPr id="137" name="Image 61">
            <a:extLst>
              <a:ext uri="{FF2B5EF4-FFF2-40B4-BE49-F238E27FC236}">
                <a16:creationId xmlns:a16="http://schemas.microsoft.com/office/drawing/2014/main" id="{A2848330-7816-3B66-4234-27B184385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3523077" y="2538846"/>
            <a:ext cx="225163" cy="234919"/>
          </a:xfrm>
          <a:prstGeom prst="rect">
            <a:avLst/>
          </a:prstGeom>
        </p:spPr>
      </p:pic>
      <p:pic>
        <p:nvPicPr>
          <p:cNvPr id="138" name="Image 62">
            <a:extLst>
              <a:ext uri="{FF2B5EF4-FFF2-40B4-BE49-F238E27FC236}">
                <a16:creationId xmlns:a16="http://schemas.microsoft.com/office/drawing/2014/main" id="{C401FF87-651F-9710-7081-E05410C2A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2555904" y="3192811"/>
            <a:ext cx="225163" cy="220237"/>
          </a:xfrm>
          <a:prstGeom prst="rect">
            <a:avLst/>
          </a:prstGeom>
        </p:spPr>
      </p:pic>
      <p:pic>
        <p:nvPicPr>
          <p:cNvPr id="139" name="Image 63">
            <a:extLst>
              <a:ext uri="{FF2B5EF4-FFF2-40B4-BE49-F238E27FC236}">
                <a16:creationId xmlns:a16="http://schemas.microsoft.com/office/drawing/2014/main" id="{4517C8D8-C717-6A2B-DB72-043B33A7F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9412540" y="3205509"/>
            <a:ext cx="243419" cy="194707"/>
          </a:xfrm>
          <a:prstGeom prst="rect">
            <a:avLst/>
          </a:prstGeom>
        </p:spPr>
      </p:pic>
      <p:pic>
        <p:nvPicPr>
          <p:cNvPr id="140" name="Image 64">
            <a:extLst>
              <a:ext uri="{FF2B5EF4-FFF2-40B4-BE49-F238E27FC236}">
                <a16:creationId xmlns:a16="http://schemas.microsoft.com/office/drawing/2014/main" id="{C42D9D26-2A2A-F653-C502-3C4875829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10379850" y="3859474"/>
            <a:ext cx="243419" cy="243386"/>
          </a:xfrm>
          <a:prstGeom prst="rect">
            <a:avLst/>
          </a:prstGeom>
        </p:spPr>
      </p:pic>
      <p:pic>
        <p:nvPicPr>
          <p:cNvPr id="141" name="Image 65">
            <a:extLst>
              <a:ext uri="{FF2B5EF4-FFF2-40B4-BE49-F238E27FC236}">
                <a16:creationId xmlns:a16="http://schemas.microsoft.com/office/drawing/2014/main" id="{6D707071-71F9-6C6D-8F3E-00FDAB2D3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9436886" y="3859474"/>
            <a:ext cx="194728" cy="243343"/>
          </a:xfrm>
          <a:prstGeom prst="rect">
            <a:avLst/>
          </a:prstGeom>
        </p:spPr>
      </p:pic>
      <p:pic>
        <p:nvPicPr>
          <p:cNvPr id="142" name="Image 66">
            <a:extLst>
              <a:ext uri="{FF2B5EF4-FFF2-40B4-BE49-F238E27FC236}">
                <a16:creationId xmlns:a16="http://schemas.microsoft.com/office/drawing/2014/main" id="{AC2FD7A5-D78C-6E25-3F7B-CC55078EC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10440708" y="3199160"/>
            <a:ext cx="121704" cy="209920"/>
          </a:xfrm>
          <a:prstGeom prst="rect">
            <a:avLst/>
          </a:prstGeom>
        </p:spPr>
      </p:pic>
      <p:pic>
        <p:nvPicPr>
          <p:cNvPr id="143" name="Image 67">
            <a:extLst>
              <a:ext uri="{FF2B5EF4-FFF2-40B4-BE49-F238E27FC236}">
                <a16:creationId xmlns:a16="http://schemas.microsoft.com/office/drawing/2014/main" id="{BE67DC68-E337-5753-80BB-CDC5A85F1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9412559" y="4545185"/>
            <a:ext cx="243382" cy="225148"/>
          </a:xfrm>
          <a:prstGeom prst="rect">
            <a:avLst/>
          </a:prstGeom>
        </p:spPr>
      </p:pic>
      <p:pic>
        <p:nvPicPr>
          <p:cNvPr id="144" name="Image 68">
            <a:extLst>
              <a:ext uri="{FF2B5EF4-FFF2-40B4-BE49-F238E27FC236}">
                <a16:creationId xmlns:a16="http://schemas.microsoft.com/office/drawing/2014/main" id="{256A504F-1BD4-D96A-85F3-810C9BAE7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10390435" y="2513449"/>
            <a:ext cx="222249" cy="222221"/>
          </a:xfrm>
          <a:prstGeom prst="rect">
            <a:avLst/>
          </a:prstGeom>
        </p:spPr>
      </p:pic>
      <p:pic>
        <p:nvPicPr>
          <p:cNvPr id="145" name="Image 69">
            <a:extLst>
              <a:ext uri="{FF2B5EF4-FFF2-40B4-BE49-F238E27FC236}">
                <a16:creationId xmlns:a16="http://schemas.microsoft.com/office/drawing/2014/main" id="{C69F46A5-7477-5FF1-0AFE-F736C6CE1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10374561" y="4545185"/>
            <a:ext cx="253998" cy="215872"/>
          </a:xfrm>
          <a:prstGeom prst="rect">
            <a:avLst/>
          </a:prstGeom>
        </p:spPr>
      </p:pic>
      <p:sp>
        <p:nvSpPr>
          <p:cNvPr id="146" name="Text Placeholder 3">
            <a:extLst>
              <a:ext uri="{FF2B5EF4-FFF2-40B4-BE49-F238E27FC236}">
                <a16:creationId xmlns:a16="http://schemas.microsoft.com/office/drawing/2014/main" id="{1CB20851-85E8-0A8E-629F-D73F35D07569}"/>
              </a:ext>
            </a:extLst>
          </p:cNvPr>
          <p:cNvSpPr txBox="1">
            <a:spLocks/>
          </p:cNvSpPr>
          <p:nvPr/>
        </p:nvSpPr>
        <p:spPr>
          <a:xfrm>
            <a:off x="9509260" y="1259568"/>
            <a:ext cx="1203401" cy="2104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0" cap="none" spc="-24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  <a:hlinkClick r:id="rId7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 more icons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313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0EA87A-4291-F1AD-07B6-8243632831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Complex dev,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AFA4B-4BA9-96FF-18B2-A0F15C7EA8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complex deploy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F8E74-BE38-3F95-A4B7-E4D00FD71F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Dev Loop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7ED827-CD74-0216-2EC6-D0920F58A5E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1593" y="3734656"/>
            <a:ext cx="5103420" cy="1731321"/>
          </a:xfrm>
        </p:spPr>
        <p:txBody>
          <a:bodyPr/>
          <a:lstStyle/>
          <a:p>
            <a:r>
              <a:rPr lang="en-US" dirty="0"/>
              <a:t>&gt; Impossible to "clone and run“</a:t>
            </a:r>
            <a:br>
              <a:rPr lang="en-US" dirty="0"/>
            </a:br>
            <a:endParaRPr lang="en-US" dirty="0"/>
          </a:p>
          <a:p>
            <a:r>
              <a:rPr lang="en-US" dirty="0"/>
              <a:t>&gt; No easy way to add new services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&gt; Local dev does not reflect actual running system</a:t>
            </a:r>
          </a:p>
          <a:p>
            <a:endParaRPr lang="en-US" dirty="0"/>
          </a:p>
          <a:p>
            <a:r>
              <a:rPr lang="en-US" dirty="0"/>
              <a:t>&gt; Coding agents can’t see the entire system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2FD89E-88D6-4A2E-1C9F-1612604A9C0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Deployments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FEC1D29-667D-919A-939D-14ABBBDF464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46987" y="3734656"/>
            <a:ext cx="5103420" cy="1731321"/>
          </a:xfrm>
        </p:spPr>
        <p:txBody>
          <a:bodyPr/>
          <a:lstStyle/>
          <a:p>
            <a:r>
              <a:rPr lang="en-US" dirty="0"/>
              <a:t>&gt; Fragile, always-changing assets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&gt; Complicated handoffs for architecture changes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&gt; "Only in prod" observability</a:t>
            </a:r>
          </a:p>
          <a:p>
            <a:endParaRPr lang="en-US" dirty="0"/>
          </a:p>
          <a:p>
            <a:r>
              <a:rPr lang="en-US" dirty="0"/>
              <a:t>&gt; Configuration drift becomes challenging</a:t>
            </a:r>
          </a:p>
        </p:txBody>
      </p:sp>
      <p:pic>
        <p:nvPicPr>
          <p:cNvPr id="10" name="Image 57" descr=" ">
            <a:extLst>
              <a:ext uri="{FF2B5EF4-FFF2-40B4-BE49-F238E27FC236}">
                <a16:creationId xmlns:a16="http://schemas.microsoft.com/office/drawing/2014/main" id="{8CEC4520-944B-DB43-721E-71350518225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8247" y="3095277"/>
            <a:ext cx="518302" cy="540761"/>
          </a:xfrm>
          <a:prstGeom prst="rect">
            <a:avLst/>
          </a:prstGeom>
        </p:spPr>
      </p:pic>
      <p:pic>
        <p:nvPicPr>
          <p:cNvPr id="11" name="Image 8" descr=" ">
            <a:extLst>
              <a:ext uri="{FF2B5EF4-FFF2-40B4-BE49-F238E27FC236}">
                <a16:creationId xmlns:a16="http://schemas.microsoft.com/office/drawing/2014/main" id="{6241B263-347F-FAC2-9CB8-905F7137CEA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9251" y="3123344"/>
            <a:ext cx="521156" cy="48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5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6A8C60-A1C0-0317-026C-C839983D61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1172" y="2075136"/>
            <a:ext cx="11229654" cy="2584450"/>
          </a:xfrm>
        </p:spPr>
        <p:txBody>
          <a:bodyPr/>
          <a:lstStyle/>
          <a:p>
            <a:r>
              <a:rPr lang="en-US" dirty="0"/>
              <a:t>Aspire is an agent-ready, code-first tool to compose, debug, and deploy any distributed app.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71EED6C-81F5-553C-86D2-AC15C2B877B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45077" y="914399"/>
            <a:ext cx="901843" cy="90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2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7A607-AEA2-A051-26C8-7FE83FF94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B0EF35F-A88E-C113-B1D5-7F001A3685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9938" y="852596"/>
            <a:ext cx="4860301" cy="1813573"/>
          </a:xfrm>
        </p:spPr>
        <p:txBody>
          <a:bodyPr/>
          <a:lstStyle/>
          <a:p>
            <a:r>
              <a:rPr lang="en-US" sz="2400" b="1" dirty="0"/>
              <a:t>Aspire is an agent-ready, code-first tool to compose, debug, and deploy any distributed app.</a:t>
            </a:r>
            <a:endParaRPr lang="en-US" sz="240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6CE0663-E9F1-3B72-5AC3-FCE8E2D7C17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29939" y="2969554"/>
            <a:ext cx="4691237" cy="2345257"/>
          </a:xfrm>
        </p:spPr>
        <p:txBody>
          <a:bodyPr/>
          <a:lstStyle/>
          <a:p>
            <a:r>
              <a:rPr lang="en-US" dirty="0"/>
              <a:t>Code-first development and deployment experience maps your entire distributed app.</a:t>
            </a:r>
          </a:p>
          <a:p>
            <a:endParaRPr lang="en-US" dirty="0"/>
          </a:p>
          <a:p>
            <a:r>
              <a:rPr lang="en-US" dirty="0"/>
              <a:t>Agents have knowledge about every detail of your system.</a:t>
            </a:r>
          </a:p>
          <a:p>
            <a:endParaRPr lang="en-US" dirty="0"/>
          </a:p>
          <a:p>
            <a:r>
              <a:rPr lang="en-US" dirty="0"/>
              <a:t>Over one hundred integration packages designed to simplify connections to popular services, platforms </a:t>
            </a:r>
            <a:br>
              <a:rPr lang="en-US" dirty="0"/>
            </a:br>
            <a:r>
              <a:rPr lang="en-US" dirty="0"/>
              <a:t>and stacks.</a:t>
            </a:r>
          </a:p>
          <a:p>
            <a:endParaRPr lang="en-US" dirty="0"/>
          </a:p>
          <a:p>
            <a:r>
              <a:rPr lang="en-US" dirty="0"/>
              <a:t>Visualize all your logs, endpoints, and resources in a </a:t>
            </a:r>
            <a:br>
              <a:rPr lang="en-US" dirty="0"/>
            </a:br>
            <a:r>
              <a:rPr lang="en-US" dirty="0"/>
              <a:t>single dashboard.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EAAD915-4EC9-F4D5-0126-C53069A0CCD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What is Aspire?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45D9B21-0ED4-2833-0A56-787F1AA55C76}"/>
              </a:ext>
            </a:extLst>
          </p:cNvPr>
          <p:cNvGrpSpPr/>
          <p:nvPr/>
        </p:nvGrpSpPr>
        <p:grpSpPr>
          <a:xfrm>
            <a:off x="5918166" y="255468"/>
            <a:ext cx="6273834" cy="6182342"/>
            <a:chOff x="6519528" y="834237"/>
            <a:chExt cx="5410015" cy="5331120"/>
          </a:xfrm>
        </p:grpSpPr>
        <p:pic>
          <p:nvPicPr>
            <p:cNvPr id="19" name="Image 0" descr=" ">
              <a:extLst>
                <a:ext uri="{FF2B5EF4-FFF2-40B4-BE49-F238E27FC236}">
                  <a16:creationId xmlns:a16="http://schemas.microsoft.com/office/drawing/2014/main" id="{67BFB8A5-F83B-8363-8320-183C7E4E944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585682" y="874789"/>
              <a:ext cx="4445155" cy="5234196"/>
            </a:xfrm>
            <a:prstGeom prst="rect">
              <a:avLst/>
            </a:prstGeom>
          </p:spPr>
        </p:pic>
        <p:pic>
          <p:nvPicPr>
            <p:cNvPr id="20" name="Image 1" descr=" ">
              <a:extLst>
                <a:ext uri="{FF2B5EF4-FFF2-40B4-BE49-F238E27FC236}">
                  <a16:creationId xmlns:a16="http://schemas.microsoft.com/office/drawing/2014/main" id="{A878ED6F-8EBC-74FD-901C-55A9B993E8B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51336" y="1745686"/>
              <a:ext cx="84309" cy="84392"/>
            </a:xfrm>
            <a:prstGeom prst="rect">
              <a:avLst/>
            </a:prstGeom>
          </p:spPr>
        </p:pic>
        <p:pic>
          <p:nvPicPr>
            <p:cNvPr id="21" name="Image 2" descr=" ">
              <a:extLst>
                <a:ext uri="{FF2B5EF4-FFF2-40B4-BE49-F238E27FC236}">
                  <a16:creationId xmlns:a16="http://schemas.microsoft.com/office/drawing/2014/main" id="{23537E35-ABE6-891F-0AB6-C4347D476D6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90718" y="3350440"/>
              <a:ext cx="84309" cy="84392"/>
            </a:xfrm>
            <a:prstGeom prst="rect">
              <a:avLst/>
            </a:prstGeom>
          </p:spPr>
        </p:pic>
        <p:pic>
          <p:nvPicPr>
            <p:cNvPr id="22" name="Image 3" descr=" ">
              <a:extLst>
                <a:ext uri="{FF2B5EF4-FFF2-40B4-BE49-F238E27FC236}">
                  <a16:creationId xmlns:a16="http://schemas.microsoft.com/office/drawing/2014/main" id="{DEABFD73-8148-E4B3-E080-CF2A0C35BDD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19528" y="3853645"/>
              <a:ext cx="84309" cy="84392"/>
            </a:xfrm>
            <a:prstGeom prst="rect">
              <a:avLst/>
            </a:prstGeom>
          </p:spPr>
        </p:pic>
        <p:pic>
          <p:nvPicPr>
            <p:cNvPr id="23" name="Image 4" descr=" ">
              <a:extLst>
                <a:ext uri="{FF2B5EF4-FFF2-40B4-BE49-F238E27FC236}">
                  <a16:creationId xmlns:a16="http://schemas.microsoft.com/office/drawing/2014/main" id="{EB54C321-1981-0D92-4444-B7705059FB3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163973" y="3671408"/>
              <a:ext cx="84309" cy="84392"/>
            </a:xfrm>
            <a:prstGeom prst="rect">
              <a:avLst/>
            </a:prstGeom>
          </p:spPr>
        </p:pic>
        <p:pic>
          <p:nvPicPr>
            <p:cNvPr id="24" name="Image 5" descr=" ">
              <a:extLst>
                <a:ext uri="{FF2B5EF4-FFF2-40B4-BE49-F238E27FC236}">
                  <a16:creationId xmlns:a16="http://schemas.microsoft.com/office/drawing/2014/main" id="{F59BB36D-4807-0CCC-E8A3-358058B3CC9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626101" y="3043275"/>
              <a:ext cx="84309" cy="84392"/>
            </a:xfrm>
            <a:prstGeom prst="rect">
              <a:avLst/>
            </a:prstGeom>
          </p:spPr>
        </p:pic>
        <p:pic>
          <p:nvPicPr>
            <p:cNvPr id="25" name="Image 6" descr=" ">
              <a:extLst>
                <a:ext uri="{FF2B5EF4-FFF2-40B4-BE49-F238E27FC236}">
                  <a16:creationId xmlns:a16="http://schemas.microsoft.com/office/drawing/2014/main" id="{786F0146-D7F8-7CBD-C2EF-E1A17F42C51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857565" y="876521"/>
              <a:ext cx="84309" cy="84392"/>
            </a:xfrm>
            <a:prstGeom prst="rect">
              <a:avLst/>
            </a:prstGeom>
          </p:spPr>
        </p:pic>
        <p:pic>
          <p:nvPicPr>
            <p:cNvPr id="26" name="Image 7" descr=" ">
              <a:extLst>
                <a:ext uri="{FF2B5EF4-FFF2-40B4-BE49-F238E27FC236}">
                  <a16:creationId xmlns:a16="http://schemas.microsoft.com/office/drawing/2014/main" id="{4059F3A0-8E4E-582F-D4E5-80DB3738ABB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150464" y="2225915"/>
              <a:ext cx="84309" cy="84392"/>
            </a:xfrm>
            <a:prstGeom prst="rect">
              <a:avLst/>
            </a:prstGeom>
          </p:spPr>
        </p:pic>
        <p:pic>
          <p:nvPicPr>
            <p:cNvPr id="27" name="Image 8" descr=" ">
              <a:extLst>
                <a:ext uri="{FF2B5EF4-FFF2-40B4-BE49-F238E27FC236}">
                  <a16:creationId xmlns:a16="http://schemas.microsoft.com/office/drawing/2014/main" id="{EF9F5513-D93B-5694-1F09-6B2A5D09197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378525" y="834237"/>
              <a:ext cx="84309" cy="84392"/>
            </a:xfrm>
            <a:prstGeom prst="rect">
              <a:avLst/>
            </a:prstGeom>
          </p:spPr>
        </p:pic>
        <p:pic>
          <p:nvPicPr>
            <p:cNvPr id="28" name="Image 9" descr=" ">
              <a:extLst>
                <a:ext uri="{FF2B5EF4-FFF2-40B4-BE49-F238E27FC236}">
                  <a16:creationId xmlns:a16="http://schemas.microsoft.com/office/drawing/2014/main" id="{7961D9E6-9E56-0AFA-3111-5C345BBF0F1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864043" y="1611061"/>
              <a:ext cx="84309" cy="84392"/>
            </a:xfrm>
            <a:prstGeom prst="rect">
              <a:avLst/>
            </a:prstGeom>
          </p:spPr>
        </p:pic>
        <p:pic>
          <p:nvPicPr>
            <p:cNvPr id="29" name="Image 10" descr=" ">
              <a:extLst>
                <a:ext uri="{FF2B5EF4-FFF2-40B4-BE49-F238E27FC236}">
                  <a16:creationId xmlns:a16="http://schemas.microsoft.com/office/drawing/2014/main" id="{1241FDF1-5BFA-56CA-D25A-1F0B9897548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589035" y="2141523"/>
              <a:ext cx="84309" cy="84392"/>
            </a:xfrm>
            <a:prstGeom prst="rect">
              <a:avLst/>
            </a:prstGeom>
          </p:spPr>
        </p:pic>
        <p:pic>
          <p:nvPicPr>
            <p:cNvPr id="30" name="Image 11" descr=" ">
              <a:extLst>
                <a:ext uri="{FF2B5EF4-FFF2-40B4-BE49-F238E27FC236}">
                  <a16:creationId xmlns:a16="http://schemas.microsoft.com/office/drawing/2014/main" id="{CE72295F-0B46-1ABA-C5E7-255AC85139B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492595" y="3251109"/>
              <a:ext cx="84309" cy="84392"/>
            </a:xfrm>
            <a:prstGeom prst="rect">
              <a:avLst/>
            </a:prstGeom>
          </p:spPr>
        </p:pic>
        <p:pic>
          <p:nvPicPr>
            <p:cNvPr id="31" name="Image 12" descr=" ">
              <a:extLst>
                <a:ext uri="{FF2B5EF4-FFF2-40B4-BE49-F238E27FC236}">
                  <a16:creationId xmlns:a16="http://schemas.microsoft.com/office/drawing/2014/main" id="{8B2F5BF0-D021-C6A2-831E-A0E16CA3968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413339" y="3350440"/>
              <a:ext cx="84309" cy="84392"/>
            </a:xfrm>
            <a:prstGeom prst="rect">
              <a:avLst/>
            </a:prstGeom>
          </p:spPr>
        </p:pic>
        <p:pic>
          <p:nvPicPr>
            <p:cNvPr id="32" name="Image 13" descr=" ">
              <a:extLst>
                <a:ext uri="{FF2B5EF4-FFF2-40B4-BE49-F238E27FC236}">
                  <a16:creationId xmlns:a16="http://schemas.microsoft.com/office/drawing/2014/main" id="{6D48C9F2-425A-9E7A-A81D-4F53A6303B2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512729" y="3515030"/>
              <a:ext cx="84309" cy="84392"/>
            </a:xfrm>
            <a:prstGeom prst="rect">
              <a:avLst/>
            </a:prstGeom>
          </p:spPr>
        </p:pic>
        <p:pic>
          <p:nvPicPr>
            <p:cNvPr id="33" name="Image 14" descr=" ">
              <a:extLst>
                <a:ext uri="{FF2B5EF4-FFF2-40B4-BE49-F238E27FC236}">
                  <a16:creationId xmlns:a16="http://schemas.microsoft.com/office/drawing/2014/main" id="{D32E8601-50AB-90DC-F942-C1FB0EDBF40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720124" y="3992463"/>
              <a:ext cx="84309" cy="84392"/>
            </a:xfrm>
            <a:prstGeom prst="rect">
              <a:avLst/>
            </a:prstGeom>
          </p:spPr>
        </p:pic>
        <p:pic>
          <p:nvPicPr>
            <p:cNvPr id="34" name="Image 15" descr=" ">
              <a:extLst>
                <a:ext uri="{FF2B5EF4-FFF2-40B4-BE49-F238E27FC236}">
                  <a16:creationId xmlns:a16="http://schemas.microsoft.com/office/drawing/2014/main" id="{4AB52F03-A783-1189-FBF4-EB2F468E2BA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097148" y="3992463"/>
              <a:ext cx="84309" cy="84392"/>
            </a:xfrm>
            <a:prstGeom prst="rect">
              <a:avLst/>
            </a:prstGeom>
          </p:spPr>
        </p:pic>
        <p:pic>
          <p:nvPicPr>
            <p:cNvPr id="35" name="Image 16" descr=" ">
              <a:extLst>
                <a:ext uri="{FF2B5EF4-FFF2-40B4-BE49-F238E27FC236}">
                  <a16:creationId xmlns:a16="http://schemas.microsoft.com/office/drawing/2014/main" id="{F16256E3-A779-2ADC-2C68-F4B9CBE2409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807721" y="4608191"/>
              <a:ext cx="84309" cy="84392"/>
            </a:xfrm>
            <a:prstGeom prst="rect">
              <a:avLst/>
            </a:prstGeom>
          </p:spPr>
        </p:pic>
        <p:pic>
          <p:nvPicPr>
            <p:cNvPr id="36" name="Image 17" descr=" ">
              <a:extLst>
                <a:ext uri="{FF2B5EF4-FFF2-40B4-BE49-F238E27FC236}">
                  <a16:creationId xmlns:a16="http://schemas.microsoft.com/office/drawing/2014/main" id="{BB3DC742-655C-6552-63BC-C6359E3CB3A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39627" y="3853645"/>
              <a:ext cx="84309" cy="84392"/>
            </a:xfrm>
            <a:prstGeom prst="rect">
              <a:avLst/>
            </a:prstGeom>
          </p:spPr>
        </p:pic>
        <p:pic>
          <p:nvPicPr>
            <p:cNvPr id="37" name="Image 18" descr=" ">
              <a:extLst>
                <a:ext uri="{FF2B5EF4-FFF2-40B4-BE49-F238E27FC236}">
                  <a16:creationId xmlns:a16="http://schemas.microsoft.com/office/drawing/2014/main" id="{6BB102F6-D44E-1125-2366-0F6C47127C7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741034" y="4315267"/>
              <a:ext cx="84309" cy="84392"/>
            </a:xfrm>
            <a:prstGeom prst="rect">
              <a:avLst/>
            </a:prstGeom>
          </p:spPr>
        </p:pic>
        <p:pic>
          <p:nvPicPr>
            <p:cNvPr id="38" name="Image 19" descr=" ">
              <a:extLst>
                <a:ext uri="{FF2B5EF4-FFF2-40B4-BE49-F238E27FC236}">
                  <a16:creationId xmlns:a16="http://schemas.microsoft.com/office/drawing/2014/main" id="{D2343D52-CE81-10A5-1B9F-D23045C4A86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253195" y="4277439"/>
              <a:ext cx="84309" cy="84392"/>
            </a:xfrm>
            <a:prstGeom prst="rect">
              <a:avLst/>
            </a:prstGeom>
          </p:spPr>
        </p:pic>
        <p:pic>
          <p:nvPicPr>
            <p:cNvPr id="39" name="Image 20" descr=" ">
              <a:extLst>
                <a:ext uri="{FF2B5EF4-FFF2-40B4-BE49-F238E27FC236}">
                  <a16:creationId xmlns:a16="http://schemas.microsoft.com/office/drawing/2014/main" id="{89EE4972-44D7-EBFD-0708-846D2441284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495369" y="5454206"/>
              <a:ext cx="84309" cy="84392"/>
            </a:xfrm>
            <a:prstGeom prst="rect">
              <a:avLst/>
            </a:prstGeom>
          </p:spPr>
        </p:pic>
        <p:pic>
          <p:nvPicPr>
            <p:cNvPr id="40" name="Image 21" descr=" ">
              <a:extLst>
                <a:ext uri="{FF2B5EF4-FFF2-40B4-BE49-F238E27FC236}">
                  <a16:creationId xmlns:a16="http://schemas.microsoft.com/office/drawing/2014/main" id="{3BDCD2E5-6BF2-6112-2D05-FB37E977844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9093385" y="5061864"/>
              <a:ext cx="84309" cy="84392"/>
            </a:xfrm>
            <a:prstGeom prst="rect">
              <a:avLst/>
            </a:prstGeom>
          </p:spPr>
        </p:pic>
        <p:pic>
          <p:nvPicPr>
            <p:cNvPr id="41" name="Image 22" descr=" ">
              <a:extLst>
                <a:ext uri="{FF2B5EF4-FFF2-40B4-BE49-F238E27FC236}">
                  <a16:creationId xmlns:a16="http://schemas.microsoft.com/office/drawing/2014/main" id="{460C8A89-0C61-CF90-D02D-B8B33889DD9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663891" y="5358370"/>
              <a:ext cx="84309" cy="84393"/>
            </a:xfrm>
            <a:prstGeom prst="rect">
              <a:avLst/>
            </a:prstGeom>
          </p:spPr>
        </p:pic>
        <p:pic>
          <p:nvPicPr>
            <p:cNvPr id="42" name="Image 23" descr=" ">
              <a:extLst>
                <a:ext uri="{FF2B5EF4-FFF2-40B4-BE49-F238E27FC236}">
                  <a16:creationId xmlns:a16="http://schemas.microsoft.com/office/drawing/2014/main" id="{28FF9F8B-B5B9-74E0-148D-6DB60CA3DE0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0747964" y="6077186"/>
              <a:ext cx="84309" cy="84392"/>
            </a:xfrm>
            <a:prstGeom prst="rect">
              <a:avLst/>
            </a:prstGeom>
          </p:spPr>
        </p:pic>
        <p:pic>
          <p:nvPicPr>
            <p:cNvPr id="43" name="Image 24" descr=" ">
              <a:extLst>
                <a:ext uri="{FF2B5EF4-FFF2-40B4-BE49-F238E27FC236}">
                  <a16:creationId xmlns:a16="http://schemas.microsoft.com/office/drawing/2014/main" id="{7DB55EA0-B759-42C5-DCE4-8BF556E2249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287051" y="5132801"/>
              <a:ext cx="84309" cy="84392"/>
            </a:xfrm>
            <a:prstGeom prst="rect">
              <a:avLst/>
            </a:prstGeom>
          </p:spPr>
        </p:pic>
        <p:pic>
          <p:nvPicPr>
            <p:cNvPr id="44" name="Image 25" descr=" ">
              <a:extLst>
                <a:ext uri="{FF2B5EF4-FFF2-40B4-BE49-F238E27FC236}">
                  <a16:creationId xmlns:a16="http://schemas.microsoft.com/office/drawing/2014/main" id="{FFB8EFA6-8022-83D2-0929-C94DEBB1EC5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7294537" y="1779112"/>
              <a:ext cx="3505132" cy="4342877"/>
            </a:xfrm>
            <a:prstGeom prst="rect">
              <a:avLst/>
            </a:prstGeom>
          </p:spPr>
        </p:pic>
        <p:pic>
          <p:nvPicPr>
            <p:cNvPr id="45" name="Image 26" descr=" ">
              <a:extLst>
                <a:ext uri="{FF2B5EF4-FFF2-40B4-BE49-F238E27FC236}">
                  <a16:creationId xmlns:a16="http://schemas.microsoft.com/office/drawing/2014/main" id="{3F6F2502-1B08-CBA7-96DE-84D01F10E42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7214944" y="2904409"/>
              <a:ext cx="2350889" cy="876752"/>
            </a:xfrm>
            <a:prstGeom prst="rect">
              <a:avLst/>
            </a:prstGeom>
          </p:spPr>
        </p:pic>
        <p:pic>
          <p:nvPicPr>
            <p:cNvPr id="46" name="Image 27" descr=" ">
              <a:extLst>
                <a:ext uri="{FF2B5EF4-FFF2-40B4-BE49-F238E27FC236}">
                  <a16:creationId xmlns:a16="http://schemas.microsoft.com/office/drawing/2014/main" id="{6F13A30B-88A2-411A-CA1E-BA51AA11FBA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8004538" y="1659240"/>
              <a:ext cx="1942264" cy="3830891"/>
            </a:xfrm>
            <a:prstGeom prst="rect">
              <a:avLst/>
            </a:prstGeom>
          </p:spPr>
        </p:pic>
        <p:pic>
          <p:nvPicPr>
            <p:cNvPr id="47" name="Image 28" descr=" ">
              <a:extLst>
                <a:ext uri="{FF2B5EF4-FFF2-40B4-BE49-F238E27FC236}">
                  <a16:creationId xmlns:a16="http://schemas.microsoft.com/office/drawing/2014/main" id="{A72FB82F-5EA2-86A6-2F4F-6FA823808E1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9018396" y="2859426"/>
              <a:ext cx="84309" cy="84392"/>
            </a:xfrm>
            <a:prstGeom prst="rect">
              <a:avLst/>
            </a:prstGeom>
          </p:spPr>
        </p:pic>
        <p:sp>
          <p:nvSpPr>
            <p:cNvPr id="48" name="Shape 2">
              <a:extLst>
                <a:ext uri="{FF2B5EF4-FFF2-40B4-BE49-F238E27FC236}">
                  <a16:creationId xmlns:a16="http://schemas.microsoft.com/office/drawing/2014/main" id="{1FB43BD6-5CC0-C1A5-775F-818F20B0B972}"/>
                </a:ext>
              </a:extLst>
            </p:cNvPr>
            <p:cNvSpPr/>
            <p:nvPr/>
          </p:nvSpPr>
          <p:spPr>
            <a:xfrm>
              <a:off x="10792820" y="1569800"/>
              <a:ext cx="178159" cy="1781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/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49" name="Text 3">
              <a:extLst>
                <a:ext uri="{FF2B5EF4-FFF2-40B4-BE49-F238E27FC236}">
                  <a16:creationId xmlns:a16="http://schemas.microsoft.com/office/drawing/2014/main" id="{770D080A-14FF-CAC7-BCD0-A08046966E80}"/>
                </a:ext>
              </a:extLst>
            </p:cNvPr>
            <p:cNvSpPr/>
            <p:nvPr/>
          </p:nvSpPr>
          <p:spPr>
            <a:xfrm>
              <a:off x="10813865" y="1590843"/>
              <a:ext cx="136069" cy="13605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639" dirty="0">
                  <a:solidFill>
                    <a:schemeClr val="bg1"/>
                  </a:solidFill>
                  <a:latin typeface="Segoe Sans Small Regular" pitchFamily="34" charset="0"/>
                  <a:ea typeface="Segoe Sans Small Regular" pitchFamily="34" charset="-122"/>
                  <a:cs typeface="Segoe Sans Small Regular" pitchFamily="34" charset="-120"/>
                </a:rPr>
                <a:t>5</a:t>
              </a:r>
              <a:endParaRPr lang="en-US" sz="639" dirty="0">
                <a:solidFill>
                  <a:schemeClr val="bg1"/>
                </a:solidFill>
              </a:endParaRPr>
            </a:p>
          </p:txBody>
        </p:sp>
        <p:sp>
          <p:nvSpPr>
            <p:cNvPr id="50" name="Shape 4">
              <a:extLst>
                <a:ext uri="{FF2B5EF4-FFF2-40B4-BE49-F238E27FC236}">
                  <a16:creationId xmlns:a16="http://schemas.microsoft.com/office/drawing/2014/main" id="{90FA627F-4732-EC6B-3925-98E85078DBAF}"/>
                </a:ext>
              </a:extLst>
            </p:cNvPr>
            <p:cNvSpPr/>
            <p:nvPr/>
          </p:nvSpPr>
          <p:spPr>
            <a:xfrm>
              <a:off x="7251185" y="1746401"/>
              <a:ext cx="82550" cy="8253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txBody>
            <a:bodyPr/>
            <a:lstStyle/>
            <a:p>
              <a:endParaRPr lang="en-US" sz="900"/>
            </a:p>
          </p:txBody>
        </p:sp>
        <p:pic>
          <p:nvPicPr>
            <p:cNvPr id="51" name="Image 29" descr=" ">
              <a:extLst>
                <a:ext uri="{FF2B5EF4-FFF2-40B4-BE49-F238E27FC236}">
                  <a16:creationId xmlns:a16="http://schemas.microsoft.com/office/drawing/2014/main" id="{53779647-8EE0-D68C-27BA-225A4E8F213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6558156" y="3145621"/>
              <a:ext cx="4259823" cy="1013891"/>
            </a:xfrm>
            <a:prstGeom prst="rect">
              <a:avLst/>
            </a:prstGeom>
          </p:spPr>
        </p:pic>
        <p:sp>
          <p:nvSpPr>
            <p:cNvPr id="52" name="Shape 5">
              <a:extLst>
                <a:ext uri="{FF2B5EF4-FFF2-40B4-BE49-F238E27FC236}">
                  <a16:creationId xmlns:a16="http://schemas.microsoft.com/office/drawing/2014/main" id="{E19B69D0-82E5-E231-497E-F0786F596B54}"/>
                </a:ext>
              </a:extLst>
            </p:cNvPr>
            <p:cNvSpPr/>
            <p:nvPr/>
          </p:nvSpPr>
          <p:spPr>
            <a:xfrm>
              <a:off x="7160364" y="3670201"/>
              <a:ext cx="82550" cy="82539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/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53" name="Shape 6">
              <a:extLst>
                <a:ext uri="{FF2B5EF4-FFF2-40B4-BE49-F238E27FC236}">
                  <a16:creationId xmlns:a16="http://schemas.microsoft.com/office/drawing/2014/main" id="{C4C828D2-C0A7-0E41-103C-E55FDC677EEE}"/>
                </a:ext>
              </a:extLst>
            </p:cNvPr>
            <p:cNvSpPr/>
            <p:nvPr/>
          </p:nvSpPr>
          <p:spPr>
            <a:xfrm>
              <a:off x="6520939" y="3854327"/>
              <a:ext cx="82550" cy="8253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54" name="Shape 7">
              <a:extLst>
                <a:ext uri="{FF2B5EF4-FFF2-40B4-BE49-F238E27FC236}">
                  <a16:creationId xmlns:a16="http://schemas.microsoft.com/office/drawing/2014/main" id="{AE5C09E3-B922-C94B-215C-B7500425DF67}"/>
                </a:ext>
              </a:extLst>
            </p:cNvPr>
            <p:cNvSpPr/>
            <p:nvPr/>
          </p:nvSpPr>
          <p:spPr>
            <a:xfrm>
              <a:off x="7601374" y="5329903"/>
              <a:ext cx="178159" cy="1781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/>
          </p:spPr>
          <p:txBody>
            <a:bodyPr/>
            <a:lstStyle/>
            <a:p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55" name="Text 8">
              <a:extLst>
                <a:ext uri="{FF2B5EF4-FFF2-40B4-BE49-F238E27FC236}">
                  <a16:creationId xmlns:a16="http://schemas.microsoft.com/office/drawing/2014/main" id="{6AD08152-9E1D-83C5-2C39-9061734D1A59}"/>
                </a:ext>
              </a:extLst>
            </p:cNvPr>
            <p:cNvSpPr/>
            <p:nvPr/>
          </p:nvSpPr>
          <p:spPr>
            <a:xfrm>
              <a:off x="7622419" y="5350946"/>
              <a:ext cx="136069" cy="1360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639" dirty="0">
                  <a:solidFill>
                    <a:schemeClr val="bg1"/>
                  </a:solidFill>
                  <a:latin typeface="Segoe Sans Small Regular" pitchFamily="34" charset="0"/>
                  <a:ea typeface="Segoe Sans Small Regular" pitchFamily="34" charset="-122"/>
                  <a:cs typeface="Segoe Sans Small Regular" pitchFamily="34" charset="-120"/>
                </a:rPr>
                <a:t>1</a:t>
              </a:r>
              <a:endParaRPr lang="en-US" sz="639" dirty="0">
                <a:solidFill>
                  <a:schemeClr val="bg1"/>
                </a:solidFill>
              </a:endParaRPr>
            </a:p>
          </p:txBody>
        </p:sp>
        <p:pic>
          <p:nvPicPr>
            <p:cNvPr id="56" name="Image 30" descr=" ">
              <a:extLst>
                <a:ext uri="{FF2B5EF4-FFF2-40B4-BE49-F238E27FC236}">
                  <a16:creationId xmlns:a16="http://schemas.microsoft.com/office/drawing/2014/main" id="{EBC8EB87-EC18-AE98-BE85-A4F618CC071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8495778" y="5454318"/>
              <a:ext cx="84309" cy="84392"/>
            </a:xfrm>
            <a:prstGeom prst="rect">
              <a:avLst/>
            </a:prstGeom>
          </p:spPr>
        </p:pic>
        <p:sp>
          <p:nvSpPr>
            <p:cNvPr id="57" name="Text 9">
              <a:extLst>
                <a:ext uri="{FF2B5EF4-FFF2-40B4-BE49-F238E27FC236}">
                  <a16:creationId xmlns:a16="http://schemas.microsoft.com/office/drawing/2014/main" id="{B1A52261-C0A3-17EF-E7D7-898E08CE2DE4}"/>
                </a:ext>
              </a:extLst>
            </p:cNvPr>
            <p:cNvSpPr/>
            <p:nvPr/>
          </p:nvSpPr>
          <p:spPr>
            <a:xfrm>
              <a:off x="7139785" y="5521651"/>
              <a:ext cx="1085452" cy="19831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000" b="1">
                  <a:latin typeface="Segoe Sans Small Regular" pitchFamily="34" charset="0"/>
                  <a:ea typeface="Segoe Sans Small Regular" pitchFamily="34" charset="-122"/>
                  <a:cs typeface="Segoe Sans Small Regular" pitchFamily="34" charset="-120"/>
                </a:rPr>
                <a:t>Cloud service </a:t>
              </a:r>
              <a:endParaRPr lang="en-US" sz="1000" b="1"/>
            </a:p>
          </p:txBody>
        </p:sp>
        <p:pic>
          <p:nvPicPr>
            <p:cNvPr id="58" name="Image 31" descr=" ">
              <a:extLst>
                <a:ext uri="{FF2B5EF4-FFF2-40B4-BE49-F238E27FC236}">
                  <a16:creationId xmlns:a16="http://schemas.microsoft.com/office/drawing/2014/main" id="{E530B6EF-720F-60E5-DC65-6F826BC35AC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0750017" y="6080965"/>
              <a:ext cx="84309" cy="84392"/>
            </a:xfrm>
            <a:prstGeom prst="rect">
              <a:avLst/>
            </a:prstGeom>
          </p:spPr>
        </p:pic>
        <p:sp>
          <p:nvSpPr>
            <p:cNvPr id="59" name="Shape 10">
              <a:extLst>
                <a:ext uri="{FF2B5EF4-FFF2-40B4-BE49-F238E27FC236}">
                  <a16:creationId xmlns:a16="http://schemas.microsoft.com/office/drawing/2014/main" id="{747591DF-5B7C-F728-2E8F-33B69B4B8091}"/>
                </a:ext>
              </a:extLst>
            </p:cNvPr>
            <p:cNvSpPr/>
            <p:nvPr/>
          </p:nvSpPr>
          <p:spPr>
            <a:xfrm>
              <a:off x="7960971" y="1615186"/>
              <a:ext cx="82550" cy="8253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/>
          </p:spPr>
          <p:txBody>
            <a:bodyPr/>
            <a:lstStyle/>
            <a:p>
              <a:endParaRPr lang="en-US" sz="900"/>
            </a:p>
          </p:txBody>
        </p:sp>
        <p:pic>
          <p:nvPicPr>
            <p:cNvPr id="60" name="Image 32" descr=" ">
              <a:extLst>
                <a:ext uri="{FF2B5EF4-FFF2-40B4-BE49-F238E27FC236}">
                  <a16:creationId xmlns:a16="http://schemas.microsoft.com/office/drawing/2014/main" id="{73DA00A6-7869-ED0D-3FE2-047F42CE6FA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707860" y="1626121"/>
              <a:ext cx="3181172" cy="3777428"/>
            </a:xfrm>
            <a:prstGeom prst="rect">
              <a:avLst/>
            </a:prstGeom>
          </p:spPr>
        </p:pic>
        <p:sp>
          <p:nvSpPr>
            <p:cNvPr id="61" name="Shape 11">
              <a:extLst>
                <a:ext uri="{FF2B5EF4-FFF2-40B4-BE49-F238E27FC236}">
                  <a16:creationId xmlns:a16="http://schemas.microsoft.com/office/drawing/2014/main" id="{75989F08-A740-09DC-2A6D-0B77E1B5E734}"/>
                </a:ext>
              </a:extLst>
            </p:cNvPr>
            <p:cNvSpPr/>
            <p:nvPr/>
          </p:nvSpPr>
          <p:spPr>
            <a:xfrm>
              <a:off x="9618311" y="2529467"/>
              <a:ext cx="178505" cy="17848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/>
          </p:spPr>
          <p:txBody>
            <a:bodyPr/>
            <a:lstStyle/>
            <a:p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62" name="Text 12">
              <a:extLst>
                <a:ext uri="{FF2B5EF4-FFF2-40B4-BE49-F238E27FC236}">
                  <a16:creationId xmlns:a16="http://schemas.microsoft.com/office/drawing/2014/main" id="{A3809841-9064-37DE-8A85-EAC8B0230331}"/>
                </a:ext>
              </a:extLst>
            </p:cNvPr>
            <p:cNvSpPr/>
            <p:nvPr/>
          </p:nvSpPr>
          <p:spPr>
            <a:xfrm>
              <a:off x="9637245" y="2548396"/>
              <a:ext cx="135231" cy="14062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639" dirty="0">
                  <a:solidFill>
                    <a:schemeClr val="bg1"/>
                  </a:solidFill>
                  <a:latin typeface="Segoe Sans Small Regular" pitchFamily="34" charset="0"/>
                  <a:ea typeface="Segoe Sans Small Regular" pitchFamily="34" charset="-122"/>
                  <a:cs typeface="Segoe Sans Small Regular" pitchFamily="34" charset="-120"/>
                </a:rPr>
                <a:t>4</a:t>
              </a:r>
              <a:endParaRPr lang="en-US" sz="639" dirty="0">
                <a:solidFill>
                  <a:schemeClr val="bg1"/>
                </a:solidFill>
              </a:endParaRPr>
            </a:p>
          </p:txBody>
        </p:sp>
        <p:sp>
          <p:nvSpPr>
            <p:cNvPr id="63" name="Text 13">
              <a:extLst>
                <a:ext uri="{FF2B5EF4-FFF2-40B4-BE49-F238E27FC236}">
                  <a16:creationId xmlns:a16="http://schemas.microsoft.com/office/drawing/2014/main" id="{488C6D71-A00B-B2CC-8F68-FD24EDB833E5}"/>
                </a:ext>
              </a:extLst>
            </p:cNvPr>
            <p:cNvSpPr/>
            <p:nvPr/>
          </p:nvSpPr>
          <p:spPr>
            <a:xfrm>
              <a:off x="9851990" y="2509635"/>
              <a:ext cx="901539" cy="19831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1000" b="1" dirty="0">
                  <a:latin typeface="Segoe Sans Small Regular" pitchFamily="34" charset="0"/>
                  <a:ea typeface="Segoe Sans Small Regular" pitchFamily="34" charset="-122"/>
                  <a:cs typeface="Segoe Sans Small Regular" pitchFamily="34" charset="-120"/>
                </a:rPr>
                <a:t>Web API</a:t>
              </a:r>
              <a:endParaRPr lang="en-US" sz="1000" b="1" dirty="0"/>
            </a:p>
          </p:txBody>
        </p:sp>
        <p:sp>
          <p:nvSpPr>
            <p:cNvPr id="64" name="Text 14">
              <a:extLst>
                <a:ext uri="{FF2B5EF4-FFF2-40B4-BE49-F238E27FC236}">
                  <a16:creationId xmlns:a16="http://schemas.microsoft.com/office/drawing/2014/main" id="{63F055E6-E00A-4DE3-6D38-8F0812A01443}"/>
                </a:ext>
              </a:extLst>
            </p:cNvPr>
            <p:cNvSpPr/>
            <p:nvPr/>
          </p:nvSpPr>
          <p:spPr>
            <a:xfrm>
              <a:off x="11028004" y="1565411"/>
              <a:ext cx="901539" cy="19831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1000" b="1" dirty="0">
                  <a:latin typeface="Segoe Sans Small Regular" pitchFamily="34" charset="0"/>
                  <a:ea typeface="Segoe Sans Small Regular" pitchFamily="34" charset="-122"/>
                  <a:cs typeface="Segoe Sans Small Regular" pitchFamily="34" charset="-120"/>
                </a:rPr>
                <a:t>Frontend</a:t>
              </a:r>
              <a:endParaRPr lang="en-US" sz="1000" b="1" dirty="0"/>
            </a:p>
          </p:txBody>
        </p:sp>
        <p:sp>
          <p:nvSpPr>
            <p:cNvPr id="65" name="Shape 15">
              <a:extLst>
                <a:ext uri="{FF2B5EF4-FFF2-40B4-BE49-F238E27FC236}">
                  <a16:creationId xmlns:a16="http://schemas.microsoft.com/office/drawing/2014/main" id="{35679E4B-F72F-FF78-4BE8-3C96BFEDBC38}"/>
                </a:ext>
              </a:extLst>
            </p:cNvPr>
            <p:cNvSpPr/>
            <p:nvPr/>
          </p:nvSpPr>
          <p:spPr>
            <a:xfrm>
              <a:off x="9662762" y="3354859"/>
              <a:ext cx="178159" cy="1781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/>
          </p:spPr>
          <p:txBody>
            <a:bodyPr/>
            <a:lstStyle/>
            <a:p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66" name="Text 16">
              <a:extLst>
                <a:ext uri="{FF2B5EF4-FFF2-40B4-BE49-F238E27FC236}">
                  <a16:creationId xmlns:a16="http://schemas.microsoft.com/office/drawing/2014/main" id="{37C7880B-1C0B-1086-8B0A-531D8A88756A}"/>
                </a:ext>
              </a:extLst>
            </p:cNvPr>
            <p:cNvSpPr/>
            <p:nvPr/>
          </p:nvSpPr>
          <p:spPr>
            <a:xfrm>
              <a:off x="9683807" y="3375902"/>
              <a:ext cx="136069" cy="1360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639" dirty="0">
                  <a:solidFill>
                    <a:schemeClr val="bg1"/>
                  </a:solidFill>
                  <a:latin typeface="Segoe Sans Small Regular" pitchFamily="34" charset="0"/>
                  <a:ea typeface="Segoe Sans Small Regular" pitchFamily="34" charset="-122"/>
                  <a:cs typeface="Segoe Sans Small Regular" pitchFamily="34" charset="-120"/>
                </a:rPr>
                <a:t>3</a:t>
              </a:r>
              <a:endParaRPr lang="en-US" sz="639" dirty="0">
                <a:solidFill>
                  <a:schemeClr val="bg1"/>
                </a:solidFill>
              </a:endParaRPr>
            </a:p>
          </p:txBody>
        </p:sp>
        <p:sp>
          <p:nvSpPr>
            <p:cNvPr id="67" name="Text 17">
              <a:extLst>
                <a:ext uri="{FF2B5EF4-FFF2-40B4-BE49-F238E27FC236}">
                  <a16:creationId xmlns:a16="http://schemas.microsoft.com/office/drawing/2014/main" id="{C8E56A0F-753E-053C-E90F-0277DCB4CA9B}"/>
                </a:ext>
              </a:extLst>
            </p:cNvPr>
            <p:cNvSpPr/>
            <p:nvPr/>
          </p:nvSpPr>
          <p:spPr>
            <a:xfrm>
              <a:off x="9971510" y="3405318"/>
              <a:ext cx="901539" cy="19831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1000" b="1" dirty="0">
                  <a:latin typeface="Segoe Sans Small Regular" pitchFamily="34" charset="0"/>
                  <a:ea typeface="Segoe Sans Small Regular" pitchFamily="34" charset="-122"/>
                  <a:cs typeface="Segoe Sans Small Regular" pitchFamily="34" charset="-120"/>
                </a:rPr>
                <a:t>Cache</a:t>
              </a:r>
              <a:endParaRPr lang="en-US" sz="1000" b="1" dirty="0"/>
            </a:p>
          </p:txBody>
        </p:sp>
        <p:sp>
          <p:nvSpPr>
            <p:cNvPr id="68" name="Shape 18">
              <a:extLst>
                <a:ext uri="{FF2B5EF4-FFF2-40B4-BE49-F238E27FC236}">
                  <a16:creationId xmlns:a16="http://schemas.microsoft.com/office/drawing/2014/main" id="{D0FF0754-47AF-C3ED-0691-9F62DF31D88D}"/>
                </a:ext>
              </a:extLst>
            </p:cNvPr>
            <p:cNvSpPr/>
            <p:nvPr/>
          </p:nvSpPr>
          <p:spPr>
            <a:xfrm>
              <a:off x="8710267" y="4078665"/>
              <a:ext cx="178159" cy="1781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/>
          </p:spPr>
          <p:txBody>
            <a:bodyPr/>
            <a:lstStyle/>
            <a:p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69" name="Text 19">
              <a:extLst>
                <a:ext uri="{FF2B5EF4-FFF2-40B4-BE49-F238E27FC236}">
                  <a16:creationId xmlns:a16="http://schemas.microsoft.com/office/drawing/2014/main" id="{351697CD-A675-08CD-353E-4B64D0078FDD}"/>
                </a:ext>
              </a:extLst>
            </p:cNvPr>
            <p:cNvSpPr/>
            <p:nvPr/>
          </p:nvSpPr>
          <p:spPr>
            <a:xfrm>
              <a:off x="8731312" y="4099708"/>
              <a:ext cx="136069" cy="1360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639">
                  <a:solidFill>
                    <a:schemeClr val="bg1"/>
                  </a:solidFill>
                  <a:latin typeface="Segoe Sans Small Regular" pitchFamily="34" charset="0"/>
                  <a:ea typeface="Segoe Sans Small Regular" pitchFamily="34" charset="-122"/>
                  <a:cs typeface="Segoe Sans Small Regular" pitchFamily="34" charset="-120"/>
                </a:rPr>
                <a:t>2</a:t>
              </a:r>
              <a:endParaRPr lang="en-US" sz="639">
                <a:solidFill>
                  <a:schemeClr val="bg1"/>
                </a:solidFill>
              </a:endParaRPr>
            </a:p>
          </p:txBody>
        </p:sp>
        <p:sp>
          <p:nvSpPr>
            <p:cNvPr id="70" name="Text 20">
              <a:extLst>
                <a:ext uri="{FF2B5EF4-FFF2-40B4-BE49-F238E27FC236}">
                  <a16:creationId xmlns:a16="http://schemas.microsoft.com/office/drawing/2014/main" id="{91DCD247-1685-070E-AF8F-EB8F404D4C42}"/>
                </a:ext>
              </a:extLst>
            </p:cNvPr>
            <p:cNvSpPr/>
            <p:nvPr/>
          </p:nvSpPr>
          <p:spPr>
            <a:xfrm>
              <a:off x="8926276" y="4007899"/>
              <a:ext cx="901539" cy="19831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1000" b="1" dirty="0">
                  <a:latin typeface="Segoe Sans Small Regular" pitchFamily="34" charset="0"/>
                  <a:ea typeface="Segoe Sans Small Regular" pitchFamily="34" charset="-122"/>
                  <a:cs typeface="Segoe Sans Small Regular" pitchFamily="34" charset="-120"/>
                </a:rPr>
                <a:t>Database</a:t>
              </a:r>
              <a:endParaRPr lang="en-US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78977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B245E-5A56-AB78-522A-2B73C40F9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78AB4DAD-9A05-836B-9BFF-BDFE77E5CE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3007" y="3958443"/>
            <a:ext cx="3619827" cy="368562"/>
          </a:xfrm>
        </p:spPr>
        <p:txBody>
          <a:bodyPr/>
          <a:lstStyle/>
          <a:p>
            <a:r>
              <a:rPr lang="en-US" dirty="0"/>
              <a:t>Aspire AppHost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BEBA50C4-F63C-684F-4ED5-00BB998C196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3007" y="3546879"/>
            <a:ext cx="3619827" cy="404470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E29E7265-67E9-29F2-BB0E-18F37764DD9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35028" y="3965537"/>
            <a:ext cx="3619827" cy="368562"/>
          </a:xfrm>
        </p:spPr>
        <p:txBody>
          <a:bodyPr/>
          <a:lstStyle/>
          <a:p>
            <a:r>
              <a:rPr lang="en-US"/>
              <a:t>Aspire Integrations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55C17ECC-41E4-9D53-834B-2BB24DB8540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35028" y="3553973"/>
            <a:ext cx="3619827" cy="404470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2867219-A344-2D3A-00DE-E1CBB3D683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35154" y="3959291"/>
            <a:ext cx="3619827" cy="368562"/>
          </a:xfrm>
        </p:spPr>
        <p:txBody>
          <a:bodyPr/>
          <a:lstStyle/>
          <a:p>
            <a:r>
              <a:rPr lang="en-US"/>
              <a:t>Aspire Dashboard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459B53BE-0C3B-B72F-88AD-1AFB528114F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235154" y="3547727"/>
            <a:ext cx="3619827" cy="404470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33AF38B7-223C-BB2C-F2BC-46A8614DC50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63007" y="4754848"/>
            <a:ext cx="3619827" cy="830997"/>
          </a:xfrm>
        </p:spPr>
        <p:txBody>
          <a:bodyPr/>
          <a:lstStyle/>
          <a:p>
            <a:r>
              <a:rPr lang="en-US" dirty="0"/>
              <a:t>The AppHost is the map for your distributed app. It is the code-first place where you declare your application’s services and their relationships. 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F38AC047-D11B-FEF9-B8D5-4BC449C6263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435028" y="4761942"/>
            <a:ext cx="3619827" cy="830997"/>
          </a:xfrm>
        </p:spPr>
        <p:txBody>
          <a:bodyPr/>
          <a:lstStyle/>
          <a:p>
            <a:r>
              <a:rPr lang="en-US" dirty="0"/>
              <a:t>Aspire integrations are a curated suite of over one hundred packages that make it easy to connect your cloud-native applications with popular services.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89273433-D653-4857-28B0-E08C8DD2D50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235154" y="4755696"/>
            <a:ext cx="3619827" cy="1015663"/>
          </a:xfrm>
        </p:spPr>
        <p:txBody>
          <a:bodyPr/>
          <a:lstStyle/>
          <a:p>
            <a:r>
              <a:rPr lang="en-US" dirty="0"/>
              <a:t>The Aspire dashboard is powered by OpenTelemetry and collects traces, metrics, and structured logs and surfaces them through a rich, interactive UI and an MCP server for agents.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158B2B4-AE9B-4E7B-76DE-A07756DA6F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What is Aspire?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ECF84C-F49A-8BAF-0936-E691C31107AF}"/>
              </a:ext>
            </a:extLst>
          </p:cNvPr>
          <p:cNvSpPr/>
          <p:nvPr/>
        </p:nvSpPr>
        <p:spPr>
          <a:xfrm>
            <a:off x="8235154" y="2145385"/>
            <a:ext cx="3157666" cy="947025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>
              <a:latin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53" name="Text Placeholder 40">
            <a:extLst>
              <a:ext uri="{FF2B5EF4-FFF2-40B4-BE49-F238E27FC236}">
                <a16:creationId xmlns:a16="http://schemas.microsoft.com/office/drawing/2014/main" id="{B73B5ECE-23EE-EAF6-F935-D767AEB79B71}"/>
              </a:ext>
            </a:extLst>
          </p:cNvPr>
          <p:cNvSpPr txBox="1">
            <a:spLocks/>
          </p:cNvSpPr>
          <p:nvPr/>
        </p:nvSpPr>
        <p:spPr>
          <a:xfrm>
            <a:off x="570209" y="2381912"/>
            <a:ext cx="1285485" cy="36856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spcBef>
                <a:spcPct val="20000"/>
              </a:spcBef>
              <a:buFont typeface="Arial" pitchFamily="34" charset="0"/>
              <a:buNone/>
              <a:defRPr lang="en-US" sz="1800" b="0" i="0" kern="0" spc="-36" dirty="0" smtClean="0">
                <a:solidFill>
                  <a:schemeClr val="bg1"/>
                </a:solidFill>
                <a:latin typeface="+mn-lt"/>
                <a:ea typeface="Poppins" pitchFamily="2" charset="77"/>
                <a:cs typeface="Poppins" pitchFamily="2" charset="77"/>
              </a:defRPr>
            </a:lvl1pPr>
            <a:lvl2pPr marL="371438" indent="-142861" algn="l" defTabSz="457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71443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00020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28597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257175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752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329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2906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Aspire CLI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4E15C7B1-264F-C0A5-811F-560C1E3AE539}"/>
              </a:ext>
            </a:extLst>
          </p:cNvPr>
          <p:cNvSpPr txBox="1">
            <a:spLocks/>
          </p:cNvSpPr>
          <p:nvPr/>
        </p:nvSpPr>
        <p:spPr>
          <a:xfrm>
            <a:off x="4435881" y="2429496"/>
            <a:ext cx="3738502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457155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lang="en-US" sz="1200" b="0" i="0" kern="0" spc="0" dirty="0" smtClean="0">
                <a:solidFill>
                  <a:schemeClr val="bg1"/>
                </a:solidFill>
                <a:latin typeface="Poppins Light" panose="00000400000000000000" pitchFamily="2" charset="0"/>
                <a:ea typeface="Poppins Light" panose="00000400000000000000" pitchFamily="2" charset="0"/>
                <a:cs typeface="Poppins Light" panose="00000400000000000000" pitchFamily="2" charset="0"/>
              </a:defRPr>
            </a:lvl1pPr>
            <a:lvl2pPr marL="371438" indent="-142861" algn="l" defTabSz="457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71443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00020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28597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257175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752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329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2906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The CLI provides an interactive, agent-ready control plane so you can create, run and deploy distributed apps seamlessly. 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550F5E45-3DD0-A912-79A3-5F4A405D4264}"/>
              </a:ext>
            </a:extLst>
          </p:cNvPr>
          <p:cNvSpPr txBox="1">
            <a:spLocks/>
          </p:cNvSpPr>
          <p:nvPr/>
        </p:nvSpPr>
        <p:spPr>
          <a:xfrm>
            <a:off x="563007" y="4334099"/>
            <a:ext cx="3292009" cy="36856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spcBef>
                <a:spcPct val="20000"/>
              </a:spcBef>
              <a:buFont typeface="Arial" pitchFamily="34" charset="0"/>
              <a:buNone/>
              <a:defRPr lang="en-US" sz="2800" b="0" i="0" kern="1200" dirty="0">
                <a:solidFill>
                  <a:schemeClr val="accent5"/>
                </a:solidFill>
                <a:latin typeface="+mj-lt"/>
                <a:ea typeface="Segoe UI Variable Semibold Display" pitchFamily="34" charset="-122"/>
                <a:cs typeface="Segoe UI Variable Semibold Display" pitchFamily="34" charset="-120"/>
              </a:defRPr>
            </a:lvl1pPr>
            <a:lvl2pPr marL="371438" indent="-142861" algn="l" defTabSz="457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71443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00020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28597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257175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752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329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2906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solidFill>
                  <a:schemeClr val="accent1">
                    <a:lumMod val="7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Define your stack in </a:t>
            </a:r>
            <a:r>
              <a:rPr lang="en-US" sz="1800" b="1">
                <a:solidFill>
                  <a:schemeClr val="accent1">
                    <a:lumMod val="75000"/>
                  </a:schemeClr>
                </a:solidFill>
                <a:cs typeface="Poppins Light" panose="00000400000000000000" pitchFamily="2" charset="0"/>
              </a:rPr>
              <a:t>code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8C7E7AB-3D98-77CF-1B9E-09559803480D}"/>
              </a:ext>
            </a:extLst>
          </p:cNvPr>
          <p:cNvSpPr txBox="1">
            <a:spLocks/>
          </p:cNvSpPr>
          <p:nvPr/>
        </p:nvSpPr>
        <p:spPr>
          <a:xfrm>
            <a:off x="4435028" y="4330989"/>
            <a:ext cx="3417878" cy="36856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spcBef>
                <a:spcPct val="20000"/>
              </a:spcBef>
              <a:buFont typeface="Arial" pitchFamily="34" charset="0"/>
              <a:buNone/>
              <a:defRPr lang="en-US" sz="2800" b="0" i="0" kern="1200" dirty="0">
                <a:solidFill>
                  <a:schemeClr val="accent5"/>
                </a:solidFill>
                <a:latin typeface="+mj-lt"/>
                <a:ea typeface="Segoe UI Variable Semibold Display" pitchFamily="34" charset="-122"/>
                <a:cs typeface="Segoe UI Variable Semibold Display" pitchFamily="34" charset="-120"/>
              </a:defRPr>
            </a:lvl1pPr>
            <a:lvl2pPr marL="371438" indent="-142861" algn="l" defTabSz="457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71443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00020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28597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257175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752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329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2906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solidFill>
                  <a:schemeClr val="accent1">
                    <a:lumMod val="7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Plug in anything, </a:t>
            </a:r>
            <a:r>
              <a:rPr lang="en-US" sz="1800" b="1">
                <a:solidFill>
                  <a:schemeClr val="accent1">
                    <a:lumMod val="75000"/>
                  </a:schemeClr>
                </a:solidFill>
                <a:cs typeface="Poppins Light" panose="00000400000000000000" pitchFamily="2" charset="0"/>
              </a:rPr>
              <a:t>ship faster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9C32792-D026-A518-AFCB-150A6998AEC4}"/>
              </a:ext>
            </a:extLst>
          </p:cNvPr>
          <p:cNvSpPr txBox="1">
            <a:spLocks/>
          </p:cNvSpPr>
          <p:nvPr/>
        </p:nvSpPr>
        <p:spPr>
          <a:xfrm>
            <a:off x="8204309" y="4327005"/>
            <a:ext cx="3417878" cy="36856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spcBef>
                <a:spcPct val="20000"/>
              </a:spcBef>
              <a:buFont typeface="Arial" pitchFamily="34" charset="0"/>
              <a:buNone/>
              <a:defRPr lang="en-US" sz="2800" b="0" i="0" kern="1200" dirty="0">
                <a:solidFill>
                  <a:schemeClr val="accent5"/>
                </a:solidFill>
                <a:latin typeface="+mj-lt"/>
                <a:ea typeface="Segoe UI Variable Semibold Display" pitchFamily="34" charset="-122"/>
                <a:cs typeface="Segoe UI Variable Semibold Display" pitchFamily="34" charset="-120"/>
              </a:defRPr>
            </a:lvl1pPr>
            <a:lvl2pPr marL="371438" indent="-142861" algn="l" defTabSz="457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71443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00020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28597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257175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752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329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2906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solidFill>
                  <a:schemeClr val="accent1">
                    <a:lumMod val="7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Your app, </a:t>
            </a:r>
            <a:r>
              <a:rPr lang="en-US" sz="1800" b="1">
                <a:solidFill>
                  <a:schemeClr val="accent1">
                    <a:lumMod val="75000"/>
                  </a:schemeClr>
                </a:solidFill>
                <a:cs typeface="Poppins Light" panose="00000400000000000000" pitchFamily="2" charset="0"/>
              </a:rPr>
              <a:t>at a glance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5DB673-7462-9391-FF2A-45F9CDDF0E5B}"/>
              </a:ext>
            </a:extLst>
          </p:cNvPr>
          <p:cNvSpPr txBox="1">
            <a:spLocks/>
          </p:cNvSpPr>
          <p:nvPr/>
        </p:nvSpPr>
        <p:spPr>
          <a:xfrm>
            <a:off x="570209" y="2724183"/>
            <a:ext cx="3921843" cy="36856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spcBef>
                <a:spcPct val="20000"/>
              </a:spcBef>
              <a:buFont typeface="Arial" pitchFamily="34" charset="0"/>
              <a:buNone/>
              <a:defRPr lang="en-US" sz="2800" b="0" i="0" kern="1200" dirty="0">
                <a:solidFill>
                  <a:schemeClr val="accent5"/>
                </a:solidFill>
                <a:latin typeface="+mj-lt"/>
                <a:ea typeface="Segoe UI Variable Semibold Display" pitchFamily="34" charset="-122"/>
                <a:cs typeface="Segoe UI Variable Semibold Display" pitchFamily="34" charset="-120"/>
              </a:defRPr>
            </a:lvl1pPr>
            <a:lvl2pPr marL="371438" indent="-142861" algn="l" defTabSz="457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71443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00020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28597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257175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752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329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2906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Your agent-ready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Poppins Light" panose="00000400000000000000" pitchFamily="2" charset="0"/>
              </a:rPr>
              <a:t>control plane</a:t>
            </a:r>
          </a:p>
        </p:txBody>
      </p:sp>
      <p:pic>
        <p:nvPicPr>
          <p:cNvPr id="6" name="Image 59">
            <a:extLst>
              <a:ext uri="{FF2B5EF4-FFF2-40B4-BE49-F238E27FC236}">
                <a16:creationId xmlns:a16="http://schemas.microsoft.com/office/drawing/2014/main" id="{5454268D-6E10-679A-BA4A-4906E2643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508" y="3623956"/>
            <a:ext cx="254450" cy="203598"/>
          </a:xfrm>
          <a:prstGeom prst="rect">
            <a:avLst/>
          </a:prstGeom>
        </p:spPr>
      </p:pic>
      <p:pic>
        <p:nvPicPr>
          <p:cNvPr id="7" name="Image 36">
            <a:extLst>
              <a:ext uri="{FF2B5EF4-FFF2-40B4-BE49-F238E27FC236}">
                <a16:creationId xmlns:a16="http://schemas.microsoft.com/office/drawing/2014/main" id="{0625ECBC-5DC8-9B2C-126E-08D70A639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2872" y="3616969"/>
            <a:ext cx="208530" cy="217571"/>
          </a:xfrm>
          <a:prstGeom prst="rect">
            <a:avLst/>
          </a:prstGeom>
        </p:spPr>
      </p:pic>
      <p:pic>
        <p:nvPicPr>
          <p:cNvPr id="8" name="Image 12">
            <a:extLst>
              <a:ext uri="{FF2B5EF4-FFF2-40B4-BE49-F238E27FC236}">
                <a16:creationId xmlns:a16="http://schemas.microsoft.com/office/drawing/2014/main" id="{A2C90E05-2F8B-1A52-669B-A71010C1C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99862" y="3643560"/>
            <a:ext cx="225328" cy="225296"/>
          </a:xfrm>
          <a:prstGeom prst="rect">
            <a:avLst/>
          </a:prstGeom>
        </p:spPr>
      </p:pic>
      <p:sp>
        <p:nvSpPr>
          <p:cNvPr id="9" name="Text Placeholder 41">
            <a:extLst>
              <a:ext uri="{FF2B5EF4-FFF2-40B4-BE49-F238E27FC236}">
                <a16:creationId xmlns:a16="http://schemas.microsoft.com/office/drawing/2014/main" id="{41AFA49F-9B82-D58C-027B-32DBDEFCF717}"/>
              </a:ext>
            </a:extLst>
          </p:cNvPr>
          <p:cNvSpPr txBox="1">
            <a:spLocks/>
          </p:cNvSpPr>
          <p:nvPr/>
        </p:nvSpPr>
        <p:spPr>
          <a:xfrm>
            <a:off x="563006" y="1962178"/>
            <a:ext cx="3619827" cy="40447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457155" rtl="0" eaLnBrk="1" latinLnBrk="0" hangingPunct="1">
              <a:lnSpc>
                <a:spcPts val="2200"/>
              </a:lnSpc>
              <a:spcBef>
                <a:spcPct val="20000"/>
              </a:spcBef>
              <a:buFont typeface="Arial" pitchFamily="34" charset="0"/>
              <a:buNone/>
              <a:defRPr lang="en-US" sz="2800" b="0" i="0" kern="1200" dirty="0">
                <a:solidFill>
                  <a:schemeClr val="accent5"/>
                </a:solidFill>
                <a:latin typeface="+mj-lt"/>
                <a:ea typeface="Segoe UI Variable Semibold Display" pitchFamily="34" charset="-122"/>
                <a:cs typeface="Segoe UI Variable Semibold Display" pitchFamily="34" charset="-120"/>
              </a:defRPr>
            </a:lvl1pPr>
            <a:lvl2pPr marL="371438" indent="-142861" algn="l" defTabSz="457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71443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00020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28597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257175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752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329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2906" indent="-114289" algn="l" defTabSz="457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  <p:pic>
        <p:nvPicPr>
          <p:cNvPr id="10" name="Image 69">
            <a:extLst>
              <a:ext uri="{FF2B5EF4-FFF2-40B4-BE49-F238E27FC236}">
                <a16:creationId xmlns:a16="http://schemas.microsoft.com/office/drawing/2014/main" id="{31AEFA72-5215-9B44-8873-EC3B2D789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9402" y="2083729"/>
            <a:ext cx="239556" cy="203598"/>
          </a:xfrm>
          <a:prstGeom prst="rect">
            <a:avLst/>
          </a:prstGeom>
        </p:spPr>
      </p:pic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6C3BCA49-D72B-329C-1E2C-0324AB5FA6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0209" y="1071824"/>
            <a:ext cx="11046657" cy="469900"/>
          </a:xfrm>
        </p:spPr>
        <p:txBody>
          <a:bodyPr/>
          <a:lstStyle/>
          <a:p>
            <a:r>
              <a:rPr lang="en-US"/>
              <a:t>The important parts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EFCB1D-04C8-39C5-4667-27F0FEE9ED29}"/>
              </a:ext>
            </a:extLst>
          </p:cNvPr>
          <p:cNvCxnSpPr>
            <a:cxnSpLocks/>
          </p:cNvCxnSpPr>
          <p:nvPr/>
        </p:nvCxnSpPr>
        <p:spPr>
          <a:xfrm>
            <a:off x="513708" y="3364787"/>
            <a:ext cx="10879112" cy="0"/>
          </a:xfrm>
          <a:prstGeom prst="line">
            <a:avLst/>
          </a:prstGeom>
          <a:ln>
            <a:gradFill flip="none" rotWithShape="1">
              <a:gsLst>
                <a:gs pos="100000">
                  <a:schemeClr val="accent3">
                    <a:lumMod val="50000"/>
                  </a:schemeClr>
                </a:gs>
                <a:gs pos="0">
                  <a:schemeClr val="accent2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1FB8B5E-8B8B-323A-BE06-5D28DFFAD895}"/>
              </a:ext>
            </a:extLst>
          </p:cNvPr>
          <p:cNvSpPr txBox="1"/>
          <p:nvPr/>
        </p:nvSpPr>
        <p:spPr>
          <a:xfrm>
            <a:off x="8356697" y="2355381"/>
            <a:ext cx="2747868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 dirty="0">
                <a:latin typeface="Consolas"/>
                <a:cs typeface="Cascadia Code" panose="020B0609020000020004" pitchFamily="49" charset="0"/>
              </a:rPr>
              <a:t>&gt; aspire init</a:t>
            </a:r>
          </a:p>
        </p:txBody>
      </p:sp>
    </p:spTree>
    <p:extLst>
      <p:ext uri="{BB962C8B-B14F-4D97-AF65-F5344CB8AC3E}">
        <p14:creationId xmlns:p14="http://schemas.microsoft.com/office/powerpoint/2010/main" val="169930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89ADBE02-8C85-196A-96AB-D805F9BF8C77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3"/>
          <a:srcRect t="221" b="221"/>
          <a:stretch/>
        </p:blipFill>
        <p:spPr>
          <a:prstGeom prst="roundRect">
            <a:avLst>
              <a:gd name="adj" fmla="val 3536"/>
            </a:avLst>
          </a:prstGeom>
          <a:solidFill>
            <a:srgbClr val="FEFFFE"/>
          </a:solidFill>
          <a:ln w="38100" cap="flat" cmpd="sng" algn="ctr">
            <a:gradFill>
              <a:gsLst>
                <a:gs pos="0">
                  <a:srgbClr val="DBD3F4"/>
                </a:gs>
                <a:gs pos="32000">
                  <a:srgbClr val="9D72F8"/>
                </a:gs>
                <a:gs pos="65000">
                  <a:srgbClr val="8853F0"/>
                </a:gs>
                <a:gs pos="100000">
                  <a:srgbClr val="7455DD"/>
                </a:gs>
              </a:gsLst>
              <a:lin ang="3000000" scaled="0"/>
            </a:gradFill>
            <a:prstDash val="solid"/>
            <a:miter lim="800000"/>
          </a:ln>
          <a:effectLst>
            <a:glow rad="254000">
              <a:srgbClr val="DCDFE6">
                <a:alpha val="9137"/>
              </a:srgbClr>
            </a:glow>
            <a:softEdge rad="0"/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A5A44-FB6C-C6E4-BCF7-7F3D0EF164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Dev first, ops friendly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A395D-C8D2-89A2-AAAA-E46E715EA13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0777" y="3561946"/>
            <a:ext cx="3490003" cy="1779205"/>
          </a:xfrm>
        </p:spPr>
        <p:txBody>
          <a:bodyPr/>
          <a:lstStyle/>
          <a:p>
            <a:r>
              <a:rPr lang="en-US" dirty="0"/>
              <a:t>Clone and run any repo, add new services in one command, and deploy – or hand off to your deployment pipeline – without code changes, from one CLI.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E356FA-BB36-DE49-75AB-220640DDA97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App Host + CLI</a:t>
            </a:r>
          </a:p>
        </p:txBody>
      </p:sp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4BE6642-31ED-C231-5E30-B35EE66ACC1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438" t="3673" r="19475" b="6302"/>
          <a:stretch>
            <a:fillRect/>
          </a:stretch>
        </p:blipFill>
        <p:spPr>
          <a:xfrm>
            <a:off x="6186571" y="999611"/>
            <a:ext cx="4512483" cy="465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7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16BEA-2A39-30CC-2298-A8A5EEDC9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1DA38A9D-3840-E5E6-ADE9-A54945791B29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2"/>
          <a:srcRect l="4135" t="450" r="36755" b="5803"/>
          <a:stretch>
            <a:fillRect/>
          </a:stretch>
        </p:blipFill>
        <p:spPr>
          <a:xfrm>
            <a:off x="5271401" y="571500"/>
            <a:ext cx="6342824" cy="5657850"/>
          </a:xfrm>
          <a:prstGeom prst="roundRect">
            <a:avLst>
              <a:gd name="adj" fmla="val 3536"/>
            </a:avLst>
          </a:prstGeom>
          <a:solidFill>
            <a:srgbClr val="FEFFFE"/>
          </a:solidFill>
          <a:ln w="38100" cap="flat" cmpd="sng" algn="ctr">
            <a:gradFill>
              <a:gsLst>
                <a:gs pos="0">
                  <a:srgbClr val="DBD3F4"/>
                </a:gs>
                <a:gs pos="32000">
                  <a:srgbClr val="9D72F8"/>
                </a:gs>
                <a:gs pos="65000">
                  <a:srgbClr val="8853F0"/>
                </a:gs>
                <a:gs pos="100000">
                  <a:srgbClr val="7455DD"/>
                </a:gs>
              </a:gsLst>
              <a:lin ang="3000000" scaled="0"/>
            </a:gradFill>
            <a:prstDash val="solid"/>
            <a:miter lim="800000"/>
          </a:ln>
          <a:effectLst>
            <a:glow rad="254000">
              <a:srgbClr val="DCDFE6">
                <a:alpha val="9137"/>
              </a:srgbClr>
            </a:glow>
            <a:softEdge rad="0"/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36D73-3531-3967-3B54-9ECA9B44ED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Ready for any coding agent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D7EB2-5B2E-F068-A093-7646EF0BB1D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0777" y="3561946"/>
            <a:ext cx="3490003" cy="2061334"/>
          </a:xfrm>
        </p:spPr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The Aspire CLI automatically </a:t>
            </a:r>
            <a:r>
              <a:rPr lang="en-US" dirty="0">
                <a:solidFill>
                  <a:srgbClr val="000000"/>
                </a:solidFill>
                <a:latin typeface="Poppins" panose="00000500000000000000" pitchFamily="2" charset="0"/>
              </a:rPr>
              <a:t>gives </a:t>
            </a:r>
            <a:r>
              <a:rPr lang="en-US" sz="180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context to your preferred coding agents, providing them with </a:t>
            </a:r>
            <a:r>
              <a:rPr lang="en-US" dirty="0">
                <a:solidFill>
                  <a:srgbClr val="000000"/>
                </a:solidFill>
                <a:latin typeface="Poppins" panose="00000500000000000000" pitchFamily="2" charset="0"/>
              </a:rPr>
              <a:t>knowledge </a:t>
            </a:r>
            <a:r>
              <a:rPr lang="en-US" sz="180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about your system to help you develop and debug faster.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90FE36-A6BF-3303-8202-647DB9243BD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Agent-ready CLI</a:t>
            </a:r>
          </a:p>
        </p:txBody>
      </p:sp>
    </p:spTree>
    <p:extLst>
      <p:ext uri="{BB962C8B-B14F-4D97-AF65-F5344CB8AC3E}">
        <p14:creationId xmlns:p14="http://schemas.microsoft.com/office/powerpoint/2010/main" val="937339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12AA3-2614-F807-5D4B-D838B48F0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5133C6E-C8A3-147D-F4A3-2EB0DF4A4F41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2"/>
          <a:srcRect t="221" b="221"/>
          <a:stretch/>
        </p:blipFill>
        <p:spPr>
          <a:prstGeom prst="roundRect">
            <a:avLst>
              <a:gd name="adj" fmla="val 3536"/>
            </a:avLst>
          </a:prstGeom>
          <a:solidFill>
            <a:srgbClr val="FEFFFE"/>
          </a:solidFill>
          <a:ln w="38100" cap="flat" cmpd="sng" algn="ctr">
            <a:gradFill>
              <a:gsLst>
                <a:gs pos="0">
                  <a:srgbClr val="DBD3F4"/>
                </a:gs>
                <a:gs pos="32000">
                  <a:srgbClr val="9D72F8"/>
                </a:gs>
                <a:gs pos="65000">
                  <a:srgbClr val="8853F0"/>
                </a:gs>
                <a:gs pos="100000">
                  <a:srgbClr val="7455DD"/>
                </a:gs>
              </a:gsLst>
              <a:lin ang="3000000" scaled="0"/>
            </a:gradFill>
            <a:prstDash val="solid"/>
            <a:miter lim="800000"/>
          </a:ln>
          <a:effectLst>
            <a:glow rad="254000">
              <a:srgbClr val="DCDFE6">
                <a:alpha val="9137"/>
              </a:srgbClr>
            </a:glow>
            <a:softEdge rad="0"/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147C4-B128-9201-376A-B48BD5AF46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Building blocks, not black boxes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FC1D2E-79E1-AD2D-FC93-FB101106AD0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0777" y="3561946"/>
            <a:ext cx="3490003" cy="1779205"/>
          </a:xfrm>
        </p:spPr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Choose from hundreds of prebuilt packages or bring your own. Bootstrap and run any type of container, CLI, or AI agent with a few lines of code.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BFFD9-02F0-0192-BA30-DF843EC257D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Integrations</a:t>
            </a:r>
          </a:p>
        </p:txBody>
      </p:sp>
    </p:spTree>
    <p:extLst>
      <p:ext uri="{BB962C8B-B14F-4D97-AF65-F5344CB8AC3E}">
        <p14:creationId xmlns:p14="http://schemas.microsoft.com/office/powerpoint/2010/main" val="1085196734"/>
      </p:ext>
    </p:extLst>
  </p:cSld>
  <p:clrMapOvr>
    <a:masterClrMapping/>
  </p:clrMapOvr>
</p:sld>
</file>

<file path=ppt/theme/theme1.xml><?xml version="1.0" encoding="utf-8"?>
<a:theme xmlns:a="http://schemas.openxmlformats.org/drawingml/2006/main" name="AspireTheme">
  <a:themeElements>
    <a:clrScheme name="Aspire Theme">
      <a:dk1>
        <a:srgbClr val="000000"/>
      </a:dk1>
      <a:lt1>
        <a:srgbClr val="FEFFFE"/>
      </a:lt1>
      <a:dk2>
        <a:srgbClr val="1F1E31"/>
      </a:dk2>
      <a:lt2>
        <a:srgbClr val="A6A6A6"/>
      </a:lt2>
      <a:accent1>
        <a:srgbClr val="7455DD"/>
      </a:accent1>
      <a:accent2>
        <a:srgbClr val="864DF5"/>
      </a:accent2>
      <a:accent3>
        <a:srgbClr val="DBD3F4"/>
      </a:accent3>
      <a:accent4>
        <a:srgbClr val="DCDFE6"/>
      </a:accent4>
      <a:accent5>
        <a:srgbClr val="B9AAED"/>
      </a:accent5>
      <a:accent6>
        <a:srgbClr val="9D72F8"/>
      </a:accent6>
      <a:hlink>
        <a:srgbClr val="B793FA"/>
      </a:hlink>
      <a:folHlink>
        <a:srgbClr val="8B5BD2"/>
      </a:folHlink>
    </a:clrScheme>
    <a:fontScheme name="Aspire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pireTheme" id="{396A56AA-16E8-4CBD-9221-2A71F17F1CA2}" vid="{3FFCF79B-18E6-459A-ABAB-425EF34479B2}"/>
    </a:ext>
  </a:extLst>
</a:theme>
</file>

<file path=ppt/theme/theme2.xml><?xml version="1.0" encoding="utf-8"?>
<a:theme xmlns:a="http://schemas.openxmlformats.org/drawingml/2006/main" name="1_AspireTheme-Dark">
  <a:themeElements>
    <a:clrScheme name="Aspire Dark">
      <a:dk1>
        <a:srgbClr val="000000"/>
      </a:dk1>
      <a:lt1>
        <a:srgbClr val="FEFFFE"/>
      </a:lt1>
      <a:dk2>
        <a:srgbClr val="1F1E31"/>
      </a:dk2>
      <a:lt2>
        <a:srgbClr val="A6A6A6"/>
      </a:lt2>
      <a:accent1>
        <a:srgbClr val="7455DD"/>
      </a:accent1>
      <a:accent2>
        <a:srgbClr val="864DF5"/>
      </a:accent2>
      <a:accent3>
        <a:srgbClr val="DBD3F4"/>
      </a:accent3>
      <a:accent4>
        <a:srgbClr val="DCDFE6"/>
      </a:accent4>
      <a:accent5>
        <a:srgbClr val="B9AAED"/>
      </a:accent5>
      <a:accent6>
        <a:srgbClr val="9D72F8"/>
      </a:accent6>
      <a:hlink>
        <a:srgbClr val="B793FA"/>
      </a:hlink>
      <a:folHlink>
        <a:srgbClr val="8B5BD2"/>
      </a:folHlink>
    </a:clrScheme>
    <a:fontScheme name="Aspire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pireTheme" id="{396A56AA-16E8-4CBD-9221-2A71F17F1CA2}" vid="{3FFCF79B-18E6-459A-ABAB-425EF34479B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60CD09ACF9444798D3C9BB1AAD5D77" ma:contentTypeVersion="16" ma:contentTypeDescription="Create a new document." ma:contentTypeScope="" ma:versionID="7c7769c25a4d915beade66380ff6fd6d">
  <xsd:schema xmlns:xsd="http://www.w3.org/2001/XMLSchema" xmlns:xs="http://www.w3.org/2001/XMLSchema" xmlns:p="http://schemas.microsoft.com/office/2006/metadata/properties" xmlns:ns1="http://schemas.microsoft.com/sharepoint/v3" xmlns:ns2="e9c0a18c-a662-4e85-9121-9eb8b77019be" xmlns:ns3="92557385-f1f8-4285-a5a4-dfd707e0742c" targetNamespace="http://schemas.microsoft.com/office/2006/metadata/properties" ma:root="true" ma:fieldsID="22531d2ac112e543fb79ac159c44dcf7" ns1:_="" ns2:_="" ns3:_="">
    <xsd:import namespace="http://schemas.microsoft.com/sharepoint/v3"/>
    <xsd:import namespace="e9c0a18c-a662-4e85-9121-9eb8b77019be"/>
    <xsd:import namespace="92557385-f1f8-4285-a5a4-dfd707e0742c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c0a18c-a662-4e85-9121-9eb8b77019b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557385-f1f8-4285-a5a4-dfd707e0742c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1b198aeb-0543-4aac-83fb-2fe15b4428e1}" ma:internalName="TaxCatchAll" ma:showField="CatchAllData" ma:web="92557385-f1f8-4285-a5a4-dfd707e074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e9c0a18c-a662-4e85-9121-9eb8b77019be">
      <Terms xmlns="http://schemas.microsoft.com/office/infopath/2007/PartnerControls"/>
    </lcf76f155ced4ddcb4097134ff3c332f>
    <_ip_UnifiedCompliancePolicyProperties xmlns="http://schemas.microsoft.com/sharepoint/v3" xsi:nil="true"/>
    <TaxCatchAll xmlns="92557385-f1f8-4285-a5a4-dfd707e0742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718840-C141-4524-8290-624752C2DADA}">
  <ds:schemaRefs>
    <ds:schemaRef ds:uri="92557385-f1f8-4285-a5a4-dfd707e0742c"/>
    <ds:schemaRef ds:uri="e9c0a18c-a662-4e85-9121-9eb8b77019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7B5A7FD-DB3C-49BE-9190-36922B3BC14E}">
  <ds:schemaRefs>
    <ds:schemaRef ds:uri="http://www.w3.org/XML/1998/namespace"/>
    <ds:schemaRef ds:uri="e9c0a18c-a662-4e85-9121-9eb8b77019be"/>
    <ds:schemaRef ds:uri="http://purl.org/dc/elements/1.1/"/>
    <ds:schemaRef ds:uri="http://purl.org/dc/terms/"/>
    <ds:schemaRef ds:uri="http://schemas.microsoft.com/sharepoint/v3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92557385-f1f8-4285-a5a4-dfd707e0742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4A9E561-9735-466C-A5F9-A6B488CECFD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AspireTheme</Template>
  <TotalTime>4287</TotalTime>
  <Words>1912</Words>
  <Application>Microsoft Office PowerPoint</Application>
  <PresentationFormat>Widescreen</PresentationFormat>
  <Paragraphs>256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Aptos</vt:lpstr>
      <vt:lpstr>Arial</vt:lpstr>
      <vt:lpstr>Cascadia Code</vt:lpstr>
      <vt:lpstr>Consolas</vt:lpstr>
      <vt:lpstr>Poppins</vt:lpstr>
      <vt:lpstr>Poppins ExtraBold</vt:lpstr>
      <vt:lpstr>Poppins Light</vt:lpstr>
      <vt:lpstr>Poppins Semibold</vt:lpstr>
      <vt:lpstr>Segoe Sans Small Regular</vt:lpstr>
      <vt:lpstr>AspireTheme</vt:lpstr>
      <vt:lpstr>1_AspireTheme-Dark</vt:lpstr>
      <vt:lpstr>Intro to Aspire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  <vt:lpstr>Intro to Aspire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  <vt:lpstr>Your icon library</vt:lpstr>
      <vt:lpstr>Your icon library</vt:lpstr>
      <vt:lpstr>Your icon library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Beth Massi</dc:creator>
  <cp:lastModifiedBy>David Pine</cp:lastModifiedBy>
  <cp:revision>5</cp:revision>
  <dcterms:created xsi:type="dcterms:W3CDTF">2026-03-13T17:28:44Z</dcterms:created>
  <dcterms:modified xsi:type="dcterms:W3CDTF">2026-03-25T16:39:43Z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0x010100F060CD09ACF9444798D3C9BB1AAD5D77</vt:lpwstr>
  </property>
</Properties>
</file>