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Quarterly Product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The Falcon release shipped on schedule and ahead of the quality bar.</a:t>
            </a:r>
          </a:p>
          <a:p>
            <a:pPr>
              <a:defRPr sz="1800"/>
            </a:pPr>
            <a:r>
              <a:t>This deck is a PPTX fixture for verifying the Universal Document Converter.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Highlights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Faster sync engine with delta-merge enabled by default</a:t>
            </a:r>
          </a:p>
          <a:p>
            <a:pPr>
              <a:defRPr sz="1800"/>
            </a:pPr>
            <a:r>
              <a:t>32% fewer support tickets month over month</a:t>
            </a:r>
          </a:p>
          <a:p>
            <a:pPr>
              <a:defRPr sz="1800"/>
            </a:pPr>
            <a:r>
              <a:t>New admin dashboard rolled out to all tenants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Adoption by Region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Americas: 12,400 active users (+8%)</a:t>
            </a:r>
          </a:p>
          <a:p>
            <a:pPr>
              <a:defRPr sz="1800"/>
            </a:pPr>
            <a:r>
              <a:t>EMEA: 9,850 active users (+12%)</a:t>
            </a:r>
          </a:p>
          <a:p>
            <a:pPr>
              <a:defRPr sz="1800"/>
            </a:pPr>
            <a:r>
              <a:t>APAC: 7,300 active users (+21%)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Rollout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800"/>
            </a:pPr>
            <a:r>
              <a:t>Enable the feature flag for pilot tenants</a:t>
            </a:r>
          </a:p>
          <a:p>
            <a:pPr>
              <a:defRPr sz="1800"/>
            </a:pPr>
            <a:r>
              <a:t>Monitor error budgets for one week</a:t>
            </a:r>
          </a:p>
          <a:p>
            <a:pPr>
              <a:defRPr sz="1800"/>
            </a:pPr>
            <a:r>
              <a:t>Expand to all tenants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