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1"/>
  </p:notesMasterIdLst>
  <p:sldIdLst>
    <p:sldId id="4835" r:id="rId2"/>
    <p:sldId id="4955" r:id="rId3"/>
    <p:sldId id="4878" r:id="rId4"/>
    <p:sldId id="4886" r:id="rId5"/>
    <p:sldId id="4894" r:id="rId6"/>
    <p:sldId id="4893" r:id="rId7"/>
    <p:sldId id="4887" r:id="rId8"/>
    <p:sldId id="4885" r:id="rId9"/>
    <p:sldId id="4896" r:id="rId10"/>
    <p:sldId id="4895" r:id="rId11"/>
    <p:sldId id="4898" r:id="rId12"/>
    <p:sldId id="4949" r:id="rId13"/>
    <p:sldId id="4943" r:id="rId14"/>
    <p:sldId id="4944" r:id="rId15"/>
    <p:sldId id="4903" r:id="rId16"/>
    <p:sldId id="4891" r:id="rId17"/>
    <p:sldId id="4904" r:id="rId18"/>
    <p:sldId id="4921" r:id="rId19"/>
    <p:sldId id="4954" r:id="rId20"/>
    <p:sldId id="4952" r:id="rId21"/>
    <p:sldId id="4937" r:id="rId22"/>
    <p:sldId id="4892" r:id="rId23"/>
    <p:sldId id="4938" r:id="rId24"/>
    <p:sldId id="4978" r:id="rId25"/>
    <p:sldId id="4945" r:id="rId26"/>
    <p:sldId id="4979" r:id="rId27"/>
    <p:sldId id="4947" r:id="rId28"/>
    <p:sldId id="4980" r:id="rId29"/>
    <p:sldId id="4918" r:id="rId30"/>
    <p:sldId id="4917" r:id="rId31"/>
    <p:sldId id="4919" r:id="rId32"/>
    <p:sldId id="4920" r:id="rId33"/>
    <p:sldId id="4981" r:id="rId34"/>
    <p:sldId id="4982" r:id="rId35"/>
    <p:sldId id="4806" r:id="rId36"/>
    <p:sldId id="4814" r:id="rId37"/>
    <p:sldId id="4807" r:id="rId38"/>
    <p:sldId id="4809" r:id="rId39"/>
    <p:sldId id="4810" r:id="rId40"/>
    <p:sldId id="4811" r:id="rId41"/>
    <p:sldId id="4812" r:id="rId42"/>
    <p:sldId id="4813" r:id="rId43"/>
    <p:sldId id="4817" r:id="rId44"/>
    <p:sldId id="4815" r:id="rId45"/>
    <p:sldId id="4818" r:id="rId46"/>
    <p:sldId id="4819" r:id="rId47"/>
    <p:sldId id="4820" r:id="rId48"/>
    <p:sldId id="4821" r:id="rId49"/>
    <p:sldId id="4816" r:id="rId50"/>
    <p:sldId id="4824" r:id="rId51"/>
    <p:sldId id="4942" r:id="rId52"/>
    <p:sldId id="4823" r:id="rId53"/>
    <p:sldId id="4856" r:id="rId54"/>
    <p:sldId id="4829" r:id="rId55"/>
    <p:sldId id="4830" r:id="rId56"/>
    <p:sldId id="4831" r:id="rId57"/>
    <p:sldId id="4832" r:id="rId58"/>
    <p:sldId id="4822" r:id="rId59"/>
    <p:sldId id="4827" r:id="rId60"/>
    <p:sldId id="4828" r:id="rId61"/>
    <p:sldId id="4826" r:id="rId62"/>
    <p:sldId id="4847" r:id="rId63"/>
    <p:sldId id="4854" r:id="rId64"/>
    <p:sldId id="4855" r:id="rId65"/>
    <p:sldId id="4833" r:id="rId66"/>
    <p:sldId id="4841" r:id="rId67"/>
    <p:sldId id="4842" r:id="rId68"/>
    <p:sldId id="4941" r:id="rId69"/>
    <p:sldId id="4836" r:id="rId70"/>
    <p:sldId id="4837" r:id="rId71"/>
    <p:sldId id="4963" r:id="rId72"/>
    <p:sldId id="4964" r:id="rId73"/>
    <p:sldId id="4965" r:id="rId74"/>
    <p:sldId id="4966" r:id="rId75"/>
    <p:sldId id="4967" r:id="rId76"/>
    <p:sldId id="4968" r:id="rId77"/>
    <p:sldId id="4969" r:id="rId78"/>
    <p:sldId id="4970" r:id="rId79"/>
    <p:sldId id="4971" r:id="rId80"/>
    <p:sldId id="4845" r:id="rId81"/>
    <p:sldId id="4923" r:id="rId82"/>
    <p:sldId id="4972" r:id="rId83"/>
    <p:sldId id="4973" r:id="rId84"/>
    <p:sldId id="4974" r:id="rId85"/>
    <p:sldId id="4975" r:id="rId86"/>
    <p:sldId id="4834" r:id="rId87"/>
    <p:sldId id="4843" r:id="rId88"/>
    <p:sldId id="4844" r:id="rId89"/>
    <p:sldId id="4853" r:id="rId90"/>
    <p:sldId id="4860" r:id="rId91"/>
    <p:sldId id="4861" r:id="rId92"/>
    <p:sldId id="4848" r:id="rId93"/>
    <p:sldId id="4912" r:id="rId94"/>
    <p:sldId id="4913" r:id="rId95"/>
    <p:sldId id="4914" r:id="rId96"/>
    <p:sldId id="4915" r:id="rId97"/>
    <p:sldId id="4857" r:id="rId98"/>
    <p:sldId id="4863" r:id="rId99"/>
    <p:sldId id="4862" r:id="rId100"/>
    <p:sldId id="4922" r:id="rId101"/>
    <p:sldId id="4940" r:id="rId102"/>
    <p:sldId id="4977" r:id="rId103"/>
    <p:sldId id="4864" r:id="rId104"/>
    <p:sldId id="4879" r:id="rId105"/>
    <p:sldId id="4871" r:id="rId106"/>
    <p:sldId id="4872" r:id="rId107"/>
    <p:sldId id="4873" r:id="rId108"/>
    <p:sldId id="4874" r:id="rId109"/>
    <p:sldId id="4875" r:id="rId110"/>
    <p:sldId id="4876" r:id="rId111"/>
    <p:sldId id="4910" r:id="rId112"/>
    <p:sldId id="4883" r:id="rId113"/>
    <p:sldId id="4884" r:id="rId114"/>
    <p:sldId id="4890" r:id="rId115"/>
    <p:sldId id="4840" r:id="rId116"/>
    <p:sldId id="4916" r:id="rId117"/>
    <p:sldId id="4888" r:id="rId118"/>
    <p:sldId id="4882" r:id="rId119"/>
    <p:sldId id="4889" r:id="rId120"/>
    <p:sldId id="4976" r:id="rId121"/>
    <p:sldId id="4951" r:id="rId122"/>
    <p:sldId id="285" r:id="rId123"/>
    <p:sldId id="4956" r:id="rId124"/>
    <p:sldId id="4958" r:id="rId125"/>
    <p:sldId id="4959" r:id="rId126"/>
    <p:sldId id="4962" r:id="rId127"/>
    <p:sldId id="4960" r:id="rId128"/>
    <p:sldId id="4957" r:id="rId129"/>
    <p:sldId id="4961" r:id="rId130"/>
  </p:sldIdLst>
  <p:sldSz cx="9144000" cy="6858000" type="screen4x3"/>
  <p:notesSz cx="6954838" cy="9240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13BFB-3FA6-4F23-A55E-07DC70838B10}" v="378" dt="2023-06-30T21:43:43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9" autoAdjust="0"/>
    <p:restoredTop sz="95556" autoAdjust="0"/>
  </p:normalViewPr>
  <p:slideViewPr>
    <p:cSldViewPr snapToGrid="0">
      <p:cViewPr varScale="1">
        <p:scale>
          <a:sx n="140" d="100"/>
          <a:sy n="140" d="100"/>
        </p:scale>
        <p:origin x="2226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0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2C5AE342-D31D-4AD8-94B2-55E2E791F436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5700"/>
            <a:ext cx="41576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A66B950C-367C-4A8E-8280-8662B36C4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6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9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387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6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8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75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5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7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3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05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9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25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99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3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41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30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5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16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9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19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5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94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46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97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19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 of hand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shaking micro:bit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18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3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3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89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75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51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0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673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175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33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4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08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729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962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4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73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1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470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58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41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519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291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05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310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744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8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66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047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15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367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996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19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80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15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75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6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6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75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17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384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14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77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for this???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13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89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570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949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92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156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05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445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666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38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150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893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84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12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4271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6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39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07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2408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89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8442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98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501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080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319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695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55700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B950C-367C-4A8E-8280-8662B36C4DB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8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2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4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2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4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486C-B208-4976-BA1F-F4AF84392FB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7250D-9BD0-49A6-8D82-139BBCCA1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6.png"/><Relationship Id="rId7" Type="http://schemas.microsoft.com/office/2007/relationships/hdphoto" Target="../media/hdphoto2.wd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6.png"/><Relationship Id="rId7" Type="http://schemas.microsoft.com/office/2007/relationships/hdphoto" Target="../media/hdphoto2.wd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6.png"/><Relationship Id="rId7" Type="http://schemas.microsoft.com/office/2007/relationships/hdphoto" Target="../media/hdphoto2.wdp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microsoft.com/office/2007/relationships/hdphoto" Target="../media/hdphoto1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6588-23A4-21C6-440C-24DD52BB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5515A-EADE-5FB5-1253-4C48C2BD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1344"/>
            <a:ext cx="7082790" cy="48474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Four types of programming tiles</a:t>
            </a:r>
          </a:p>
          <a:p>
            <a:pPr lvl="1"/>
            <a:r>
              <a:rPr lang="en-US" dirty="0"/>
              <a:t>Events</a:t>
            </a:r>
          </a:p>
          <a:p>
            <a:pPr lvl="2"/>
            <a:r>
              <a:rPr lang="en-US" dirty="0"/>
              <a:t>Orange</a:t>
            </a:r>
          </a:p>
          <a:p>
            <a:pPr lvl="1"/>
            <a:r>
              <a:rPr lang="en-US" dirty="0"/>
              <a:t>Event-specific arguments</a:t>
            </a:r>
          </a:p>
          <a:p>
            <a:pPr lvl="2"/>
            <a:r>
              <a:rPr lang="en-US" dirty="0"/>
              <a:t>Yellow</a:t>
            </a:r>
          </a:p>
          <a:p>
            <a:pPr lvl="1"/>
            <a:r>
              <a:rPr lang="en-US" dirty="0"/>
              <a:t>Command</a:t>
            </a:r>
          </a:p>
          <a:p>
            <a:pPr lvl="2"/>
            <a:r>
              <a:rPr lang="en-US" dirty="0"/>
              <a:t>Dark blue</a:t>
            </a:r>
          </a:p>
          <a:p>
            <a:pPr lvl="1"/>
            <a:r>
              <a:rPr lang="en-US" dirty="0"/>
              <a:t>Command-specific arguments</a:t>
            </a:r>
          </a:p>
          <a:p>
            <a:pPr lvl="2"/>
            <a:r>
              <a:rPr lang="en-US" dirty="0"/>
              <a:t>Light blue</a:t>
            </a:r>
          </a:p>
          <a:p>
            <a:pPr lvl="1"/>
            <a:r>
              <a:rPr lang="en-US" dirty="0"/>
              <a:t>Numeric values (generic)</a:t>
            </a:r>
          </a:p>
          <a:p>
            <a:pPr lvl="2"/>
            <a:r>
              <a:rPr lang="en-US" dirty="0"/>
              <a:t>Purple</a:t>
            </a:r>
          </a:p>
          <a:p>
            <a:r>
              <a:rPr lang="en-US" dirty="0"/>
              <a:t>No text</a:t>
            </a:r>
          </a:p>
          <a:p>
            <a:r>
              <a:rPr lang="en-US" dirty="0"/>
              <a:t>As much as possible, relate tile to feature of micro:bit, or programming concept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6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26530-9149-094A-F315-3A99B5B58757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7E8005-A750-2124-3B90-3F157BB24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CE1DC4-9801-C02E-8A72-941A5845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E52DAD-C9E6-290D-D395-92C2A7C780C9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9DACD40-4B00-7810-25C5-7E43E5D38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49D47F1-1265-30BD-BF4E-4861948F9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15B6DD-88A8-3D35-FAD5-741D55826D44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622B7EC-8F24-B12A-1885-3A19D73D4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87F85D-C25F-0C6B-7044-7A40AC8D7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41293B-A5F4-6525-E61C-DA4233B146FD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4C3281-75A2-60A4-7975-6DDF7DF63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A5ADF49-63DE-48BE-F163-A6F43EA95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95C910-8764-EF85-4090-AF956A287D7C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59A03E-D5B0-6D5F-83E1-DD5148223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70A0C2-1E14-1715-4D77-5A76E88D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D1C12C-30C6-641C-731F-428921826165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02E8C9B-D8FE-D86B-6CC2-7247CE943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49115-99AE-525E-8B58-6119BF544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2303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529E7E-7696-7AB3-A1B4-D2DCBC55423A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89CC60B-F743-0487-A668-9DA1595542BC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  <a:solidFill>
              <a:srgbClr val="7030A0"/>
            </a:solidFill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1591134" y="1015841"/>
                <a:ext cx="5198286" cy="4654868"/>
              </a:xfrm>
              <a:prstGeom prst="roundRect">
                <a:avLst>
                  <a:gd name="adj" fmla="val 6365"/>
                </a:avLst>
              </a:prstGeom>
              <a:grpFill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B1993A1-EA60-4B5C-63F0-716E406C5F24}"/>
                  </a:ext>
                </a:extLst>
              </p:cNvPr>
              <p:cNvSpPr/>
              <p:nvPr/>
            </p:nvSpPr>
            <p:spPr>
              <a:xfrm>
                <a:off x="2804712" y="3137799"/>
                <a:ext cx="2581477" cy="2366032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14925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1-?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C74A63-5ED9-1968-0296-7947D6AA4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1" t="13205" r="3353" b="8819"/>
            <a:stretch/>
          </p:blipFill>
          <p:spPr bwMode="auto">
            <a:xfrm>
              <a:off x="3235237" y="1354169"/>
              <a:ext cx="1910080" cy="1766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BE4D76-560F-5122-B22D-093621B96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5625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9CC60B-F743-0487-A668-9DA1595542B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  <a:solidFill>
            <a:srgbClr val="7030A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993A1-EA60-4B5C-63F0-716E406C5F24}"/>
                </a:ext>
              </a:extLst>
            </p:cNvPr>
            <p:cNvSpPr/>
            <p:nvPr/>
          </p:nvSpPr>
          <p:spPr>
            <a:xfrm>
              <a:off x="4026169" y="3137799"/>
              <a:ext cx="138563" cy="2366032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endParaRPr lang="en-US" sz="149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E55765-FE2E-DFCE-5C92-E1E6220C4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56" y="1354169"/>
            <a:ext cx="1640641" cy="1635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17229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9CC60B-F743-0487-A668-9DA1595542B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  <a:solidFill>
            <a:srgbClr val="7030A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993A1-EA60-4B5C-63F0-716E406C5F24}"/>
                </a:ext>
              </a:extLst>
            </p:cNvPr>
            <p:cNvSpPr/>
            <p:nvPr/>
          </p:nvSpPr>
          <p:spPr>
            <a:xfrm>
              <a:off x="4026169" y="3137799"/>
              <a:ext cx="138563" cy="2366032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endParaRPr lang="en-US" sz="149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8CB127-D727-FAB2-A01C-93E5E4933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 t="11115" r="3262" b="5913"/>
          <a:stretch/>
        </p:blipFill>
        <p:spPr>
          <a:xfrm>
            <a:off x="3369955" y="1354169"/>
            <a:ext cx="1640641" cy="163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28850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19BE4-8ABB-DB50-C671-EDD5EBEA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259" y="1419865"/>
            <a:ext cx="1808036" cy="18582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BCF456-7A2C-6564-BC15-3ED373B44EA4}"/>
              </a:ext>
            </a:extLst>
          </p:cNvPr>
          <p:cNvSpPr/>
          <p:nvPr/>
        </p:nvSpPr>
        <p:spPr>
          <a:xfrm>
            <a:off x="2798306" y="4226560"/>
            <a:ext cx="399626" cy="37253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129B07-C686-66FA-DB9D-9EB47C55B58E}"/>
              </a:ext>
            </a:extLst>
          </p:cNvPr>
          <p:cNvSpPr/>
          <p:nvPr/>
        </p:nvSpPr>
        <p:spPr>
          <a:xfrm>
            <a:off x="3452532" y="4226560"/>
            <a:ext cx="399626" cy="37253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28BF3F-4077-2A45-03D5-0C11C3856B2F}"/>
              </a:ext>
            </a:extLst>
          </p:cNvPr>
          <p:cNvSpPr/>
          <p:nvPr/>
        </p:nvSpPr>
        <p:spPr>
          <a:xfrm>
            <a:off x="4106758" y="4226559"/>
            <a:ext cx="399626" cy="37253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156A7B-C66B-D3B7-D18E-11680DA463C5}"/>
              </a:ext>
            </a:extLst>
          </p:cNvPr>
          <p:cNvSpPr>
            <a:spLocks noChangeAspect="1"/>
          </p:cNvSpPr>
          <p:nvPr/>
        </p:nvSpPr>
        <p:spPr>
          <a:xfrm>
            <a:off x="4835632" y="4308471"/>
            <a:ext cx="210237" cy="19598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0208AE-29C7-4CD6-9926-EE4E050834BD}"/>
              </a:ext>
            </a:extLst>
          </p:cNvPr>
          <p:cNvSpPr>
            <a:spLocks noChangeAspect="1"/>
          </p:cNvSpPr>
          <p:nvPr/>
        </p:nvSpPr>
        <p:spPr>
          <a:xfrm>
            <a:off x="5193298" y="4301886"/>
            <a:ext cx="210237" cy="19598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B9F888-56B9-7AF2-3054-F9418BED7F1F}"/>
              </a:ext>
            </a:extLst>
          </p:cNvPr>
          <p:cNvSpPr>
            <a:spLocks noChangeAspect="1"/>
          </p:cNvSpPr>
          <p:nvPr/>
        </p:nvSpPr>
        <p:spPr>
          <a:xfrm>
            <a:off x="5512040" y="4301886"/>
            <a:ext cx="210237" cy="19598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839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D623-A616-B427-54B1-D11CC26E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Jacdac 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F062-C5F9-D0DD-63EB-A2438282B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663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7489-A7A8-2D4C-0545-D399E73B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14" t="-1881" r="61729" b="70647"/>
          <a:stretch/>
        </p:blipFill>
        <p:spPr>
          <a:xfrm>
            <a:off x="3247942" y="1269857"/>
            <a:ext cx="1831572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62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7489-A7A8-2D4C-0545-D399E73B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0" t="5207" r="12955" b="63559"/>
          <a:stretch/>
        </p:blipFill>
        <p:spPr>
          <a:xfrm>
            <a:off x="3247942" y="1269857"/>
            <a:ext cx="1831572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47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7489-A7A8-2D4C-0545-D399E73B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4" t="33890" r="55211" b="34876"/>
          <a:stretch/>
        </p:blipFill>
        <p:spPr>
          <a:xfrm>
            <a:off x="3247942" y="1269857"/>
            <a:ext cx="1831572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85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7489-A7A8-2D4C-0545-D399E73B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68" t="35479" r="15447" b="33287"/>
          <a:stretch/>
        </p:blipFill>
        <p:spPr>
          <a:xfrm>
            <a:off x="3247942" y="1269857"/>
            <a:ext cx="1831572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8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7489-A7A8-2D4C-0545-D399E73B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0" t="66348" r="50515" b="2418"/>
          <a:stretch/>
        </p:blipFill>
        <p:spPr>
          <a:xfrm>
            <a:off x="3247942" y="1269857"/>
            <a:ext cx="1831572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8E45EA-C356-324F-11B0-B19C6261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2" y="459528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C79BE-F202-9074-A8DC-F050EF6C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43819"/>
            <a:ext cx="2743200" cy="2456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D2DF62-BDB2-629F-EB03-C8BD67AA3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943819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A40AA6-AB29-9620-0CE7-E75299769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3943819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34C849-DB33-678C-DEF1-BBC4469D1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B6D4D-2129-97D0-A0C8-3C346A840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59528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14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F7F7C-C5AE-FDF5-13BB-4DFE86D8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18" y="1187291"/>
            <a:ext cx="1817110" cy="18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579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D623-A616-B427-54B1-D11CC26E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F062-C5F9-D0DD-63EB-A2438282B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660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C86E894-F4A1-0BF6-641A-462CC003C14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7B8148-6EFB-8215-CB95-D302FA90E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252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9925EB-BEE7-3747-9167-FDD22CC840C7}"/>
              </a:ext>
            </a:extLst>
          </p:cNvPr>
          <p:cNvGrpSpPr>
            <a:grpSpLocks noChangeAspect="1"/>
          </p:cNvGrpSpPr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3DC0C3-3EC5-3F0A-FC9C-D25608755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6996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FFBF97-F0F4-2F86-2AA1-054249C0DDCB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C004D4-A461-82F2-72F4-E9806CD4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2288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582B4-51A9-5C31-2CB5-93ABEF57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49" y="2914650"/>
            <a:ext cx="4567655" cy="1383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0819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95FD50-E786-702D-6D45-57EF7CDA6C33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492CA3-416A-1584-96DE-602E8F378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829" y="2860781"/>
              <a:ext cx="4431705" cy="13725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50742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4A6EC-1898-B8D7-C797-E828A404B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85"/>
          <a:stretch/>
        </p:blipFill>
        <p:spPr>
          <a:xfrm>
            <a:off x="0" y="1433512"/>
            <a:ext cx="9144000" cy="27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83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076EB-9DE4-A867-6222-5E8DD2297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977866"/>
            <a:ext cx="9144000" cy="29022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5EB148-3070-8A7C-7B87-A8DB7E827433}"/>
              </a:ext>
            </a:extLst>
          </p:cNvPr>
          <p:cNvSpPr/>
          <p:nvPr/>
        </p:nvSpPr>
        <p:spPr>
          <a:xfrm>
            <a:off x="1266613" y="5222240"/>
            <a:ext cx="792480" cy="7382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72D5B4-2A65-9422-717F-E873539B3E95}"/>
              </a:ext>
            </a:extLst>
          </p:cNvPr>
          <p:cNvSpPr/>
          <p:nvPr/>
        </p:nvSpPr>
        <p:spPr>
          <a:xfrm>
            <a:off x="2279227" y="5222240"/>
            <a:ext cx="792480" cy="738293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13A3A-C292-5B61-4EF7-F42E064A8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" y="514244"/>
            <a:ext cx="9068435" cy="280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7023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12454-2E6A-32B0-01E4-6F1F08579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96"/>
          <a:stretch/>
        </p:blipFill>
        <p:spPr>
          <a:xfrm>
            <a:off x="0" y="1309688"/>
            <a:ext cx="9144000" cy="26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26530-9149-094A-F315-3A99B5B58757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7E8005-A750-2124-3B90-3F157BB24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CE1DC4-9801-C02E-8A72-941A5845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E52DAD-C9E6-290D-D395-92C2A7C780C9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9DACD40-4B00-7810-25C5-7E43E5D38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49D47F1-1265-30BD-BF4E-4861948F9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15B6DD-88A8-3D35-FAD5-741D55826D44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622B7EC-8F24-B12A-1885-3A19D73D4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87F85D-C25F-0C6B-7044-7A40AC8D7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41293B-A5F4-6525-E61C-DA4233B146FD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4C3281-75A2-60A4-7975-6DDF7DF63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A5ADF49-63DE-48BE-F163-A6F43EA95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95C910-8764-EF85-4090-AF956A287D7C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59A03E-D5B0-6D5F-83E1-DD5148223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70A0C2-1E14-1715-4D77-5A76E88D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D1C12C-30C6-641C-731F-428921826165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02E8C9B-D8FE-D86B-6CC2-7247CE943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49115-99AE-525E-8B58-6119BF544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4653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BB58D-C59D-F3D8-14FA-5D6F4750D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" y="2046922"/>
            <a:ext cx="9123045" cy="2764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411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B1EA3-92C7-C786-FB54-E0B6B60C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99" y="1633346"/>
            <a:ext cx="6911975" cy="2415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53ED77-6C01-D3E9-ED4D-726B37395065}"/>
              </a:ext>
            </a:extLst>
          </p:cNvPr>
          <p:cNvSpPr/>
          <p:nvPr/>
        </p:nvSpPr>
        <p:spPr>
          <a:xfrm>
            <a:off x="2508249" y="5210175"/>
            <a:ext cx="7680325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4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7E211C0-A21D-11D4-516E-78F6F9B5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8" b="19320"/>
          <a:stretch/>
        </p:blipFill>
        <p:spPr>
          <a:xfrm>
            <a:off x="136380" y="1400664"/>
            <a:ext cx="3465178" cy="44227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EF9FED0-9C25-1794-DF16-8E9BD935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948" y="1396161"/>
            <a:ext cx="3153213" cy="41707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1351E9E-9BA1-F2CD-7270-BDB7ED35A291}"/>
              </a:ext>
            </a:extLst>
          </p:cNvPr>
          <p:cNvSpPr/>
          <p:nvPr/>
        </p:nvSpPr>
        <p:spPr>
          <a:xfrm>
            <a:off x="2289046" y="1477640"/>
            <a:ext cx="335903" cy="31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EBA4DE-0D7B-529B-6AE9-38AB91254B85}"/>
              </a:ext>
            </a:extLst>
          </p:cNvPr>
          <p:cNvSpPr/>
          <p:nvPr/>
        </p:nvSpPr>
        <p:spPr>
          <a:xfrm>
            <a:off x="838337" y="884566"/>
            <a:ext cx="258756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Events and Filters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4F4BE8-DAD4-C781-901E-7E2772A526CC}"/>
              </a:ext>
            </a:extLst>
          </p:cNvPr>
          <p:cNvSpPr/>
          <p:nvPr/>
        </p:nvSpPr>
        <p:spPr>
          <a:xfrm>
            <a:off x="5406698" y="887371"/>
            <a:ext cx="321036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Actions and Modifiers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226B70-D29B-7775-DE42-2413DFFB162F}"/>
              </a:ext>
            </a:extLst>
          </p:cNvPr>
          <p:cNvSpPr/>
          <p:nvPr/>
        </p:nvSpPr>
        <p:spPr>
          <a:xfrm>
            <a:off x="280393" y="1789051"/>
            <a:ext cx="335903" cy="1926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88C600-E371-29DD-0274-A7D93D766AB0}"/>
              </a:ext>
            </a:extLst>
          </p:cNvPr>
          <p:cNvSpPr/>
          <p:nvPr/>
        </p:nvSpPr>
        <p:spPr>
          <a:xfrm>
            <a:off x="280393" y="4205195"/>
            <a:ext cx="335903" cy="1926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9C32308-87CA-5D93-517B-0A3EE16AE4C4}"/>
              </a:ext>
            </a:extLst>
          </p:cNvPr>
          <p:cNvSpPr/>
          <p:nvPr/>
        </p:nvSpPr>
        <p:spPr>
          <a:xfrm>
            <a:off x="2768962" y="1789051"/>
            <a:ext cx="335903" cy="554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5D19D3-A221-57D4-26BC-B1317236612D}"/>
              </a:ext>
            </a:extLst>
          </p:cNvPr>
          <p:cNvSpPr/>
          <p:nvPr/>
        </p:nvSpPr>
        <p:spPr>
          <a:xfrm>
            <a:off x="2706718" y="2847175"/>
            <a:ext cx="335903" cy="554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DFF6917-8FD1-14A1-0050-0F7F1F8D18F9}"/>
              </a:ext>
            </a:extLst>
          </p:cNvPr>
          <p:cNvSpPr/>
          <p:nvPr/>
        </p:nvSpPr>
        <p:spPr>
          <a:xfrm>
            <a:off x="2706718" y="3927735"/>
            <a:ext cx="398146" cy="117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84869-C7DD-6A67-3F15-BBD04E357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942" y="1405432"/>
            <a:ext cx="2431496" cy="39020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6543A1-5A7A-411D-E298-EA0EC5C7DEEA}"/>
              </a:ext>
            </a:extLst>
          </p:cNvPr>
          <p:cNvSpPr/>
          <p:nvPr/>
        </p:nvSpPr>
        <p:spPr>
          <a:xfrm>
            <a:off x="5113516" y="1834339"/>
            <a:ext cx="335903" cy="232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8BF34E-7531-75F2-8A32-C7F3858354F8}"/>
              </a:ext>
            </a:extLst>
          </p:cNvPr>
          <p:cNvSpPr/>
          <p:nvPr/>
        </p:nvSpPr>
        <p:spPr>
          <a:xfrm>
            <a:off x="5069601" y="2520139"/>
            <a:ext cx="335903" cy="232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844F0B-E9E2-A397-DDAB-E985266C248D}"/>
              </a:ext>
            </a:extLst>
          </p:cNvPr>
          <p:cNvSpPr/>
          <p:nvPr/>
        </p:nvSpPr>
        <p:spPr>
          <a:xfrm>
            <a:off x="5078461" y="3286008"/>
            <a:ext cx="335903" cy="122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89E07-96A7-241A-5507-BCCC7E71CE6C}"/>
              </a:ext>
            </a:extLst>
          </p:cNvPr>
          <p:cNvSpPr/>
          <p:nvPr/>
        </p:nvSpPr>
        <p:spPr>
          <a:xfrm>
            <a:off x="5069601" y="5061945"/>
            <a:ext cx="335903" cy="122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A80FC6-3CCA-DF5A-C7EC-B59B4D3D4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968" y="1477641"/>
            <a:ext cx="1999391" cy="1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40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999C2E-5B2A-29E5-C021-4F9593A6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" t="2287" r="89832" b="76248"/>
          <a:stretch/>
        </p:blipFill>
        <p:spPr>
          <a:xfrm>
            <a:off x="332204" y="411598"/>
            <a:ext cx="1872572" cy="183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3626C-D32A-5ABD-6CEE-EE8C81DC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04" t="51675" r="45317" b="26124"/>
          <a:stretch/>
        </p:blipFill>
        <p:spPr>
          <a:xfrm>
            <a:off x="4829737" y="365149"/>
            <a:ext cx="1872572" cy="1901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874263-C7CB-0A6A-78DD-F59D32916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62" t="1661" r="1859" b="75295"/>
          <a:stretch/>
        </p:blipFill>
        <p:spPr>
          <a:xfrm>
            <a:off x="3540655" y="2436366"/>
            <a:ext cx="1872572" cy="1973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FE2C82-86F0-0ECD-6FD9-6B07FBA8C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17" t="26622" r="3474" b="51044"/>
          <a:stretch/>
        </p:blipFill>
        <p:spPr>
          <a:xfrm>
            <a:off x="5893738" y="2466756"/>
            <a:ext cx="1962151" cy="1913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271C13-63F3-44B2-E737-6CBE208B4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60" t="51381" r="15032" b="26285"/>
          <a:stretch/>
        </p:blipFill>
        <p:spPr>
          <a:xfrm>
            <a:off x="2559579" y="4710075"/>
            <a:ext cx="1962152" cy="1913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A86BBE-D968-2164-AAA5-00BF99428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" t="76704" r="89861" b="962"/>
          <a:stretch/>
        </p:blipFill>
        <p:spPr>
          <a:xfrm>
            <a:off x="4569355" y="4749293"/>
            <a:ext cx="1962152" cy="1913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2A7681-7CBB-7CFD-3E35-D51519F17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0" t="75370" r="59222" b="2296"/>
          <a:stretch/>
        </p:blipFill>
        <p:spPr>
          <a:xfrm>
            <a:off x="6702309" y="4614824"/>
            <a:ext cx="1962152" cy="1913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676E9-A8A9-2BE2-AC7B-7DDA5069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3" y="2390471"/>
            <a:ext cx="2077057" cy="20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85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7582B-A8BA-3124-1913-A720D66AA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" t="5029" r="88932" b="66322"/>
          <a:stretch/>
        </p:blipFill>
        <p:spPr>
          <a:xfrm>
            <a:off x="429371" y="381663"/>
            <a:ext cx="1924216" cy="1876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62272-A72C-D416-8194-6414D79D0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39" t="5549" r="25497" b="65803"/>
          <a:stretch/>
        </p:blipFill>
        <p:spPr>
          <a:xfrm>
            <a:off x="4222144" y="434190"/>
            <a:ext cx="1924216" cy="1876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B9B16-BC6D-5C9D-E7AC-EAC19346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72" t="38029" r="42180" b="34012"/>
          <a:stretch/>
        </p:blipFill>
        <p:spPr>
          <a:xfrm>
            <a:off x="2973789" y="2637329"/>
            <a:ext cx="1844702" cy="1831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EF356-4EBC-FBC5-707C-3C23B2565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96" t="37196" r="2555" b="34155"/>
          <a:stretch/>
        </p:blipFill>
        <p:spPr>
          <a:xfrm>
            <a:off x="5494352" y="2592125"/>
            <a:ext cx="1844703" cy="1876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A2A22-EE9E-223E-A3A8-43634913C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09" t="70166" r="14642" b="1875"/>
          <a:stretch/>
        </p:blipFill>
        <p:spPr>
          <a:xfrm>
            <a:off x="5422789" y="4791805"/>
            <a:ext cx="1844703" cy="1831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B9FD6-DE7F-0B24-FC2B-D6F3A86BE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4" t="69828" r="71617" b="2213"/>
          <a:stretch/>
        </p:blipFill>
        <p:spPr>
          <a:xfrm>
            <a:off x="2958861" y="4712619"/>
            <a:ext cx="1844702" cy="18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451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34174-4876-419F-FE8D-BAD189517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855" b="76776"/>
          <a:stretch/>
        </p:blipFill>
        <p:spPr>
          <a:xfrm>
            <a:off x="474809" y="204601"/>
            <a:ext cx="2021902" cy="1910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1D254-260C-0EAC-93BE-7BDCA168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5" t="484" r="11350" b="76292"/>
          <a:stretch/>
        </p:blipFill>
        <p:spPr>
          <a:xfrm>
            <a:off x="2550098" y="262499"/>
            <a:ext cx="2021902" cy="1910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8E174-90BB-4C93-2D84-C263122A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3" t="24710" r="87248" b="52066"/>
          <a:stretch/>
        </p:blipFill>
        <p:spPr>
          <a:xfrm>
            <a:off x="387345" y="2475400"/>
            <a:ext cx="2021902" cy="1910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AE0C9-8358-46CE-2CFC-B697F08D5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07" t="49596" r="1148" b="27180"/>
          <a:stretch/>
        </p:blipFill>
        <p:spPr>
          <a:xfrm>
            <a:off x="2686596" y="2473624"/>
            <a:ext cx="2021902" cy="191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920DE-B997-3AE5-B607-247C97378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8" t="74300" r="87073" b="2476"/>
          <a:stretch/>
        </p:blipFill>
        <p:spPr>
          <a:xfrm>
            <a:off x="4712853" y="2540336"/>
            <a:ext cx="2021902" cy="1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21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C7071-0BE5-F614-412E-B84790BF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2" b="67271"/>
          <a:stretch/>
        </p:blipFill>
        <p:spPr>
          <a:xfrm>
            <a:off x="500291" y="2305117"/>
            <a:ext cx="1996419" cy="21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216F29-8A6F-71F6-A056-79482E72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29" t="34370" r="4901" b="32901"/>
          <a:stretch/>
        </p:blipFill>
        <p:spPr>
          <a:xfrm>
            <a:off x="500291" y="196650"/>
            <a:ext cx="1996419" cy="21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9C34C-BF63-2359-BE89-BD1A814F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06" y="1194590"/>
            <a:ext cx="1428823" cy="3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87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C7A387-3FA2-88D8-5900-9326CA88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7" t="1599" r="11260" b="83866"/>
          <a:stretch/>
        </p:blipFill>
        <p:spPr>
          <a:xfrm>
            <a:off x="632760" y="628259"/>
            <a:ext cx="1967318" cy="2001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3012A-4F91-BC91-0230-346447C6A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7" t="29322" r="10960" b="56143"/>
          <a:stretch/>
        </p:blipFill>
        <p:spPr>
          <a:xfrm>
            <a:off x="632760" y="2935462"/>
            <a:ext cx="1967318" cy="2001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916EF-4C87-BA75-93AA-120F0EB57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1" t="56814" r="11466" b="28651"/>
          <a:stretch/>
        </p:blipFill>
        <p:spPr>
          <a:xfrm>
            <a:off x="3067185" y="628259"/>
            <a:ext cx="1967318" cy="2001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1394D-85A2-C162-7873-9F38BFB4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3" t="84887" r="12893" b="578"/>
          <a:stretch/>
        </p:blipFill>
        <p:spPr>
          <a:xfrm>
            <a:off x="2979721" y="2935462"/>
            <a:ext cx="1967318" cy="20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47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05D61-CBFA-2C80-50EA-F0ED89DE8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462" b="79926"/>
          <a:stretch/>
        </p:blipFill>
        <p:spPr>
          <a:xfrm>
            <a:off x="236237" y="147905"/>
            <a:ext cx="2203660" cy="2205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87CD9-A182-5268-BCDF-7CD6A146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7" t="19591" r="14975" b="60335"/>
          <a:stretch/>
        </p:blipFill>
        <p:spPr>
          <a:xfrm>
            <a:off x="2368340" y="155208"/>
            <a:ext cx="2203660" cy="220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F90F5-4541-88EC-B216-E429F14C6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7" t="39741" r="14975" b="40185"/>
          <a:stretch/>
        </p:blipFill>
        <p:spPr>
          <a:xfrm>
            <a:off x="4500443" y="275124"/>
            <a:ext cx="2203660" cy="2205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795AF-E8C5-9EF3-9C01-97159775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7" t="58985" r="14975" b="20941"/>
          <a:stretch/>
        </p:blipFill>
        <p:spPr>
          <a:xfrm>
            <a:off x="6632546" y="275124"/>
            <a:ext cx="2203660" cy="2205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5A5E6-F2C3-D575-1A9D-B55DC5485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3" t="78229" r="13119" b="1697"/>
          <a:stretch/>
        </p:blipFill>
        <p:spPr>
          <a:xfrm>
            <a:off x="164680" y="2450969"/>
            <a:ext cx="2203660" cy="220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C3CF9-05B9-EE95-BCBE-FE1151CF9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63" y="2576617"/>
            <a:ext cx="1991239" cy="2096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5C8235-82C7-6A2F-494F-81949FC1E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33" t="1455" r="68335" b="80336"/>
          <a:stretch/>
        </p:blipFill>
        <p:spPr>
          <a:xfrm>
            <a:off x="4572000" y="2662123"/>
            <a:ext cx="1848479" cy="2088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41D8D-9A6A-18FD-978A-EEA94B0CC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4" t="74536" r="82554" b="7255"/>
          <a:stretch/>
        </p:blipFill>
        <p:spPr>
          <a:xfrm>
            <a:off x="6704103" y="2662123"/>
            <a:ext cx="1848479" cy="20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06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225E0-50BA-52D9-6F3F-9FC47245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10"/>
          <a:stretch/>
        </p:blipFill>
        <p:spPr>
          <a:xfrm>
            <a:off x="4491846" y="443549"/>
            <a:ext cx="1996419" cy="2117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5986F-3E25-9D43-B66F-448EA7D2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52" t="68359" r="4124" b="-1088"/>
          <a:stretch/>
        </p:blipFill>
        <p:spPr>
          <a:xfrm>
            <a:off x="508724" y="452661"/>
            <a:ext cx="1996419" cy="21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4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667963-B306-109A-9A7F-FC3B5E96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943819"/>
            <a:ext cx="2743200" cy="2456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705A6-4BDC-6D63-F92B-0332A9C07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43819"/>
            <a:ext cx="2743200" cy="245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6908D4-6896-6326-2501-340A059A9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163D5-E06B-07B8-2710-CE27D24C7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460638"/>
            <a:ext cx="2743200" cy="2454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A67212-5A9B-2FB7-B5B8-730527A7D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015073-BF96-D757-1CD3-C131E6FC9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3943819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26530-9149-094A-F315-3A99B5B58757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7E8005-A750-2124-3B90-3F157BB24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CE1DC4-9801-C02E-8A72-941A5845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E52DAD-C9E6-290D-D395-92C2A7C780C9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9DACD40-4B00-7810-25C5-7E43E5D38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49D47F1-1265-30BD-BF4E-4861948F9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15B6DD-88A8-3D35-FAD5-741D55826D44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622B7EC-8F24-B12A-1885-3A19D73D4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87F85D-C25F-0C6B-7044-7A40AC8D7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41293B-A5F4-6525-E61C-DA4233B146FD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4C3281-75A2-60A4-7975-6DDF7DF63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A5ADF49-63DE-48BE-F163-A6F43EA95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95C910-8764-EF85-4090-AF956A287D7C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59A03E-D5B0-6D5F-83E1-DD5148223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70A0C2-1E14-1715-4D77-5A76E88D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D1C12C-30C6-641C-731F-428921826165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02E8C9B-D8FE-D86B-6CC2-7247CE943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49115-99AE-525E-8B58-6119BF544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40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3201F-3F35-A070-3BB8-DA8A8011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71BB6-9406-3491-C7DA-AA9DD591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6696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961F8-53F1-22A3-4F4C-BD5EC7A2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B3EA7-9679-DBD0-17BC-A8690FB6E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85F41-320A-B84E-F781-1BD391F1E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3946696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3026DE-2DBD-1047-9BCB-CCF8D34CE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946696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4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AB661-EBBD-FEDA-3343-097C8F4C0CD6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690E22-31DF-CFF2-04C4-843F138F6A61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AB84A9-45FE-CF18-9C66-3792CB279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B03653-A927-1576-C1B2-1208D9AC5DE8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7287B4-587A-E254-6663-BFFDE9CFC90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8E2554-9CBE-CC1C-151A-0EC88521A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C6FAA-3615-0E15-706F-1BC048BFC21F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9D3BE66-8D61-EE4F-6E75-B05368E83FF4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99C0B9-39B1-F069-FC90-DFEB8B86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9DE7F8-4230-FA44-BF0E-F2C29FF6F717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96A6F19-41EF-E706-6F88-C359D5F31CFB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30EDE9-55E4-560E-0AED-9F5382679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233AE4-2A29-E070-D7A7-5EC81F010EEC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FB3C749-FA20-AE29-51D4-B782178AF318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176004-71A0-87B9-7453-F2159D6F7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BCC93-7018-B7D1-4FFD-D2F263B58710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F0F61E8-AF13-F2CD-C8BD-F32F14F5E08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6D7F90-1EC0-BA4B-1286-831F2C201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4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3D84BB-8794-A610-D4EE-29F71CE3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942850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EBA46-2DEC-5CE5-896E-6D48EFC4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42850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B1D34-5696-A455-7157-FF4923F9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3942850"/>
            <a:ext cx="2743200" cy="245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0B5025-4EA6-8057-471A-645A51A37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461046"/>
            <a:ext cx="2743200" cy="245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AD69C9-D10C-DF9C-DCCB-FEC5DDA63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61046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199A4-05D2-CBFE-042F-2720B4CC4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461046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4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AB661-EBBD-FEDA-3343-097C8F4C0CD6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690E22-31DF-CFF2-04C4-843F138F6A61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AB84A9-45FE-CF18-9C66-3792CB279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B03653-A927-1576-C1B2-1208D9AC5DE8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7287B4-587A-E254-6663-BFFDE9CFC90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8E2554-9CBE-CC1C-151A-0EC88521A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C6FAA-3615-0E15-706F-1BC048BFC21F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9D3BE66-8D61-EE4F-6E75-B05368E83FF4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99C0B9-39B1-F069-FC90-DFEB8B86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9DE7F8-4230-FA44-BF0E-F2C29FF6F717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96A6F19-41EF-E706-6F88-C359D5F31CFB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30EDE9-55E4-560E-0AED-9F5382679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233AE4-2A29-E070-D7A7-5EC81F010EEC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FB3C749-FA20-AE29-51D4-B782178AF318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176004-71A0-87B9-7453-F2159D6F7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BCC93-7018-B7D1-4FFD-D2F263B58710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F0F61E8-AF13-F2CD-C8BD-F32F14F5E08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6D7F90-1EC0-BA4B-1286-831F2C201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532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E4BAD1-E19B-4854-D7BF-74A3A0793A5B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4104"/>
            <a:chOff x="2089432" y="814376"/>
            <a:chExt cx="5206435" cy="4657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3CF4F5-84B4-555E-738D-575F758CB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9432" y="814376"/>
              <a:ext cx="5206435" cy="4657748"/>
            </a:xfrm>
            <a:prstGeom prst="rect">
              <a:avLst/>
            </a:prstGeom>
          </p:spPr>
        </p:pic>
        <p:pic>
          <p:nvPicPr>
            <p:cNvPr id="7" name="Picture 2" descr="Arrow, book, flip, page icon">
              <a:extLst>
                <a:ext uri="{FF2B5EF4-FFF2-40B4-BE49-F238E27FC236}">
                  <a16:creationId xmlns:a16="http://schemas.microsoft.com/office/drawing/2014/main" id="{5E93F2FD-0024-665A-0814-8DBEB7C32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67873" y="3079750"/>
              <a:ext cx="2249552" cy="2249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C837C3-C84D-9891-7250-AA642E322B49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4104"/>
            <a:chOff x="2089432" y="814376"/>
            <a:chExt cx="5206435" cy="46577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A7FF28-91FF-4987-22F6-A2138C0F9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9432" y="814376"/>
              <a:ext cx="5206435" cy="4657748"/>
            </a:xfrm>
            <a:prstGeom prst="rect">
              <a:avLst/>
            </a:prstGeom>
          </p:spPr>
        </p:pic>
        <p:pic>
          <p:nvPicPr>
            <p:cNvPr id="12" name="Picture 2" descr="Arrow, book, flip, page icon">
              <a:extLst>
                <a:ext uri="{FF2B5EF4-FFF2-40B4-BE49-F238E27FC236}">
                  <a16:creationId xmlns:a16="http://schemas.microsoft.com/office/drawing/2014/main" id="{4B9BC882-746C-3405-C0F2-CF8EBDA7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67873" y="3079750"/>
              <a:ext cx="2249552" cy="2249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F38B83-610E-C49F-F264-764C69E03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7DAE4E-743D-6ED1-1DC7-38D617D6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3942850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825D3-CDAD-A49C-C966-4D202262F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942850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0E9698-E84B-04F5-E778-F4ADA7A3E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920" y="3942850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3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790F73-5DA1-20FA-4331-CDCB79FB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" r="9018" b="11529"/>
          <a:stretch/>
        </p:blipFill>
        <p:spPr>
          <a:xfrm>
            <a:off x="327661" y="2514600"/>
            <a:ext cx="2044235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14747-A4A6-EDF3-6864-7CD307A2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261" y="2514600"/>
            <a:ext cx="2044235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142A1-BB04-A9FB-41EB-9F434DA0B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06" y="2514600"/>
            <a:ext cx="2044235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54AFC-E9DE-7497-1D54-6F97F0AC3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751" y="2514600"/>
            <a:ext cx="204423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AB661-EBBD-FEDA-3343-097C8F4C0CD6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690E22-31DF-CFF2-04C4-843F138F6A61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AB84A9-45FE-CF18-9C66-3792CB279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B03653-A927-1576-C1B2-1208D9AC5DE8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7287B4-587A-E254-6663-BFFDE9CFC90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8E2554-9CBE-CC1C-151A-0EC88521A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C6FAA-3615-0E15-706F-1BC048BFC21F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9D3BE66-8D61-EE4F-6E75-B05368E83FF4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99C0B9-39B1-F069-FC90-DFEB8B86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9DE7F8-4230-FA44-BF0E-F2C29FF6F717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96A6F19-41EF-E706-6F88-C359D5F31CFB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30EDE9-55E4-560E-0AED-9F5382679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233AE4-2A29-E070-D7A7-5EC81F010EEC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FB3C749-FA20-AE29-51D4-B782178AF318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176004-71A0-87B9-7453-F2159D6F7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BCC93-7018-B7D1-4FFD-D2F263B58710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F0F61E8-AF13-F2CD-C8BD-F32F14F5E086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6D7F90-1EC0-BA4B-1286-831F2C201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185"/>
            <a:stretch/>
          </p:blipFill>
          <p:spPr>
            <a:xfrm>
              <a:off x="2007866" y="2903327"/>
              <a:ext cx="4364822" cy="133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25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48823D-9549-EE02-5476-666778B2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CFFA9-9A9F-42D7-C439-32EB3750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0B43E-AF29-CD1D-5399-014CB71D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57664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55AA55-4631-49B0-18C4-6CA6AF6F8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4AC6A8-62D5-56AE-46F9-E3CDED939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E02B28-A522-5F17-5E2A-374991E6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6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C5B44C-5BB2-DCE7-61DA-F03A2334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3297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B8B3-23DE-06F3-438B-9FE0E179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3297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2D576-BFE1-9EC4-CA20-D1669346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62832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F6190-17E0-A439-837F-B6D5A4CE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50599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E74F0-64D1-91FC-67A5-13644B7F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50599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87322-1F81-C452-094C-3478FE85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50599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9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0DBF04-9AC0-FB5A-E60E-4BC1D569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946696"/>
            <a:ext cx="2743200" cy="245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D3CC1-C0D3-EDDC-0A19-3794C5FF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6696"/>
            <a:ext cx="2743200" cy="250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486F-6439-E3EC-3194-8B0A5AF64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7D449-07BB-00BA-F946-605AD0F8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EA0DB-86B7-B73F-C942-9B6CBF400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1FD2B-2539-350C-ACD0-823329F39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" y="3946696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56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C5B44C-5BB2-DCE7-61DA-F03A2334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3297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B8B3-23DE-06F3-438B-9FE0E179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3297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2D576-BFE1-9EC4-CA20-D1669346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62832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F6190-17E0-A439-837F-B6D5A4CE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50599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E74F0-64D1-91FC-67A5-13644B7F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50599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87322-1F81-C452-094C-3478FE85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50599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54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1D3B72-7565-A4FA-1DF7-1EC37060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65B150-DF33-2BA2-545A-04566FF2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1C68B4-5CFF-F642-38F1-F1E6F6E6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049990-30DD-BE97-1648-3CE82790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41064"/>
            <a:ext cx="2743200" cy="2505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51CAC7-5BF4-9D17-44D1-DA632E78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41064"/>
            <a:ext cx="2743200" cy="2505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FBEDB8-DAD1-8D35-0DA8-318DC6F65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1064"/>
            <a:ext cx="2743200" cy="25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21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C5B44C-5BB2-DCE7-61DA-F03A2334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3297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B8B3-23DE-06F3-438B-9FE0E179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3297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2D576-BFE1-9EC4-CA20-D1669346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62832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F6190-17E0-A439-837F-B6D5A4CE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50599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E74F0-64D1-91FC-67A5-13644B7F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50599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87322-1F81-C452-094C-3478FE85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50599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ECF7A8-6AF2-C13D-C397-2857718A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81730-68EB-3B0C-FC0E-8ABE3035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3C269-265E-E75B-DBF3-78C6CB09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DE0AA-D542-E3B8-228E-93BE05C9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0630F-DF9C-03D3-1052-C4E63A1B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3F0F04-BC7A-A4B3-C972-CD66B3096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18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C5B44C-5BB2-DCE7-61DA-F03A2334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3297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EB8B3-23DE-06F3-438B-9FE0E179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3297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2D576-BFE1-9EC4-CA20-D1669346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62832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F6190-17E0-A439-837F-B6D5A4CE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50599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E74F0-64D1-91FC-67A5-13644B7F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50599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87322-1F81-C452-094C-3478FE85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50599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70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16D5F-8B7E-2A2B-5F0D-5D86CDCC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C164A-0360-547F-3003-06118DA2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C6340-7A58-2119-7F2B-F4A97DA89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0F50E-7A84-553F-9507-2ED22D5E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AC0C1-27EF-F88E-90AC-5B3CF28BA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D9544-EBD1-99E7-79CD-E59982EC0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6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79357FB-1531-41F7-87C7-CB981100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24E60C-6754-3C30-3664-B58801983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8A901-EFE7-F457-F98D-3A9FDF5C18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" r="9018" b="11529"/>
          <a:stretch/>
        </p:blipFill>
        <p:spPr>
          <a:xfrm>
            <a:off x="182880" y="463973"/>
            <a:ext cx="2743200" cy="245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C8FC34-2846-747C-6F05-CFAB74C155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8" r="7893" b="10807"/>
          <a:stretch/>
        </p:blipFill>
        <p:spPr>
          <a:xfrm>
            <a:off x="182880" y="3942757"/>
            <a:ext cx="2743200" cy="24524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30B5175-3A9C-0B16-1D2D-852EDB6E8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233" y="3938267"/>
            <a:ext cx="2749534" cy="2456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099118-4386-C3E2-6F46-5646983CF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920" y="3946697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3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20CE71-2C68-6EB2-C430-1B13073E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C3DB-25CE-73F7-3F56-7CD9D699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7" y="3943392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D0319-2D69-90F2-FE23-F38CBF4D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7F5D6-C58C-9925-5685-B61EF1C5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7C2F5-8827-7583-EEF7-746CEEA2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14EA2-ECFA-A00C-03D5-5E8999F4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41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16D5F-8B7E-2A2B-5F0D-5D86CDCC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8F4D6-FEFF-9B5A-25A3-1E51FB83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DA264-8E7C-0A75-A7B4-226469118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1DFCA-D40E-0BC6-3CF7-A433E49AD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D6B50-036D-49A9-A70D-478D964E2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CDF89-7035-F4E2-4AB2-5B30D70C7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20CE71-2C68-6EB2-C430-1B13073E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C3DB-25CE-73F7-3F56-7CD9D699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7" y="3943392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D0319-2D69-90F2-FE23-F38CBF4D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7F5D6-C58C-9925-5685-B61EF1C5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7C2F5-8827-7583-EEF7-746CEEA2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14EA2-ECFA-A00C-03D5-5E8999F4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16D5F-8B7E-2A2B-5F0D-5D86CDCC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C164A-0360-547F-3003-06118DA2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C6340-7A58-2119-7F2B-F4A97DA89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0F50E-7A84-553F-9507-2ED22D5E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AC0C1-27EF-F88E-90AC-5B3CF28BA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D9544-EBD1-99E7-79CD-E59982EC0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20CE71-2C68-6EB2-C430-1B13073E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7200"/>
            <a:ext cx="2743200" cy="2454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C3DB-25CE-73F7-3F56-7CD9D699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7" y="3943392"/>
            <a:ext cx="2743200" cy="24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D0319-2D69-90F2-FE23-F38CBF4D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7F5D6-C58C-9925-5685-B61EF1C5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1064"/>
            <a:ext cx="2743200" cy="245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7C2F5-8827-7583-EEF7-746CEEA2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14EA2-ECFA-A00C-03D5-5E8999F4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55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3B8A49-6D5B-A46E-421A-09B6DA30A3D0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 descr="A picture containing person, indoor, text, office supplies&#10;&#10;Description automatically generated">
              <a:extLst>
                <a:ext uri="{FF2B5EF4-FFF2-40B4-BE49-F238E27FC236}">
                  <a16:creationId xmlns:a16="http://schemas.microsoft.com/office/drawing/2014/main" id="{1DF44727-663F-2896-7A09-CCAD9F3D5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8" t="28500" r="41220" b="29833"/>
            <a:stretch/>
          </p:blipFill>
          <p:spPr>
            <a:xfrm>
              <a:off x="2506011" y="3017080"/>
              <a:ext cx="2465279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A picture containing electronics, person, electronic engineering, nail&#10;&#10;Description automatically generated">
              <a:extLst>
                <a:ext uri="{FF2B5EF4-FFF2-40B4-BE49-F238E27FC236}">
                  <a16:creationId xmlns:a16="http://schemas.microsoft.com/office/drawing/2014/main" id="{B2345211-310D-6E51-35F8-7049612E2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3" t="19167" r="37322" b="34167"/>
            <a:stretch/>
          </p:blipFill>
          <p:spPr>
            <a:xfrm>
              <a:off x="6384661" y="3017080"/>
              <a:ext cx="2317518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AE72DA6-63AE-F584-0445-B4863628B29E}"/>
                </a:ext>
              </a:extLst>
            </p:cNvPr>
            <p:cNvSpPr/>
            <p:nvPr/>
          </p:nvSpPr>
          <p:spPr>
            <a:xfrm>
              <a:off x="5355789" y="4392636"/>
              <a:ext cx="740211" cy="4492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5B6918-725A-857A-D0F1-A8245E8C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795" y="440055"/>
              <a:ext cx="2256483" cy="2352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0221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EF546F-FA93-3C70-21E0-70B9D17AACF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 descr="A picture containing person, indoor, text, office supplies&#10;&#10;Description automatically generated">
              <a:extLst>
                <a:ext uri="{FF2B5EF4-FFF2-40B4-BE49-F238E27FC236}">
                  <a16:creationId xmlns:a16="http://schemas.microsoft.com/office/drawing/2014/main" id="{1DF44727-663F-2896-7A09-CCAD9F3D5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8" t="28500" r="41220" b="29833"/>
            <a:stretch/>
          </p:blipFill>
          <p:spPr>
            <a:xfrm>
              <a:off x="6214368" y="2966966"/>
              <a:ext cx="2465279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A picture containing electronics, person, electronic engineering, nail&#10;&#10;Description automatically generated">
              <a:extLst>
                <a:ext uri="{FF2B5EF4-FFF2-40B4-BE49-F238E27FC236}">
                  <a16:creationId xmlns:a16="http://schemas.microsoft.com/office/drawing/2014/main" id="{B2345211-310D-6E51-35F8-7049612E2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3" t="19167" r="37322" b="34167"/>
            <a:stretch/>
          </p:blipFill>
          <p:spPr>
            <a:xfrm>
              <a:off x="2579892" y="2966966"/>
              <a:ext cx="2317518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AE72DA6-63AE-F584-0445-B4863628B29E}"/>
                </a:ext>
              </a:extLst>
            </p:cNvPr>
            <p:cNvSpPr/>
            <p:nvPr/>
          </p:nvSpPr>
          <p:spPr>
            <a:xfrm>
              <a:off x="5240347" y="4353511"/>
              <a:ext cx="740211" cy="4492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5EDFE9-B7E4-8CBA-1F72-1052AB8FE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8278" y="440054"/>
              <a:ext cx="2317517" cy="2340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455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C312F6-C84F-E1CB-950D-DFF2E114D625}"/>
              </a:ext>
            </a:extLst>
          </p:cNvPr>
          <p:cNvGrpSpPr>
            <a:grpSpLocks noChangeAspect="1"/>
          </p:cNvGrpSpPr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521" y="3064896"/>
              <a:ext cx="3911031" cy="319734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3424343" y="4025897"/>
              <a:ext cx="1531620" cy="14516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91DD39-F15C-072B-889D-E1E61B76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8278" y="333297"/>
              <a:ext cx="2317517" cy="247501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397F40-3C48-F501-362A-1F3EC624E2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6BCE5-8A60-7D98-663E-990E0D73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5726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BB1E23-98AE-E393-764D-5DE4E3DCA8A0}"/>
              </a:ext>
            </a:extLst>
          </p:cNvPr>
          <p:cNvGrpSpPr>
            <a:grpSpLocks noChangeAspect="1"/>
          </p:cNvGrpSpPr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521" y="3064896"/>
              <a:ext cx="3911031" cy="319734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6217073" y="4030894"/>
              <a:ext cx="1531620" cy="14516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FF78E-7667-EE9D-2029-495C4F3E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756" y="342123"/>
              <a:ext cx="2182560" cy="24275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3C822F-5523-81E2-332E-6346A98BF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1DCCE-1D5D-DFBA-6136-6EC87E99A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3699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4670C2-0C79-DB15-FF45-AEB4D956C2F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521" y="3064894"/>
              <a:ext cx="3911031" cy="319734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4821226" y="3064895"/>
              <a:ext cx="1531620" cy="14516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B7100B-E685-B92C-4EB9-1EED6DDB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2414" y="336540"/>
              <a:ext cx="2610191" cy="25169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46AEE4-0965-4B38-D010-62AC709A6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B7BB8F-73E4-CECF-3FEE-6E25A2BE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774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199B44-A034-3D6E-F9FF-F44330F4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457200"/>
            <a:ext cx="2743200" cy="24573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D78891-BBA8-A814-B91E-09B823130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7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BA01F-024D-6BF2-FBCA-E6646C8C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3939"/>
            <a:ext cx="2743200" cy="2457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50263-92F1-F521-26D2-86E79559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941065"/>
            <a:ext cx="2743200" cy="2457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397C9-A457-9D2A-AE3C-7B54B6AD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41065"/>
            <a:ext cx="2743200" cy="2457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E0124-06AC-1314-BD36-DAAFF2E8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37804"/>
            <a:ext cx="2743200" cy="24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64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CDA702-6FA0-7C22-48EA-DC59BDC67F1A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521" y="2870586"/>
              <a:ext cx="3911031" cy="319734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3312443" y="4791326"/>
              <a:ext cx="1531620" cy="14516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278A73-FE23-151F-0307-376241421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719" y="331865"/>
              <a:ext cx="2432222" cy="243222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11D2AF-B71E-930B-4497-98A93D88E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A5EF6-C8F8-A6F3-E853-552D97171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476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BC7264-B872-7BE8-AB43-3FB1BE6C3088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521" y="2870586"/>
              <a:ext cx="3911031" cy="319734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4055416" y="4791326"/>
              <a:ext cx="1531620" cy="14516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2AA643-A48B-22FD-4457-BB1D69D4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2066" y="256608"/>
              <a:ext cx="2672615" cy="272076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C03FC4-D0AE-74F8-0B26-E91901062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7325B-3695-BDD0-AA67-6809440F5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3318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EE6604-D734-3C31-B3A3-9DCF13AD79B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71901B54-89C2-4E57-E187-FC598BC6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641" y="3010190"/>
              <a:ext cx="2933273" cy="239800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2A58ED-A668-EA76-474F-DF31447E3866}"/>
                </a:ext>
              </a:extLst>
            </p:cNvPr>
            <p:cNvSpPr/>
            <p:nvPr/>
          </p:nvSpPr>
          <p:spPr>
            <a:xfrm>
              <a:off x="3615920" y="4450744"/>
              <a:ext cx="1148715" cy="108870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06D32-DA04-219A-EAC5-5BB88CAE5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165"/>
            <a:stretch/>
          </p:blipFill>
          <p:spPr>
            <a:xfrm>
              <a:off x="3099042" y="1015842"/>
              <a:ext cx="2182472" cy="19316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F60DA3-B327-7076-3142-C9559B1E2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850940" y="1289680"/>
            <a:ext cx="605232" cy="6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694EC6-41FD-2E93-FB54-85E9D4D8B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40" y="2106916"/>
            <a:ext cx="624776" cy="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187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4220CE-0F90-C0C8-3E88-7A411A25BBB9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A3E5BCEE-68F3-02C0-6825-D466F5743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367" y="3149265"/>
              <a:ext cx="3396170" cy="283580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CCAF27-BAB4-D2BE-DD62-8811F32B0911}"/>
                </a:ext>
              </a:extLst>
            </p:cNvPr>
            <p:cNvSpPr/>
            <p:nvPr/>
          </p:nvSpPr>
          <p:spPr>
            <a:xfrm flipH="1">
              <a:off x="4389119" y="4946904"/>
              <a:ext cx="347473" cy="37490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E6F52B-CA9C-FED4-E20E-273B71689C59}"/>
                </a:ext>
              </a:extLst>
            </p:cNvPr>
            <p:cNvSpPr/>
            <p:nvPr/>
          </p:nvSpPr>
          <p:spPr>
            <a:xfrm>
              <a:off x="4937760" y="4983481"/>
              <a:ext cx="813816" cy="1371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A00A27-99FE-F77E-AADB-F5D680E1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9119" y="549549"/>
              <a:ext cx="2379898" cy="2364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840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6153F-7DCA-3D09-5561-540C7DD03742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ED8808-2934-5629-0248-F6602B15CE5E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chemeClr val="accent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E30B756-82E7-1900-EAEA-22613B1C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79652" y="3115385"/>
                <a:ext cx="3661600" cy="2903561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9DE5F5-A561-473C-887B-27A8E7E44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7143" y="1399250"/>
              <a:ext cx="635080" cy="630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885F15-E06B-7EF3-2AF7-2353CC8EF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3882" y="1333353"/>
              <a:ext cx="1807913" cy="1807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504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FE7CDA-A617-9653-BC3C-96A84FA5F554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5CBC68-9D63-2032-E3B8-3A89FF1007EA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chemeClr val="accent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58F3A854-C9FE-70AB-1E4D-E388FEB328E8}"/>
                  </a:ext>
                </a:extLst>
              </p:cNvPr>
              <p:cNvSpPr/>
              <p:nvPr/>
            </p:nvSpPr>
            <p:spPr>
              <a:xfrm>
                <a:off x="5351372" y="4342522"/>
                <a:ext cx="518160" cy="4492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11AA23-AB9D-13E6-FBE5-B16BAAFF3F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6723" b="13514"/>
              <a:stretch/>
            </p:blipFill>
            <p:spPr>
              <a:xfrm>
                <a:off x="2498650" y="3250344"/>
                <a:ext cx="2702052" cy="247696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526E866-ED33-9E39-47A7-F3CB2855AB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458" t="-478" r="10653" b="478"/>
              <a:stretch/>
            </p:blipFill>
            <p:spPr>
              <a:xfrm>
                <a:off x="5977133" y="3418010"/>
                <a:ext cx="2791963" cy="2298311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A37F8EF-6DB5-11E5-23AB-057A3BC47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5176" y="609458"/>
                <a:ext cx="2410551" cy="2410550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5E0369-FBBA-A7F2-A48C-F2067B4F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143" y="1399250"/>
              <a:ext cx="635080" cy="630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45265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12CB502-9046-E125-6FA5-7E2A669F5E6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23CC2F-F301-C2F5-3E94-311A25105E4E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chemeClr val="accent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9F5E18F7-A9A7-0666-BCDA-CE202C454616}"/>
                  </a:ext>
                </a:extLst>
              </p:cNvPr>
              <p:cNvSpPr/>
              <p:nvPr/>
            </p:nvSpPr>
            <p:spPr>
              <a:xfrm>
                <a:off x="5351372" y="4342522"/>
                <a:ext cx="518160" cy="4492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E0E2D60-A775-5798-B421-99B50DC26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6723" b="13514"/>
              <a:stretch/>
            </p:blipFill>
            <p:spPr>
              <a:xfrm>
                <a:off x="2498650" y="3250344"/>
                <a:ext cx="2702052" cy="247696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CFE61A2-D7C0-865D-59B9-FF9934401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88349" y="3429000"/>
                <a:ext cx="2759219" cy="229831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2287482-21FD-A190-C915-6589FE94F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4884" y="622805"/>
                <a:ext cx="2295262" cy="234905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CA7216-0475-A9E7-B144-3F18658F1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143" y="1399250"/>
              <a:ext cx="635080" cy="630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97531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1BA640F-C491-FED1-2689-319BF2BE4F8D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1A36AB-69A6-54E1-FF5C-8927DF293634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chemeClr val="accent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Arrow: Right 6">
                <a:extLst>
                  <a:ext uri="{FF2B5EF4-FFF2-40B4-BE49-F238E27FC236}">
                    <a16:creationId xmlns:a16="http://schemas.microsoft.com/office/drawing/2014/main" id="{CF58407B-CB95-6D87-DACA-0A4EF6116FBA}"/>
                  </a:ext>
                </a:extLst>
              </p:cNvPr>
              <p:cNvSpPr/>
              <p:nvPr/>
            </p:nvSpPr>
            <p:spPr>
              <a:xfrm>
                <a:off x="5351372" y="4342522"/>
                <a:ext cx="518160" cy="4492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863AE2E-DC56-484D-2332-7781FEAAA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6723" b="13514"/>
              <a:stretch/>
            </p:blipFill>
            <p:spPr>
              <a:xfrm>
                <a:off x="2498650" y="3250344"/>
                <a:ext cx="2702052" cy="247696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8CFACC4-87E9-724B-B0C1-46DC43806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565" y="3429620"/>
                <a:ext cx="2677963" cy="2297692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CE9319-B25C-AA84-2AF2-36A153D11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4883" y="604167"/>
                <a:ext cx="2295261" cy="2277330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7117E2-4150-7919-5324-8D64AF0E6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143" y="1399250"/>
              <a:ext cx="635080" cy="630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1241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2C3217-D74A-0161-99CB-C9E6DB793B5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A02920-A2CE-61BA-C35A-114719286F3B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chemeClr val="accent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349D2165-4BF9-C8F7-25C6-B474FEECB93F}"/>
                  </a:ext>
                </a:extLst>
              </p:cNvPr>
              <p:cNvSpPr/>
              <p:nvPr/>
            </p:nvSpPr>
            <p:spPr>
              <a:xfrm>
                <a:off x="5351372" y="4342522"/>
                <a:ext cx="518160" cy="4492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691BAFF-6046-61FC-ADFA-545EDC04E2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6723" b="13514"/>
              <a:stretch/>
            </p:blipFill>
            <p:spPr>
              <a:xfrm>
                <a:off x="2498650" y="3250344"/>
                <a:ext cx="2702052" cy="247696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18F6560-E113-D4C2-4F6E-9FAE780F4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0202" y="3429000"/>
                <a:ext cx="2699763" cy="2298311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4FF65E4-FD8A-82E8-8430-DDEC454FD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0263" y="606698"/>
                <a:ext cx="2213547" cy="224840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A5991F-2A24-83DA-0E81-514F27C5E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7143" y="1399250"/>
              <a:ext cx="635080" cy="6308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49487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3EA2C6-CC78-43B1-DA08-140DF55FBB6A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F5DCA155-853F-B3E7-75FB-92C60E890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367" y="3149265"/>
              <a:ext cx="3396170" cy="2835802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602091-29C1-89F6-27F6-495224639DCE}"/>
                </a:ext>
              </a:extLst>
            </p:cNvPr>
            <p:cNvSpPr/>
            <p:nvPr/>
          </p:nvSpPr>
          <p:spPr>
            <a:xfrm flipH="1">
              <a:off x="4947511" y="3767329"/>
              <a:ext cx="347473" cy="37490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9469BE-2E59-EB88-E176-7E88FDA4D27B}"/>
                </a:ext>
              </a:extLst>
            </p:cNvPr>
            <p:cNvSpPr/>
            <p:nvPr/>
          </p:nvSpPr>
          <p:spPr>
            <a:xfrm>
              <a:off x="5276696" y="3785617"/>
              <a:ext cx="648616" cy="1463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410847-7C9A-8DBE-AE1E-45089C8A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9128" y="632109"/>
              <a:ext cx="2142648" cy="2164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476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E8840-9C00-F4FC-2B73-0B9E2118CBD3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A41D2BD-3A96-B502-F5BB-A6235CC151CC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F5E5243-92BE-AA68-2C2C-4AE90FDC9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2462" y="1401434"/>
              <a:ext cx="1693393" cy="1693393"/>
            </a:xfrm>
            <a:prstGeom prst="rect">
              <a:avLst/>
            </a:prstGeom>
          </p:spPr>
        </p:pic>
        <p:pic>
          <p:nvPicPr>
            <p:cNvPr id="24" name="Picture 4" descr="Alarm Bell Ringing Svg Png Icon Free Download (#522433) - OnlineWebFonts.COM">
              <a:extLst>
                <a:ext uri="{FF2B5EF4-FFF2-40B4-BE49-F238E27FC236}">
                  <a16:creationId xmlns:a16="http://schemas.microsoft.com/office/drawing/2014/main" id="{04F49D2C-7DE0-45DD-F66A-E6B2F8B81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864" y="3343275"/>
              <a:ext cx="2000825" cy="200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AFDDEAF-020B-6AFF-2781-5643A519A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60504"/>
            <a:ext cx="2743200" cy="245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5F7D9-9124-745D-9EDB-2844425E3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79" y="3943392"/>
            <a:ext cx="2743200" cy="245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7A991-2E25-EE3C-AA0A-FB1883E2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60504"/>
            <a:ext cx="2743200" cy="245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EB56C-ACD3-B8F8-FA40-CE344C341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679" y="460504"/>
            <a:ext cx="2743200" cy="2454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86143-14BC-2E6E-7354-CDB22B217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32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8863A5-C21E-FD2C-B4FF-3BC68BAA29C3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3E8F8B-A19F-7103-FFE5-7B67FE603005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rgbClr val="FFC0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B0DA2B9-2085-7ABF-4DAE-E1B24D0EE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1977" y="583480"/>
                <a:ext cx="2090119" cy="2193761"/>
              </a:xfrm>
              <a:prstGeom prst="rect">
                <a:avLst/>
              </a:prstGeom>
            </p:spPr>
          </p:pic>
          <p:pic>
            <p:nvPicPr>
              <p:cNvPr id="1026" name="Picture 2" descr="Volcanic Eruptions: Pictures Guaranteed To Blow Your Mind">
                <a:extLst>
                  <a:ext uri="{FF2B5EF4-FFF2-40B4-BE49-F238E27FC236}">
                    <a16:creationId xmlns:a16="http://schemas.microsoft.com/office/drawing/2014/main" id="{248362B6-AC35-D756-6444-F45F75A8C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82" t="22480"/>
              <a:stretch/>
            </p:blipFill>
            <p:spPr bwMode="auto">
              <a:xfrm>
                <a:off x="3491570" y="3237423"/>
                <a:ext cx="4190933" cy="2720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C3C21D-93CF-4675-DD7E-0E4C6256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7143" y="1384541"/>
              <a:ext cx="635080" cy="6414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28469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E3B83-1421-96CB-423F-8B00B733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" t="-1" b="3207"/>
          <a:stretch/>
        </p:blipFill>
        <p:spPr>
          <a:xfrm>
            <a:off x="3440853" y="1394313"/>
            <a:ext cx="1532928" cy="1487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Flute - Sri Veenavani">
            <a:extLst>
              <a:ext uri="{FF2B5EF4-FFF2-40B4-BE49-F238E27FC236}">
                <a16:creationId xmlns:a16="http://schemas.microsoft.com/office/drawing/2014/main" id="{289375A4-6154-C70F-73E6-49212502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3568290"/>
            <a:ext cx="3140344" cy="14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231B8F-1226-A87F-25BA-1C8ADC590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143" y="1384541"/>
            <a:ext cx="635080" cy="641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6785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727-8E65-0236-8CD8-A81B3D7706B1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FC1D58-9EE4-F5C3-9EFE-EA47B5A1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274" y="619669"/>
              <a:ext cx="2186306" cy="22222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92E330-D629-E0F6-1BA1-872D49A0B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4392" y="3419856"/>
              <a:ext cx="3604069" cy="250717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151A343-BE7F-33DE-377C-5DEE7BC2F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5" t="26916" r="41298" b="52111"/>
          <a:stretch/>
        </p:blipFill>
        <p:spPr>
          <a:xfrm>
            <a:off x="5964805" y="1370253"/>
            <a:ext cx="642542" cy="641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9603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7ADE44-7996-7396-EAE0-69D5E2A1EC50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BB783F-201F-2D62-5609-C972C2227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579" y="1274545"/>
              <a:ext cx="1693393" cy="1693393"/>
            </a:xfrm>
            <a:prstGeom prst="rect">
              <a:avLst/>
            </a:prstGeom>
          </p:spPr>
        </p:pic>
        <p:pic>
          <p:nvPicPr>
            <p:cNvPr id="3" name="Picture 4" descr="Alarm Bell Ringing Svg Png Icon Free Download (#522433) - OnlineWebFonts.COM">
              <a:extLst>
                <a:ext uri="{FF2B5EF4-FFF2-40B4-BE49-F238E27FC236}">
                  <a16:creationId xmlns:a16="http://schemas.microsoft.com/office/drawing/2014/main" id="{6AA8DC3D-0C50-FC9F-637C-04CACF107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864" y="3343275"/>
              <a:ext cx="2000825" cy="200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A25B3AA-6083-9A39-9C82-CAB9B20CB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5" t="26916" r="41298" b="52111"/>
          <a:stretch/>
        </p:blipFill>
        <p:spPr>
          <a:xfrm>
            <a:off x="5903845" y="1388350"/>
            <a:ext cx="642542" cy="641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4846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E4876BE-FBA5-B381-7CFD-DEFCF6DCE4BF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13E111-CB25-FB0D-97ED-221E41D07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641" b="74130"/>
            <a:stretch/>
          </p:blipFill>
          <p:spPr>
            <a:xfrm>
              <a:off x="4275799" y="440055"/>
              <a:ext cx="2849830" cy="26117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9A22631-D53C-CF55-A423-38A8D615D1CD}"/>
                </a:ext>
              </a:extLst>
            </p:cNvPr>
            <p:cNvSpPr/>
            <p:nvPr/>
          </p:nvSpPr>
          <p:spPr>
            <a:xfrm>
              <a:off x="2978388" y="2948124"/>
              <a:ext cx="5444653" cy="264687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245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¼ sec.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910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BBD3058-2FE1-102E-028A-E369C1C5D5DE}"/>
              </a:ext>
            </a:extLst>
          </p:cNvPr>
          <p:cNvGrpSpPr/>
          <p:nvPr/>
        </p:nvGrpSpPr>
        <p:grpSpPr>
          <a:xfrm>
            <a:off x="1565091" y="1015841"/>
            <a:ext cx="5198286" cy="4654868"/>
            <a:chOff x="2086788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086788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C589C3-9303-7486-942B-C834B6336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76" t="24409" r="36264" b="50569"/>
            <a:stretch/>
          </p:blipFill>
          <p:spPr>
            <a:xfrm>
              <a:off x="4277939" y="440055"/>
              <a:ext cx="2548747" cy="25261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400877-BE69-DB95-435E-A4C7F0E66DD7}"/>
                </a:ext>
              </a:extLst>
            </p:cNvPr>
            <p:cNvSpPr/>
            <p:nvPr/>
          </p:nvSpPr>
          <p:spPr>
            <a:xfrm>
              <a:off x="3016561" y="2966224"/>
              <a:ext cx="5124053" cy="264687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245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1 sec.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888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737801-4582-45A5-54A8-171B0C34BEF7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7E34B1-F1BD-C834-8F09-486D6891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790" t="49151" r="20650" b="25827"/>
            <a:stretch/>
          </p:blipFill>
          <p:spPr>
            <a:xfrm>
              <a:off x="4312663" y="440055"/>
              <a:ext cx="2548747" cy="25261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A660FC-EAF8-473E-0224-E0ECC454EA6C}"/>
                </a:ext>
              </a:extLst>
            </p:cNvPr>
            <p:cNvSpPr/>
            <p:nvPr/>
          </p:nvSpPr>
          <p:spPr>
            <a:xfrm>
              <a:off x="3016561" y="2966224"/>
              <a:ext cx="5124053" cy="264687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245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5 sec.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378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38AEE9-2921-D422-0A7B-628D557B74B7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D20F69-F2CF-6B6E-A33A-7AE7C4EA9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17" t="82399" r="73107" b="9534"/>
            <a:stretch/>
          </p:blipFill>
          <p:spPr>
            <a:xfrm>
              <a:off x="4474725" y="505253"/>
              <a:ext cx="2224622" cy="212395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0FA5E9-8662-22D0-DB6F-8870F1895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38" t="73893" r="20902" b="1085"/>
            <a:stretch/>
          </p:blipFill>
          <p:spPr>
            <a:xfrm>
              <a:off x="4312663" y="440055"/>
              <a:ext cx="2548747" cy="25261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28C4A4-6017-4467-BD64-F10943DAFAD8}"/>
                </a:ext>
              </a:extLst>
            </p:cNvPr>
            <p:cNvSpPr/>
            <p:nvPr/>
          </p:nvSpPr>
          <p:spPr>
            <a:xfrm>
              <a:off x="2722576" y="3429000"/>
              <a:ext cx="5728919" cy="221599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035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0-1 sec.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7485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814DF9-BE3F-A3B0-AE4E-A555DF08D4EF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F5DCA155-853F-B3E7-75FB-92C60E890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367" y="3149265"/>
              <a:ext cx="3396170" cy="2835802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3236BAF-4453-94E3-AA9E-6CEECB09897C}"/>
                </a:ext>
              </a:extLst>
            </p:cNvPr>
            <p:cNvSpPr/>
            <p:nvPr/>
          </p:nvSpPr>
          <p:spPr>
            <a:xfrm flipH="1">
              <a:off x="4355850" y="3931920"/>
              <a:ext cx="792221" cy="786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35B97-A590-5C7B-5274-4513422E7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691" y="663403"/>
              <a:ext cx="2187521" cy="2180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914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F4C2A5-FF55-03D5-AE0C-C11A5D580879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B2FC29-201F-9A41-4A84-D1CFB81231E3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rgbClr val="FFC0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6E05740-75A8-907D-394A-EB9CDED10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3275" y="536500"/>
                <a:ext cx="2271931" cy="2307156"/>
              </a:xfrm>
              <a:prstGeom prst="rect">
                <a:avLst/>
              </a:prstGeom>
            </p:spPr>
          </p:pic>
          <p:pic>
            <p:nvPicPr>
              <p:cNvPr id="2050" name="Picture 2" descr="Scores more homes destroyed by lava flow on Hawaii's Big Island">
                <a:extLst>
                  <a:ext uri="{FF2B5EF4-FFF2-40B4-BE49-F238E27FC236}">
                    <a16:creationId xmlns:a16="http://schemas.microsoft.com/office/drawing/2014/main" id="{423817BE-62C1-E2D6-CD76-D29066FAD9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63" r="5703" b="39466"/>
              <a:stretch/>
            </p:blipFill>
            <p:spPr bwMode="auto">
              <a:xfrm>
                <a:off x="3602736" y="3234162"/>
                <a:ext cx="4224528" cy="2645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C364D2-7539-9B70-E813-CB0E8BC6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7143" y="1391221"/>
              <a:ext cx="643590" cy="6414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96527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7978521-2C14-9912-32DA-0C487CC59759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8D74561-9285-FF2A-D6E6-65C733CBD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CC4A107-253C-4B82-FBA1-5B252CBD4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CCACB5-DB0C-9604-B618-9989885CD9CB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A041609-DA88-400B-B134-FEEAA9B39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920945E-37B7-4617-5C90-89D1F81FE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63758C-5EBC-E3D7-F830-696244B93D20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F9E4D6B-241A-CABA-476D-CF35452B0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0712A8-C713-81AA-80C8-CE2F51CE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B8F48A-9417-6C5D-DB44-7B2BC4E57628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D97D5F-D783-00F3-8AC9-9A22B264C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18D9E4-FD73-D025-6DED-21A9A0859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AF9B9-C9E5-5083-5E89-FC9620D450C1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DADF87C-BA77-E62A-5649-C544D54E2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35B696-A528-4F33-410F-81199BA59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7AFC5B-A203-F620-1375-22C34B95D188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42AF100-D0D5-B29D-7181-85177AB2CD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8EED1-3F0E-1E19-4278-AFAFB90AF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4" b="15723"/>
            <a:stretch/>
          </p:blipFill>
          <p:spPr>
            <a:xfrm rot="10800000">
              <a:off x="2024403" y="2977285"/>
              <a:ext cx="4331748" cy="1316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334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0F6866-5242-B5F5-12B5-83E8ACB59B17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0B65F-D3C2-455B-7BCD-00DDABF34891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2121512" y="211455"/>
              <a:chExt cx="6931048" cy="62064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2121512" y="211455"/>
                <a:ext cx="6931048" cy="6206490"/>
              </a:xfrm>
              <a:prstGeom prst="roundRect">
                <a:avLst>
                  <a:gd name="adj" fmla="val 6365"/>
                </a:avLst>
              </a:prstGeom>
              <a:solidFill>
                <a:srgbClr val="FFC0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461A7FA-7D23-8A2B-B32B-361ED6588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3274" y="536500"/>
                <a:ext cx="2271931" cy="2271931"/>
              </a:xfrm>
              <a:prstGeom prst="rect">
                <a:avLst/>
              </a:prstGeom>
            </p:spPr>
          </p:pic>
          <p:pic>
            <p:nvPicPr>
              <p:cNvPr id="3074" name="Picture 2" descr="Time-lapse video shows movement of Mount Rainier glaciers | The News Tribune">
                <a:extLst>
                  <a:ext uri="{FF2B5EF4-FFF2-40B4-BE49-F238E27FC236}">
                    <a16:creationId xmlns:a16="http://schemas.microsoft.com/office/drawing/2014/main" id="{DAEC81E4-5F4B-E25E-9DB0-766FAB1C4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239" y="3429000"/>
                <a:ext cx="4514850" cy="2514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77CEE2-BE21-FF39-D243-11EE8B05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7143" y="1391221"/>
              <a:ext cx="643590" cy="6414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76674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7B3654-8441-DC9D-4F41-5073AA0C2089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2121512" y="211455"/>
            <a:chExt cx="6931048" cy="6206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2121512" y="211455"/>
              <a:ext cx="6931048" cy="6206490"/>
            </a:xfrm>
            <a:prstGeom prst="roundRect">
              <a:avLst>
                <a:gd name="adj" fmla="val 6365"/>
              </a:avLst>
            </a:prstGeom>
            <a:solidFill>
              <a:schemeClr val="accent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0821FF74-19BE-A696-0F27-0F3EDC9C5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367" y="3149265"/>
              <a:ext cx="3396170" cy="283580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2007B0-B263-6576-0222-BF33083DB921}"/>
                </a:ext>
              </a:extLst>
            </p:cNvPr>
            <p:cNvSpPr/>
            <p:nvPr/>
          </p:nvSpPr>
          <p:spPr>
            <a:xfrm flipH="1">
              <a:off x="3912367" y="3149265"/>
              <a:ext cx="1043681" cy="110580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F892A8-ABB2-F6DA-4B2C-5E1F2C09DBDD}"/>
                </a:ext>
              </a:extLst>
            </p:cNvPr>
            <p:cNvSpPr/>
            <p:nvPr/>
          </p:nvSpPr>
          <p:spPr>
            <a:xfrm>
              <a:off x="5267552" y="3712465"/>
              <a:ext cx="648616" cy="1463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12E088-2FF7-B4CE-5FA4-0A447A3D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7" y="597367"/>
              <a:ext cx="2123956" cy="212395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C812F4-D79A-32E2-9D64-B9D5F8BAA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07265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E7463-84EE-B1C2-ADE0-0D3175582FF1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D8637A-35DD-A2E2-6879-85A037164929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7B59B-0807-31DC-A28A-3027BC0E62A7}"/>
                  </a:ext>
                </a:extLst>
              </p:cNvPr>
              <p:cNvSpPr/>
              <p:nvPr/>
            </p:nvSpPr>
            <p:spPr>
              <a:xfrm>
                <a:off x="1591134" y="1015841"/>
                <a:ext cx="5198286" cy="4654868"/>
              </a:xfrm>
              <a:prstGeom prst="roundRect">
                <a:avLst>
                  <a:gd name="adj" fmla="val 6365"/>
                </a:avLst>
              </a:prstGeom>
              <a:solidFill>
                <a:schemeClr val="accent2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A110623-5E91-4651-DA52-687B4B52F0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8158" b="4751"/>
              <a:stretch/>
            </p:blipFill>
            <p:spPr>
              <a:xfrm>
                <a:off x="3341113" y="1401434"/>
                <a:ext cx="1698329" cy="169339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FE188DE-D117-DD4D-DEE8-DC18936A87EE}"/>
                </a:ext>
              </a:extLst>
            </p:cNvPr>
            <p:cNvSpPr/>
            <p:nvPr/>
          </p:nvSpPr>
          <p:spPr>
            <a:xfrm>
              <a:off x="3595320" y="3199752"/>
              <a:ext cx="1193276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X</a:t>
              </a:r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16B2C1B9-2691-0B22-D221-E70A3885A6ED}"/>
                </a:ext>
              </a:extLst>
            </p:cNvPr>
            <p:cNvSpPr/>
            <p:nvPr/>
          </p:nvSpPr>
          <p:spPr>
            <a:xfrm>
              <a:off x="2140431" y="4273143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Bent-Up 5">
              <a:extLst>
                <a:ext uri="{FF2B5EF4-FFF2-40B4-BE49-F238E27FC236}">
                  <a16:creationId xmlns:a16="http://schemas.microsoft.com/office/drawing/2014/main" id="{3FAEBA7F-73FE-280A-4D85-24BA24698052}"/>
                </a:ext>
              </a:extLst>
            </p:cNvPr>
            <p:cNvSpPr/>
            <p:nvPr/>
          </p:nvSpPr>
          <p:spPr>
            <a:xfrm rot="10800000" flipH="1">
              <a:off x="1639146" y="2323252"/>
              <a:ext cx="1299067" cy="1260736"/>
            </a:xfrm>
            <a:prstGeom prst="bent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Bar, cup, drink, water icon">
              <a:extLst>
                <a:ext uri="{FF2B5EF4-FFF2-40B4-BE49-F238E27FC236}">
                  <a16:creationId xmlns:a16="http://schemas.microsoft.com/office/drawing/2014/main" id="{9748AFC0-095D-B387-96A6-C944BF0426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/>
            <a:stretch/>
          </p:blipFill>
          <p:spPr bwMode="auto">
            <a:xfrm>
              <a:off x="1790699" y="2894836"/>
              <a:ext cx="2080317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larm Bell Ringing Svg Png Icon Free Download (#522433) - OnlineWebFonts.COM">
              <a:extLst>
                <a:ext uri="{FF2B5EF4-FFF2-40B4-BE49-F238E27FC236}">
                  <a16:creationId xmlns:a16="http://schemas.microsoft.com/office/drawing/2014/main" id="{4B3F696E-AFC8-ECC2-AFEF-D24DFC9D3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627" y="3343275"/>
              <a:ext cx="700985" cy="70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167632A-A898-0ADE-2C51-7B5FA0F19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7065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01CFEA7-C793-9C6B-2C5C-A24B31403B87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378ED5-9F23-480A-4985-03CD93823C4D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88C6E22-E6C5-22EA-2B16-1A5ED337B1D2}"/>
                  </a:ext>
                </a:extLst>
              </p:cNvPr>
              <p:cNvGrpSpPr/>
              <p:nvPr/>
            </p:nvGrpSpPr>
            <p:grpSpPr>
              <a:xfrm>
                <a:off x="1591134" y="1015841"/>
                <a:ext cx="5198286" cy="4654868"/>
                <a:chOff x="1591134" y="1015841"/>
                <a:chExt cx="5198286" cy="4654868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607B59B-0807-31DC-A28A-3027BC0E62A7}"/>
                    </a:ext>
                  </a:extLst>
                </p:cNvPr>
                <p:cNvSpPr/>
                <p:nvPr/>
              </p:nvSpPr>
              <p:spPr>
                <a:xfrm>
                  <a:off x="1591134" y="1015841"/>
                  <a:ext cx="5198286" cy="4654868"/>
                </a:xfrm>
                <a:prstGeom prst="roundRect">
                  <a:avLst>
                    <a:gd name="adj" fmla="val 6365"/>
                  </a:avLst>
                </a:prstGeom>
                <a:solidFill>
                  <a:schemeClr val="accent2"/>
                </a:soli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A110623-5E91-4651-DA52-687B4B52F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4079" t="-1543" r="34079" b="6294"/>
                <a:stretch/>
              </p:blipFill>
              <p:spPr>
                <a:xfrm>
                  <a:off x="3341113" y="1401434"/>
                  <a:ext cx="1698329" cy="1693393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386A175-C034-3BA8-EA58-3E2AE638B202}"/>
                  </a:ext>
                </a:extLst>
              </p:cNvPr>
              <p:cNvSpPr/>
              <p:nvPr/>
            </p:nvSpPr>
            <p:spPr>
              <a:xfrm>
                <a:off x="3625778" y="3199752"/>
                <a:ext cx="1132361" cy="2366032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14925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Y</a:t>
                </a:r>
              </a:p>
            </p:txBody>
          </p:sp>
        </p:grpSp>
        <p:sp>
          <p:nvSpPr>
            <p:cNvPr id="2" name="Cylinder 1">
              <a:extLst>
                <a:ext uri="{FF2B5EF4-FFF2-40B4-BE49-F238E27FC236}">
                  <a16:creationId xmlns:a16="http://schemas.microsoft.com/office/drawing/2014/main" id="{D4102755-4604-233F-455C-C479D84B3A5D}"/>
                </a:ext>
              </a:extLst>
            </p:cNvPr>
            <p:cNvSpPr/>
            <p:nvPr/>
          </p:nvSpPr>
          <p:spPr>
            <a:xfrm>
              <a:off x="2140431" y="4273143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Bent-Up 4">
              <a:extLst>
                <a:ext uri="{FF2B5EF4-FFF2-40B4-BE49-F238E27FC236}">
                  <a16:creationId xmlns:a16="http://schemas.microsoft.com/office/drawing/2014/main" id="{CD4E3144-637A-D9C7-9260-00E7D197538D}"/>
                </a:ext>
              </a:extLst>
            </p:cNvPr>
            <p:cNvSpPr/>
            <p:nvPr/>
          </p:nvSpPr>
          <p:spPr>
            <a:xfrm rot="10800000" flipH="1">
              <a:off x="1645920" y="2330026"/>
              <a:ext cx="1292294" cy="1253962"/>
            </a:xfrm>
            <a:prstGeom prst="bent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ar, cup, drink, water icon">
              <a:extLst>
                <a:ext uri="{FF2B5EF4-FFF2-40B4-BE49-F238E27FC236}">
                  <a16:creationId xmlns:a16="http://schemas.microsoft.com/office/drawing/2014/main" id="{BCEE0F8E-2A08-9387-2DC9-9D5061935B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2"/>
            <a:stretch/>
          </p:blipFill>
          <p:spPr bwMode="auto">
            <a:xfrm>
              <a:off x="1783079" y="2894836"/>
              <a:ext cx="2087937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Alarm Bell Ringing Svg Png Icon Free Download (#522433) - OnlineWebFonts.COM">
              <a:extLst>
                <a:ext uri="{FF2B5EF4-FFF2-40B4-BE49-F238E27FC236}">
                  <a16:creationId xmlns:a16="http://schemas.microsoft.com/office/drawing/2014/main" id="{24BC78DF-31D3-81F1-2BC4-ACC673F1E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627" y="3343275"/>
              <a:ext cx="700985" cy="70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68F733-DE46-171A-F830-3FF5476F85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34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B147786-87A1-5828-CC22-09D299F7C0F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BAD501-943D-399C-7EA6-A82BE3C0DF0B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2C5E20-27AF-F5E7-75D9-DDFFED36BEA7}"/>
                  </a:ext>
                </a:extLst>
              </p:cNvPr>
              <p:cNvGrpSpPr/>
              <p:nvPr/>
            </p:nvGrpSpPr>
            <p:grpSpPr>
              <a:xfrm>
                <a:off x="1591134" y="1015841"/>
                <a:ext cx="5198286" cy="4654868"/>
                <a:chOff x="1591134" y="1015841"/>
                <a:chExt cx="5198286" cy="4654868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607B59B-0807-31DC-A28A-3027BC0E62A7}"/>
                    </a:ext>
                  </a:extLst>
                </p:cNvPr>
                <p:cNvSpPr/>
                <p:nvPr/>
              </p:nvSpPr>
              <p:spPr>
                <a:xfrm>
                  <a:off x="1591134" y="1015841"/>
                  <a:ext cx="5198286" cy="4654868"/>
                </a:xfrm>
                <a:prstGeom prst="roundRect">
                  <a:avLst>
                    <a:gd name="adj" fmla="val 6365"/>
                  </a:avLst>
                </a:prstGeom>
                <a:solidFill>
                  <a:schemeClr val="accent2"/>
                </a:soli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A110623-5E91-4651-DA52-687B4B52F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8148" t="-1543" r="10" b="6294"/>
                <a:stretch/>
              </p:blipFill>
              <p:spPr>
                <a:xfrm>
                  <a:off x="3341113" y="1401434"/>
                  <a:ext cx="1698329" cy="1693393"/>
                </a:xfrm>
                <a:prstGeom prst="rect">
                  <a:avLst/>
                </a:prstGeom>
              </p:spPr>
            </p:pic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5EED63-DA4C-FC78-309B-1AA6FFF64E3E}"/>
                  </a:ext>
                </a:extLst>
              </p:cNvPr>
              <p:cNvSpPr/>
              <p:nvPr/>
            </p:nvSpPr>
            <p:spPr>
              <a:xfrm>
                <a:off x="3665051" y="3199752"/>
                <a:ext cx="1053815" cy="2366032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14925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Z</a:t>
                </a:r>
              </a:p>
            </p:txBody>
          </p:sp>
        </p:grp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99FB1571-16E2-8F8C-9B68-3762D4715A41}"/>
                </a:ext>
              </a:extLst>
            </p:cNvPr>
            <p:cNvSpPr/>
            <p:nvPr/>
          </p:nvSpPr>
          <p:spPr>
            <a:xfrm>
              <a:off x="2140431" y="4273143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41150A32-6C3C-1D23-738A-28B00628A60A}"/>
                </a:ext>
              </a:extLst>
            </p:cNvPr>
            <p:cNvSpPr/>
            <p:nvPr/>
          </p:nvSpPr>
          <p:spPr>
            <a:xfrm rot="10800000" flipH="1">
              <a:off x="1659466" y="2309707"/>
              <a:ext cx="1278747" cy="1274282"/>
            </a:xfrm>
            <a:prstGeom prst="bent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Bar, cup, drink, water icon">
              <a:extLst>
                <a:ext uri="{FF2B5EF4-FFF2-40B4-BE49-F238E27FC236}">
                  <a16:creationId xmlns:a16="http://schemas.microsoft.com/office/drawing/2014/main" id="{AF20A7A7-D430-27CE-944A-8D26230E7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5"/>
            <a:stretch/>
          </p:blipFill>
          <p:spPr bwMode="auto">
            <a:xfrm>
              <a:off x="1729739" y="2894836"/>
              <a:ext cx="2141277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larm Bell Ringing Svg Png Icon Free Download (#522433) - OnlineWebFonts.COM">
              <a:extLst>
                <a:ext uri="{FF2B5EF4-FFF2-40B4-BE49-F238E27FC236}">
                  <a16:creationId xmlns:a16="http://schemas.microsoft.com/office/drawing/2014/main" id="{354CE48F-381D-61F7-776C-6556C4C8D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627" y="3343275"/>
              <a:ext cx="700985" cy="70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51095E-262D-2B35-BE63-23F84F0CD1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8117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2822A47-30B7-3152-573A-6A4A003B8F07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357606E-1574-E274-B1D9-A643E1D7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991" y="3138254"/>
              <a:ext cx="2933273" cy="2398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E1ACE7-5931-E115-4722-3A048E74846F}"/>
                </a:ext>
              </a:extLst>
            </p:cNvPr>
            <p:cNvSpPr/>
            <p:nvPr/>
          </p:nvSpPr>
          <p:spPr>
            <a:xfrm>
              <a:off x="3703815" y="3874771"/>
              <a:ext cx="1103643" cy="1056131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CD2989-F8E8-C61F-6E57-C0FD194DA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635" t="-931" r="5225" b="87679"/>
            <a:stretch/>
          </p:blipFill>
          <p:spPr>
            <a:xfrm>
              <a:off x="3287418" y="1114037"/>
              <a:ext cx="1879414" cy="1837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594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E96B3-1F2C-02C4-2839-CC85AEC85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" r="2032" b="878"/>
          <a:stretch/>
        </p:blipFill>
        <p:spPr>
          <a:xfrm>
            <a:off x="2775309" y="1351722"/>
            <a:ext cx="3781571" cy="3908508"/>
          </a:xfrm>
          <a:prstGeom prst="roundRect">
            <a:avLst>
              <a:gd name="adj" fmla="val 27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FDB53F-F284-DFB9-9171-5776466E0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" t="268" r="12365" b="87977"/>
          <a:stretch/>
        </p:blipFill>
        <p:spPr>
          <a:xfrm>
            <a:off x="1807142" y="1372993"/>
            <a:ext cx="643591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96642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16284-AB56-CD0C-3423-600013C032FA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2CA9604B-502F-8964-7DB6-4D40711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275" y="3219199"/>
              <a:ext cx="2547128" cy="212685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6D8213-DAB7-B165-6299-AE2A855AB7EB}"/>
                </a:ext>
              </a:extLst>
            </p:cNvPr>
            <p:cNvSpPr/>
            <p:nvPr/>
          </p:nvSpPr>
          <p:spPr>
            <a:xfrm flipH="1">
              <a:off x="3909059" y="3961129"/>
              <a:ext cx="603503" cy="54457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563328-34E6-FBB5-1AE4-773EE1E026A4}"/>
                </a:ext>
              </a:extLst>
            </p:cNvPr>
            <p:cNvSpPr/>
            <p:nvPr/>
          </p:nvSpPr>
          <p:spPr>
            <a:xfrm>
              <a:off x="3665827" y="4476012"/>
              <a:ext cx="377536" cy="1126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CA82A3-4E2E-86AC-B555-CD196CFE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124" t="62698" r="3716" b="24050"/>
            <a:stretch/>
          </p:blipFill>
          <p:spPr>
            <a:xfrm>
              <a:off x="3250571" y="1228337"/>
              <a:ext cx="1879414" cy="1837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447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428574" y="1013880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43144-B493-C414-EC7F-2C1DDAF0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60" y="1285624"/>
            <a:ext cx="3242183" cy="4054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4F1F4-959C-3E6F-09AC-94D2C33B8497}"/>
              </a:ext>
            </a:extLst>
          </p:cNvPr>
          <p:cNvSpPr txBox="1"/>
          <p:nvPr/>
        </p:nvSpPr>
        <p:spPr>
          <a:xfrm>
            <a:off x="2268505" y="1189252"/>
            <a:ext cx="91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G</a:t>
            </a:r>
          </a:p>
          <a:p>
            <a:pPr algn="ctr"/>
            <a:r>
              <a:rPr lang="en-US" sz="5400" dirty="0"/>
              <a:t>F</a:t>
            </a:r>
          </a:p>
          <a:p>
            <a:pPr algn="ctr"/>
            <a:r>
              <a:rPr lang="en-US" sz="5400" dirty="0"/>
              <a:t>E</a:t>
            </a:r>
          </a:p>
          <a:p>
            <a:pPr algn="ctr"/>
            <a:r>
              <a:rPr lang="en-US" sz="5400" dirty="0"/>
              <a:t>D</a:t>
            </a:r>
          </a:p>
          <a:p>
            <a:pPr algn="ctr"/>
            <a:r>
              <a:rPr lang="en-US" sz="5400" dirty="0"/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16645-DB0F-A192-273E-EF24ED3E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3" t="63588" r="12286" b="25057"/>
          <a:stretch/>
        </p:blipFill>
        <p:spPr>
          <a:xfrm>
            <a:off x="1681217" y="1285624"/>
            <a:ext cx="666344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5922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5BEDE-B57D-3274-D0A3-44A58E4D243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2CA9604B-502F-8964-7DB6-4D40711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275" y="3219199"/>
              <a:ext cx="2547128" cy="212685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6D8213-DAB7-B165-6299-AE2A855AB7EB}"/>
                </a:ext>
              </a:extLst>
            </p:cNvPr>
            <p:cNvSpPr/>
            <p:nvPr/>
          </p:nvSpPr>
          <p:spPr>
            <a:xfrm flipH="1">
              <a:off x="3909059" y="3961129"/>
              <a:ext cx="603503" cy="54457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563328-34E6-FBB5-1AE4-773EE1E026A4}"/>
                </a:ext>
              </a:extLst>
            </p:cNvPr>
            <p:cNvSpPr/>
            <p:nvPr/>
          </p:nvSpPr>
          <p:spPr>
            <a:xfrm>
              <a:off x="3665827" y="4476012"/>
              <a:ext cx="373535" cy="1051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9FB687-B007-4E61-DEAB-484F65724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6979" t="49392" r="6570" b="37356"/>
            <a:stretch/>
          </p:blipFill>
          <p:spPr>
            <a:xfrm>
              <a:off x="3250571" y="1228337"/>
              <a:ext cx="1879414" cy="1837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02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048214-10DC-E59F-F017-05C7C7FB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7198"/>
            <a:ext cx="2743200" cy="24541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5B23B6-9C6B-F50F-02F1-80E1CCC73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57198"/>
            <a:ext cx="2743200" cy="2454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3FF79B-8CD8-0685-5DCB-03F3EE15A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19" y="457198"/>
            <a:ext cx="2743200" cy="24541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FDC0DA-24CE-B382-FB34-02EBF48CC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3941064"/>
            <a:ext cx="2743200" cy="2454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44A5D3-5B9A-EF61-DACF-05D24E1E7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941064"/>
            <a:ext cx="2743200" cy="24541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0BF126-7596-7F7E-C150-4C5C7050A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919" y="3941064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047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10"/>
          <a:stretch/>
        </p:blipFill>
        <p:spPr bwMode="auto">
          <a:xfrm>
            <a:off x="3193947" y="1187291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4ED42-DC23-E3DF-9487-649BC193C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66879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3760" r="79727" b="-3760"/>
          <a:stretch/>
        </p:blipFill>
        <p:spPr bwMode="auto">
          <a:xfrm>
            <a:off x="3193947" y="1187291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34FE42-2487-C6D6-4C13-5A8D74CB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33333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0756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r="69794"/>
          <a:stretch/>
        </p:blipFill>
        <p:spPr bwMode="auto">
          <a:xfrm>
            <a:off x="3193947" y="1187291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52DEDE-07E2-470F-71D9-1FC6900F1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09338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59712"/>
          <a:stretch/>
        </p:blipFill>
        <p:spPr bwMode="auto">
          <a:xfrm>
            <a:off x="3193947" y="1187291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5F8C0-19A0-AFA2-CD82-C08E4F767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968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1" t="4230" r="49729" b="-4230"/>
          <a:stretch/>
        </p:blipFill>
        <p:spPr bwMode="auto">
          <a:xfrm>
            <a:off x="3193947" y="1250901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9EC5A-8C09-3B06-55B6-D99D54FA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299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4" t="5170" r="39796" b="-5170"/>
          <a:stretch/>
        </p:blipFill>
        <p:spPr bwMode="auto">
          <a:xfrm>
            <a:off x="3193947" y="1316704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97AFC1-5674-0125-6DD4-431A72BFD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33420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6" t="5170" r="29764" b="-5170"/>
          <a:stretch/>
        </p:blipFill>
        <p:spPr bwMode="auto">
          <a:xfrm>
            <a:off x="3193947" y="1316704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C0DDA-127D-556C-8480-00ADEB316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45559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9" t="4230" r="19781" b="-4230"/>
          <a:stretch/>
        </p:blipFill>
        <p:spPr bwMode="auto">
          <a:xfrm>
            <a:off x="3193947" y="1316704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3286A-FA20-BD22-BE9F-0303D8B86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6028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3" t="3760" r="10047" b="-3760"/>
          <a:stretch/>
        </p:blipFill>
        <p:spPr bwMode="auto">
          <a:xfrm>
            <a:off x="3193947" y="1316704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DB5994-0A39-4D49-3B14-1FBE7442A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5470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E947B-1922-D0D7-2E63-72C76521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4" t="3760" r="-184" b="-3760"/>
          <a:stretch/>
        </p:blipFill>
        <p:spPr bwMode="auto">
          <a:xfrm>
            <a:off x="3193947" y="1316704"/>
            <a:ext cx="1992660" cy="20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941397-A0A8-30F5-4400-02DD17801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50016" r="12645" b="38513"/>
          <a:stretch/>
        </p:blipFill>
        <p:spPr>
          <a:xfrm>
            <a:off x="1895902" y="1341284"/>
            <a:ext cx="659679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508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26530-9149-094A-F315-3A99B5B58757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457200"/>
            <a:ext cx="2743200" cy="2456432"/>
            <a:chOff x="1591134" y="1015841"/>
            <a:chExt cx="5198286" cy="46548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7E8005-A750-2124-3B90-3F157BB24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CE1DC4-9801-C02E-8A72-941A5845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E52DAD-C9E6-290D-D395-92C2A7C780C9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3941064"/>
            <a:ext cx="2743200" cy="2456432"/>
            <a:chOff x="1591134" y="1015841"/>
            <a:chExt cx="5198286" cy="465486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9DACD40-4B00-7810-25C5-7E43E5D38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49D47F1-1265-30BD-BF4E-4861948F9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15B6DD-88A8-3D35-FAD5-741D55826D44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457200"/>
            <a:ext cx="2743200" cy="2456432"/>
            <a:chOff x="1591134" y="1015841"/>
            <a:chExt cx="5198286" cy="465486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622B7EC-8F24-B12A-1885-3A19D73D4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87F85D-C25F-0C6B-7044-7A40AC8D7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41293B-A5F4-6525-E61C-DA4233B146FD}"/>
              </a:ext>
            </a:extLst>
          </p:cNvPr>
          <p:cNvGrpSpPr>
            <a:grpSpLocks noChangeAspect="1"/>
          </p:cNvGrpSpPr>
          <p:nvPr/>
        </p:nvGrpSpPr>
        <p:grpSpPr>
          <a:xfrm>
            <a:off x="6217920" y="3941064"/>
            <a:ext cx="2743200" cy="2456432"/>
            <a:chOff x="1591134" y="1015841"/>
            <a:chExt cx="5198286" cy="46548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4C3281-75A2-60A4-7975-6DDF7DF63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A5ADF49-63DE-48BE-F163-A6F43EA95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95C910-8764-EF85-4090-AF956A287D7C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457200"/>
            <a:ext cx="2743200" cy="2456432"/>
            <a:chOff x="1591134" y="1015841"/>
            <a:chExt cx="5198286" cy="46548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59A03E-D5B0-6D5F-83E1-DD5148223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70A0C2-1E14-1715-4D77-5A76E88D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D1C12C-30C6-641C-731F-428921826165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3941064"/>
            <a:ext cx="2743200" cy="2456432"/>
            <a:chOff x="1591134" y="1015841"/>
            <a:chExt cx="5198286" cy="46548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02E8C9B-D8FE-D86B-6CC2-7247CE943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49115-99AE-525E-8B58-6119BF544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9" b="15188"/>
            <a:stretch/>
          </p:blipFill>
          <p:spPr>
            <a:xfrm rot="10800000">
              <a:off x="2009772" y="2988851"/>
              <a:ext cx="4398344" cy="1294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799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6857D-E144-BBBF-E5AB-3DD49B195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" t="36317" r="4150" b="34497"/>
          <a:stretch/>
        </p:blipFill>
        <p:spPr>
          <a:xfrm>
            <a:off x="3263056" y="1371164"/>
            <a:ext cx="1854442" cy="17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349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66A7-36A1-9822-BF89-303137B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9"/>
          <a:stretch/>
        </p:blipFill>
        <p:spPr bwMode="auto">
          <a:xfrm>
            <a:off x="3323502" y="1303952"/>
            <a:ext cx="173355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7B560-34D4-3CB5-A778-7353BAE6D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2" t="37324" r="11680" b="36215"/>
          <a:stretch/>
        </p:blipFill>
        <p:spPr>
          <a:xfrm>
            <a:off x="1895902" y="1341284"/>
            <a:ext cx="65968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9010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66A7-36A1-9822-BF89-303137B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-553" r="61123" b="553"/>
          <a:stretch/>
        </p:blipFill>
        <p:spPr bwMode="auto">
          <a:xfrm>
            <a:off x="3323502" y="1303952"/>
            <a:ext cx="173355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75A64-BB63-13DE-E284-645740FE5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2" t="37324" r="11680" b="36215"/>
          <a:stretch/>
        </p:blipFill>
        <p:spPr>
          <a:xfrm>
            <a:off x="1895902" y="1341284"/>
            <a:ext cx="65968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3514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66A7-36A1-9822-BF89-303137B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-1106" r="41225" b="1106"/>
          <a:stretch/>
        </p:blipFill>
        <p:spPr bwMode="auto">
          <a:xfrm>
            <a:off x="3323502" y="1303952"/>
            <a:ext cx="173355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B97F1-B716-DA77-19F2-0399FB767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2" t="37324" r="11680" b="36215"/>
          <a:stretch/>
        </p:blipFill>
        <p:spPr>
          <a:xfrm>
            <a:off x="1895902" y="1341284"/>
            <a:ext cx="65968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83237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66A7-36A1-9822-BF89-303137B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2" t="553" r="21327" b="-553"/>
          <a:stretch/>
        </p:blipFill>
        <p:spPr bwMode="auto">
          <a:xfrm>
            <a:off x="3323502" y="1303952"/>
            <a:ext cx="173355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CEACAA-1B16-3022-16F9-B0CAFF3BC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2" t="37324" r="11680" b="36215"/>
          <a:stretch/>
        </p:blipFill>
        <p:spPr>
          <a:xfrm>
            <a:off x="1895902" y="1341284"/>
            <a:ext cx="65968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08691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07B59B-0807-31DC-A28A-3027BC0E62A7}"/>
              </a:ext>
            </a:extLst>
          </p:cNvPr>
          <p:cNvSpPr/>
          <p:nvPr/>
        </p:nvSpPr>
        <p:spPr>
          <a:xfrm>
            <a:off x="1591134" y="1015841"/>
            <a:ext cx="5198286" cy="4654868"/>
          </a:xfrm>
          <a:prstGeom prst="roundRect">
            <a:avLst>
              <a:gd name="adj" fmla="val 6365"/>
            </a:avLst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66A7-36A1-9822-BF89-303137B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0" t="1106" r="919" b="-1106"/>
          <a:stretch/>
        </p:blipFill>
        <p:spPr bwMode="auto">
          <a:xfrm>
            <a:off x="3323502" y="1303952"/>
            <a:ext cx="173355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E7D4CB-AEE6-ADD6-108D-3A2A04837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2" t="37324" r="11680" b="36215"/>
          <a:stretch/>
        </p:blipFill>
        <p:spPr>
          <a:xfrm>
            <a:off x="1895902" y="1341284"/>
            <a:ext cx="65968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93412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8F4CDC-03C7-D9BA-D102-45F096AB8FE5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4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357606E-1574-E274-B1D9-A643E1D7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641" y="3138254"/>
              <a:ext cx="2933273" cy="2398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E1ACE7-5931-E115-4722-3A048E74846F}"/>
                </a:ext>
              </a:extLst>
            </p:cNvPr>
            <p:cNvSpPr/>
            <p:nvPr/>
          </p:nvSpPr>
          <p:spPr>
            <a:xfrm>
              <a:off x="3638456" y="3874771"/>
              <a:ext cx="1103643" cy="1056131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45514B-213B-E764-76B7-FC1D418A2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346" t="24257" r="6936" b="62491"/>
            <a:stretch/>
          </p:blipFill>
          <p:spPr>
            <a:xfrm>
              <a:off x="3250571" y="1228337"/>
              <a:ext cx="1879414" cy="183735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39149D2-4CD1-A4AF-7C52-65BB723AF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1557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9FA581-1431-19FD-3A2B-421B98C7381A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2CA9604B-502F-8964-7DB6-4D40711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275" y="3219199"/>
              <a:ext cx="2547128" cy="212685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46083F6-7F4A-3776-E7AC-C8BEF473FEDD}"/>
                </a:ext>
              </a:extLst>
            </p:cNvPr>
            <p:cNvSpPr/>
            <p:nvPr/>
          </p:nvSpPr>
          <p:spPr>
            <a:xfrm flipH="1">
              <a:off x="2934276" y="3219199"/>
              <a:ext cx="782761" cy="8293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81B583-7139-85AF-7FC5-D59E4502A9AA}"/>
                </a:ext>
              </a:extLst>
            </p:cNvPr>
            <p:cNvSpPr/>
            <p:nvPr/>
          </p:nvSpPr>
          <p:spPr>
            <a:xfrm>
              <a:off x="3950664" y="3641599"/>
              <a:ext cx="486462" cy="1097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0317C17-CE1C-07D6-7AD6-C401B399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6687" t="87524" r="6279" b="-776"/>
            <a:stretch/>
          </p:blipFill>
          <p:spPr>
            <a:xfrm>
              <a:off x="3250571" y="1228337"/>
              <a:ext cx="1879414" cy="1837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9E8437-B8D0-BABA-E296-1A9006E1AE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38631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12A76A-25BB-AE98-DB8B-FDEA66BC4C03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 descr="A close-up of a microchip&#10;&#10;Description automatically generated with medium confidence">
              <a:extLst>
                <a:ext uri="{FF2B5EF4-FFF2-40B4-BE49-F238E27FC236}">
                  <a16:creationId xmlns:a16="http://schemas.microsoft.com/office/drawing/2014/main" id="{2CA9604B-502F-8964-7DB6-4D40711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275" y="3219199"/>
              <a:ext cx="2547128" cy="212685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46083F6-7F4A-3776-E7AC-C8BEF473FEDD}"/>
                </a:ext>
              </a:extLst>
            </p:cNvPr>
            <p:cNvSpPr/>
            <p:nvPr/>
          </p:nvSpPr>
          <p:spPr>
            <a:xfrm flipH="1">
              <a:off x="2934276" y="3219199"/>
              <a:ext cx="782761" cy="8293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81B583-7139-85AF-7FC5-D59E4502A9AA}"/>
                </a:ext>
              </a:extLst>
            </p:cNvPr>
            <p:cNvSpPr/>
            <p:nvPr/>
          </p:nvSpPr>
          <p:spPr>
            <a:xfrm>
              <a:off x="3950664" y="3641599"/>
              <a:ext cx="486462" cy="1097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B6A668-F627-E5BF-3107-C8D589A56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2" t="2420" r="3865" b="68394"/>
            <a:stretch/>
          </p:blipFill>
          <p:spPr>
            <a:xfrm>
              <a:off x="3310962" y="1228336"/>
              <a:ext cx="1854442" cy="178918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203428-E94C-980D-DA5E-CC1F1320B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431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57DFC-E04F-D522-29BF-B4643EEECBB1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58523C-615C-6E9E-1D90-3B4BBDB69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6" r="64950"/>
            <a:stretch/>
          </p:blipFill>
          <p:spPr>
            <a:xfrm>
              <a:off x="3204285" y="1187292"/>
              <a:ext cx="1971984" cy="210978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42908-B709-C945-B344-CC8D9617E8DF}"/>
                </a:ext>
              </a:extLst>
            </p:cNvPr>
            <p:cNvSpPr/>
            <p:nvPr/>
          </p:nvSpPr>
          <p:spPr>
            <a:xfrm>
              <a:off x="1964136" y="3101532"/>
              <a:ext cx="1193275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X</a:t>
              </a:r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3F4772B5-5E1C-ADCF-C9B9-FD7E700CBAD4}"/>
                </a:ext>
              </a:extLst>
            </p:cNvPr>
            <p:cNvSpPr/>
            <p:nvPr/>
          </p:nvSpPr>
          <p:spPr>
            <a:xfrm>
              <a:off x="5409477" y="4114036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Bar, cup, drink, water icon">
              <a:extLst>
                <a:ext uri="{FF2B5EF4-FFF2-40B4-BE49-F238E27FC236}">
                  <a16:creationId xmlns:a16="http://schemas.microsoft.com/office/drawing/2014/main" id="{45D71CB2-EF4E-6BA6-2EB8-3723DEFF1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077" y="2786464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Bar, cup, drink, water icon">
              <a:extLst>
                <a:ext uri="{FF2B5EF4-FFF2-40B4-BE49-F238E27FC236}">
                  <a16:creationId xmlns:a16="http://schemas.microsoft.com/office/drawing/2014/main" id="{0A1FF1A5-9E03-9A92-377E-3703FF3C8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8"/>
            <a:stretch/>
          </p:blipFill>
          <p:spPr bwMode="auto">
            <a:xfrm>
              <a:off x="4701662" y="2786464"/>
              <a:ext cx="1971984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7C0F1972-9642-0B72-E7D1-0E12340A7B50}"/>
                </a:ext>
              </a:extLst>
            </p:cNvPr>
            <p:cNvSpPr/>
            <p:nvPr/>
          </p:nvSpPr>
          <p:spPr>
            <a:xfrm rot="10800000">
              <a:off x="5642684" y="2394803"/>
              <a:ext cx="1146735" cy="1273387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6" descr="Empty Svg Png Icon Free Download (#427629) - OnlineWebFonts.COM">
              <a:extLst>
                <a:ext uri="{FF2B5EF4-FFF2-40B4-BE49-F238E27FC236}">
                  <a16:creationId xmlns:a16="http://schemas.microsoft.com/office/drawing/2014/main" id="{846A89A5-FCED-24BF-B274-38D8AEDF1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422" y="3974614"/>
              <a:ext cx="72771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F5C2B3-34FA-90A5-66E4-E75227C5C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514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35A9F5D-D501-5172-3337-B3782BD5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457200"/>
            <a:ext cx="2743200" cy="24541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C54340-3250-8239-DED2-92C1E689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57200"/>
            <a:ext cx="2743200" cy="24541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835263-C0E8-5AB5-ECFC-E02A9961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457200"/>
            <a:ext cx="2743200" cy="24541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668789-E858-AA7B-BC4E-5D54C951C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" y="3943392"/>
            <a:ext cx="2743200" cy="24541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C22C36-4396-32B9-B53E-BDFA717E1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943392"/>
            <a:ext cx="2743200" cy="24541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9A5C63-0D1D-2D4A-5D30-46D2B91A7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920" y="3943392"/>
            <a:ext cx="2743200" cy="2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982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CED2516-D745-FC38-EF7A-152735D13F90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58523C-615C-6E9E-1D90-3B4BBDB69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876" r="32670"/>
            <a:stretch/>
          </p:blipFill>
          <p:spPr>
            <a:xfrm>
              <a:off x="3227145" y="1187292"/>
              <a:ext cx="1971984" cy="210978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1336D6-C0A5-066A-BCE2-CD8615C5F6A8}"/>
                </a:ext>
              </a:extLst>
            </p:cNvPr>
            <p:cNvSpPr/>
            <p:nvPr/>
          </p:nvSpPr>
          <p:spPr>
            <a:xfrm>
              <a:off x="1994593" y="3101532"/>
              <a:ext cx="1132361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Y</a:t>
              </a:r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1992EDCF-943E-B65C-E13B-A29BDAA48CE4}"/>
                </a:ext>
              </a:extLst>
            </p:cNvPr>
            <p:cNvSpPr/>
            <p:nvPr/>
          </p:nvSpPr>
          <p:spPr>
            <a:xfrm>
              <a:off x="5409477" y="4114036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Bar, cup, drink, water icon">
              <a:extLst>
                <a:ext uri="{FF2B5EF4-FFF2-40B4-BE49-F238E27FC236}">
                  <a16:creationId xmlns:a16="http://schemas.microsoft.com/office/drawing/2014/main" id="{7ED65050-7B7F-7149-4F42-D4A038BF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077" y="2786464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Bar, cup, drink, water icon">
              <a:extLst>
                <a:ext uri="{FF2B5EF4-FFF2-40B4-BE49-F238E27FC236}">
                  <a16:creationId xmlns:a16="http://schemas.microsoft.com/office/drawing/2014/main" id="{6232CF70-C561-F90B-4BCE-704B1A7DD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8"/>
            <a:stretch/>
          </p:blipFill>
          <p:spPr bwMode="auto">
            <a:xfrm>
              <a:off x="4701662" y="2786464"/>
              <a:ext cx="1971984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0C4510AD-A804-7217-1139-FA898D7173CF}"/>
                </a:ext>
              </a:extLst>
            </p:cNvPr>
            <p:cNvSpPr/>
            <p:nvPr/>
          </p:nvSpPr>
          <p:spPr>
            <a:xfrm rot="10800000">
              <a:off x="5642684" y="2394803"/>
              <a:ext cx="1146735" cy="1273387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6" descr="Empty Svg Png Icon Free Download (#427629) - OnlineWebFonts.COM">
              <a:extLst>
                <a:ext uri="{FF2B5EF4-FFF2-40B4-BE49-F238E27FC236}">
                  <a16:creationId xmlns:a16="http://schemas.microsoft.com/office/drawing/2014/main" id="{1656EE77-BD29-F3F7-D93A-B9B43B4C0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422" y="3974614"/>
              <a:ext cx="72771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DEF3E1-C724-97E2-C576-DB7EF98C50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25754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37C959-725E-865F-A2BF-7A20286758B9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58523C-615C-6E9E-1D90-3B4BBDB69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688" r="1858"/>
            <a:stretch/>
          </p:blipFill>
          <p:spPr>
            <a:xfrm>
              <a:off x="3204285" y="1187292"/>
              <a:ext cx="1971984" cy="210978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085A98-A917-55A1-9A14-3A291B2BC21D}"/>
                </a:ext>
              </a:extLst>
            </p:cNvPr>
            <p:cNvSpPr/>
            <p:nvPr/>
          </p:nvSpPr>
          <p:spPr>
            <a:xfrm>
              <a:off x="2033866" y="3101532"/>
              <a:ext cx="1053815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Z</a:t>
              </a:r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17BFFD97-D0D9-59D2-3F1F-415D183CBDBB}"/>
                </a:ext>
              </a:extLst>
            </p:cNvPr>
            <p:cNvSpPr/>
            <p:nvPr/>
          </p:nvSpPr>
          <p:spPr>
            <a:xfrm>
              <a:off x="5409477" y="4114036"/>
              <a:ext cx="1022771" cy="1009227"/>
            </a:xfrm>
            <a:prstGeom prst="can">
              <a:avLst>
                <a:gd name="adj" fmla="val 13276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Bar, cup, drink, water icon">
              <a:extLst>
                <a:ext uri="{FF2B5EF4-FFF2-40B4-BE49-F238E27FC236}">
                  <a16:creationId xmlns:a16="http://schemas.microsoft.com/office/drawing/2014/main" id="{42A6D988-D1DD-CA5E-D487-66A750A65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077" y="2786464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Bar, cup, drink, water icon">
              <a:extLst>
                <a:ext uri="{FF2B5EF4-FFF2-40B4-BE49-F238E27FC236}">
                  <a16:creationId xmlns:a16="http://schemas.microsoft.com/office/drawing/2014/main" id="{DF8DFFCA-AAFA-B329-CCC2-EA13910EA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8"/>
            <a:stretch/>
          </p:blipFill>
          <p:spPr bwMode="auto">
            <a:xfrm>
              <a:off x="4701662" y="2786464"/>
              <a:ext cx="1971984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rrow: Bent-Up 5">
              <a:extLst>
                <a:ext uri="{FF2B5EF4-FFF2-40B4-BE49-F238E27FC236}">
                  <a16:creationId xmlns:a16="http://schemas.microsoft.com/office/drawing/2014/main" id="{ECCACBC8-410C-033E-9F42-A781C3A59FC7}"/>
                </a:ext>
              </a:extLst>
            </p:cNvPr>
            <p:cNvSpPr/>
            <p:nvPr/>
          </p:nvSpPr>
          <p:spPr>
            <a:xfrm rot="10800000">
              <a:off x="5642684" y="2394803"/>
              <a:ext cx="1146735" cy="1273387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Empty Svg Png Icon Free Download (#427629) - OnlineWebFonts.COM">
              <a:extLst>
                <a:ext uri="{FF2B5EF4-FFF2-40B4-BE49-F238E27FC236}">
                  <a16:creationId xmlns:a16="http://schemas.microsoft.com/office/drawing/2014/main" id="{2DCE79CF-B86A-5195-05E7-A833B6826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422" y="3974614"/>
              <a:ext cx="72771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CB0F7D-A898-D6BA-CBA8-ED5FD42853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783" r="18024" b="81811"/>
          <a:stretch/>
        </p:blipFill>
        <p:spPr>
          <a:xfrm>
            <a:off x="5943116" y="1333334"/>
            <a:ext cx="655900" cy="65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8365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CB468-E339-AB1D-382B-E9C3431A2148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97B9E-3FCB-2F9E-3B1D-E5C4160BF680}"/>
                </a:ext>
              </a:extLst>
            </p:cNvPr>
            <p:cNvSpPr/>
            <p:nvPr/>
          </p:nvSpPr>
          <p:spPr>
            <a:xfrm>
              <a:off x="3636119" y="3013479"/>
              <a:ext cx="1108317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1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5ACF5-50CB-98D8-12FB-76ACB7F0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1" t="366" r="12523" b="81811"/>
            <a:stretch/>
          </p:blipFill>
          <p:spPr>
            <a:xfrm>
              <a:off x="3400214" y="1367558"/>
              <a:ext cx="1727799" cy="16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63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4E8458-E83F-0EAF-CA99-9E0CEE13EA2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97B9E-3FCB-2F9E-3B1D-E5C4160BF680}"/>
                </a:ext>
              </a:extLst>
            </p:cNvPr>
            <p:cNvSpPr/>
            <p:nvPr/>
          </p:nvSpPr>
          <p:spPr>
            <a:xfrm>
              <a:off x="3636119" y="3013479"/>
              <a:ext cx="1108317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5ACF5-50CB-98D8-12FB-76ACB7F0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1" t="19949" r="12523" b="62228"/>
            <a:stretch/>
          </p:blipFill>
          <p:spPr>
            <a:xfrm>
              <a:off x="3326377" y="1367558"/>
              <a:ext cx="1727799" cy="16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2252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4DEA66-4A58-7BFD-8084-A071EA76E7DD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97B9E-3FCB-2F9E-3B1D-E5C4160BF680}"/>
                </a:ext>
              </a:extLst>
            </p:cNvPr>
            <p:cNvSpPr/>
            <p:nvPr/>
          </p:nvSpPr>
          <p:spPr>
            <a:xfrm>
              <a:off x="3636119" y="3013479"/>
              <a:ext cx="1108317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3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5ACF5-50CB-98D8-12FB-76ACB7F0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8" t="39239" r="12856" b="42938"/>
            <a:stretch/>
          </p:blipFill>
          <p:spPr>
            <a:xfrm>
              <a:off x="3326377" y="1367558"/>
              <a:ext cx="1727799" cy="16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2631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6B71EE-C760-5BD6-3C16-7688204C86E6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97B9E-3FCB-2F9E-3B1D-E5C4160BF680}"/>
                </a:ext>
              </a:extLst>
            </p:cNvPr>
            <p:cNvSpPr/>
            <p:nvPr/>
          </p:nvSpPr>
          <p:spPr>
            <a:xfrm>
              <a:off x="3636119" y="3013479"/>
              <a:ext cx="1108317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4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5ACF5-50CB-98D8-12FB-76ACB7F0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1" t="58456" r="12523" b="23721"/>
            <a:stretch/>
          </p:blipFill>
          <p:spPr>
            <a:xfrm>
              <a:off x="3326377" y="1367558"/>
              <a:ext cx="1727799" cy="16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640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4FF50B-2BB3-EE0E-05CF-2A576F83900E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7B59B-0807-31DC-A28A-3027BC0E62A7}"/>
                </a:ext>
              </a:extLst>
            </p:cNvPr>
            <p:cNvSpPr/>
            <p:nvPr/>
          </p:nvSpPr>
          <p:spPr>
            <a:xfrm>
              <a:off x="1591134" y="1015841"/>
              <a:ext cx="5198286" cy="4654868"/>
            </a:xfrm>
            <a:prstGeom prst="roundRect">
              <a:avLst>
                <a:gd name="adj" fmla="val 6365"/>
              </a:avLst>
            </a:prstGeom>
            <a:solidFill>
              <a:srgbClr val="7030A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97B9E-3FCB-2F9E-3B1D-E5C4160BF680}"/>
                </a:ext>
              </a:extLst>
            </p:cNvPr>
            <p:cNvSpPr/>
            <p:nvPr/>
          </p:nvSpPr>
          <p:spPr>
            <a:xfrm>
              <a:off x="3636119" y="3013479"/>
              <a:ext cx="1108317" cy="236603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4925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5ACF5-50CB-98D8-12FB-76ACB7F0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8" t="77678" r="12856" b="4499"/>
            <a:stretch/>
          </p:blipFill>
          <p:spPr>
            <a:xfrm>
              <a:off x="3326377" y="1367558"/>
              <a:ext cx="1727799" cy="16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0563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B6822EF-E489-7F58-BFE7-44C0B33F6F5B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D1AE0E-1277-1F77-F33A-75AB8E58AB8C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1FAA969-D853-D837-8473-67652AA1453D}"/>
                  </a:ext>
                </a:extLst>
              </p:cNvPr>
              <p:cNvGrpSpPr/>
              <p:nvPr/>
            </p:nvGrpSpPr>
            <p:grpSpPr>
              <a:xfrm>
                <a:off x="1591134" y="1015841"/>
                <a:ext cx="5198286" cy="4654868"/>
                <a:chOff x="1591134" y="1015841"/>
                <a:chExt cx="5198286" cy="4654868"/>
              </a:xfrm>
              <a:solidFill>
                <a:srgbClr val="7030A0"/>
              </a:solidFill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607B59B-0807-31DC-A28A-3027BC0E62A7}"/>
                    </a:ext>
                  </a:extLst>
                </p:cNvPr>
                <p:cNvSpPr/>
                <p:nvPr/>
              </p:nvSpPr>
              <p:spPr>
                <a:xfrm>
                  <a:off x="1591134" y="1015841"/>
                  <a:ext cx="5198286" cy="4654868"/>
                </a:xfrm>
                <a:prstGeom prst="roundRect">
                  <a:avLst>
                    <a:gd name="adj" fmla="val 6365"/>
                  </a:avLst>
                </a:prstGeom>
                <a:grpFill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B1993A1-EA60-4B5C-63F0-716E406C5F24}"/>
                    </a:ext>
                  </a:extLst>
                </p:cNvPr>
                <p:cNvSpPr/>
                <p:nvPr/>
              </p:nvSpPr>
              <p:spPr>
                <a:xfrm>
                  <a:off x="2119662" y="3137799"/>
                  <a:ext cx="1193276" cy="2366032"/>
                </a:xfrm>
                <a:prstGeom prst="rect">
                  <a:avLst/>
                </a:prstGeom>
                <a:grp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sz="14925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</a:rPr>
                    <a:t>X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B5B4A92-5537-42AD-58A4-EBCC379E1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997" y="3428999"/>
                <a:ext cx="5" cy="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8A226A5-505B-1033-0341-03610E1AC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672438">
                <a:off x="4571997" y="3428999"/>
                <a:ext cx="5" cy="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A61A3DA-431E-A101-3E26-451A70D764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949" b="3121"/>
              <a:stretch/>
            </p:blipFill>
            <p:spPr bwMode="auto">
              <a:xfrm>
                <a:off x="3318951" y="1419594"/>
                <a:ext cx="1742652" cy="17182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FC2CE8-0AD1-6101-396A-D9CAEB78BEE1}"/>
                </a:ext>
              </a:extLst>
            </p:cNvPr>
            <p:cNvGrpSpPr/>
            <p:nvPr/>
          </p:nvGrpSpPr>
          <p:grpSpPr>
            <a:xfrm>
              <a:off x="2915977" y="2840649"/>
              <a:ext cx="2438400" cy="2438400"/>
              <a:chOff x="1432617" y="2894836"/>
              <a:chExt cx="2438400" cy="2438400"/>
            </a:xfrm>
          </p:grpSpPr>
          <p:sp>
            <p:nvSpPr>
              <p:cNvPr id="2" name="Cylinder 1">
                <a:extLst>
                  <a:ext uri="{FF2B5EF4-FFF2-40B4-BE49-F238E27FC236}">
                    <a16:creationId xmlns:a16="http://schemas.microsoft.com/office/drawing/2014/main" id="{ED486525-EFE4-BFDE-176C-10441BC0095D}"/>
                  </a:ext>
                </a:extLst>
              </p:cNvPr>
              <p:cNvSpPr/>
              <p:nvPr/>
            </p:nvSpPr>
            <p:spPr>
              <a:xfrm>
                <a:off x="2140431" y="4273143"/>
                <a:ext cx="1022771" cy="1009227"/>
              </a:xfrm>
              <a:prstGeom prst="can">
                <a:avLst>
                  <a:gd name="adj" fmla="val 13276"/>
                </a:avLst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Bar, cup, drink, water icon">
                <a:extLst>
                  <a:ext uri="{FF2B5EF4-FFF2-40B4-BE49-F238E27FC236}">
                    <a16:creationId xmlns:a16="http://schemas.microsoft.com/office/drawing/2014/main" id="{83F1BBA5-6A1E-14AA-AA3A-898128E04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617" y="2894836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338350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8882576-A5B1-00A4-951C-F7F63808687C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A0A34F-9311-6FF2-292D-69C5621C7554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C98D3E0-A8A7-0A25-4F7E-7EB96BD504A3}"/>
                  </a:ext>
                </a:extLst>
              </p:cNvPr>
              <p:cNvGrpSpPr/>
              <p:nvPr/>
            </p:nvGrpSpPr>
            <p:grpSpPr>
              <a:xfrm>
                <a:off x="1591134" y="1015841"/>
                <a:ext cx="5198286" cy="4654868"/>
                <a:chOff x="1591134" y="1015841"/>
                <a:chExt cx="5198286" cy="4654868"/>
              </a:xfrm>
              <a:solidFill>
                <a:srgbClr val="7030A0"/>
              </a:solidFill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607B59B-0807-31DC-A28A-3027BC0E62A7}"/>
                    </a:ext>
                  </a:extLst>
                </p:cNvPr>
                <p:cNvSpPr/>
                <p:nvPr/>
              </p:nvSpPr>
              <p:spPr>
                <a:xfrm>
                  <a:off x="1591134" y="1015841"/>
                  <a:ext cx="5198286" cy="4654868"/>
                </a:xfrm>
                <a:prstGeom prst="roundRect">
                  <a:avLst>
                    <a:gd name="adj" fmla="val 6365"/>
                  </a:avLst>
                </a:prstGeom>
                <a:grpFill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B1993A1-EA60-4B5C-63F0-716E406C5F24}"/>
                    </a:ext>
                  </a:extLst>
                </p:cNvPr>
                <p:cNvSpPr/>
                <p:nvPr/>
              </p:nvSpPr>
              <p:spPr>
                <a:xfrm>
                  <a:off x="1971402" y="3137799"/>
                  <a:ext cx="1132362" cy="2366032"/>
                </a:xfrm>
                <a:prstGeom prst="rect">
                  <a:avLst/>
                </a:prstGeom>
                <a:grp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sz="14925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</a:rPr>
                    <a:t>Y</a:t>
                  </a:r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93AB665-E1FB-84F3-041A-1FB86AF84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52" t="382" r="35397" b="2740"/>
              <a:stretch/>
            </p:blipFill>
            <p:spPr bwMode="auto">
              <a:xfrm>
                <a:off x="3318951" y="1419594"/>
                <a:ext cx="1742652" cy="17182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3A45E8-A23E-246E-CEA5-77C5411A7D04}"/>
                </a:ext>
              </a:extLst>
            </p:cNvPr>
            <p:cNvGrpSpPr/>
            <p:nvPr/>
          </p:nvGrpSpPr>
          <p:grpSpPr>
            <a:xfrm>
              <a:off x="2915977" y="2840649"/>
              <a:ext cx="2438400" cy="2438400"/>
              <a:chOff x="1432617" y="2894836"/>
              <a:chExt cx="2438400" cy="2438400"/>
            </a:xfrm>
          </p:grpSpPr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B0664FC3-A9B2-C6C6-834D-6D2305C7EA22}"/>
                  </a:ext>
                </a:extLst>
              </p:cNvPr>
              <p:cNvSpPr/>
              <p:nvPr/>
            </p:nvSpPr>
            <p:spPr>
              <a:xfrm>
                <a:off x="2140431" y="4273143"/>
                <a:ext cx="1022771" cy="1009227"/>
              </a:xfrm>
              <a:prstGeom prst="can">
                <a:avLst>
                  <a:gd name="adj" fmla="val 13276"/>
                </a:avLst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 descr="Bar, cup, drink, water icon">
                <a:extLst>
                  <a:ext uri="{FF2B5EF4-FFF2-40B4-BE49-F238E27FC236}">
                    <a16:creationId xmlns:a16="http://schemas.microsoft.com/office/drawing/2014/main" id="{56B353F8-7A1E-D8B8-7F19-5AFD4098F7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617" y="2894836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744046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58C18A-EB65-C880-035D-AF770A0DFE73}"/>
              </a:ext>
            </a:extLst>
          </p:cNvPr>
          <p:cNvGrpSpPr/>
          <p:nvPr/>
        </p:nvGrpSpPr>
        <p:grpSpPr>
          <a:xfrm>
            <a:off x="1591134" y="1015841"/>
            <a:ext cx="5198286" cy="4654868"/>
            <a:chOff x="1591134" y="1015841"/>
            <a:chExt cx="5198286" cy="46548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6508C40-AAC3-B74F-301E-76E0A9B99BA4}"/>
                </a:ext>
              </a:extLst>
            </p:cNvPr>
            <p:cNvGrpSpPr/>
            <p:nvPr/>
          </p:nvGrpSpPr>
          <p:grpSpPr>
            <a:xfrm>
              <a:off x="1591134" y="1015841"/>
              <a:ext cx="5198286" cy="4654868"/>
              <a:chOff x="1591134" y="1015841"/>
              <a:chExt cx="5198286" cy="465486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89CC60B-F743-0487-A668-9DA1595542BC}"/>
                  </a:ext>
                </a:extLst>
              </p:cNvPr>
              <p:cNvGrpSpPr/>
              <p:nvPr/>
            </p:nvGrpSpPr>
            <p:grpSpPr>
              <a:xfrm>
                <a:off x="1591134" y="1015841"/>
                <a:ext cx="5198286" cy="4654868"/>
                <a:chOff x="1591134" y="1015841"/>
                <a:chExt cx="5198286" cy="4654868"/>
              </a:xfrm>
              <a:solidFill>
                <a:srgbClr val="7030A0"/>
              </a:solidFill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607B59B-0807-31DC-A28A-3027BC0E62A7}"/>
                    </a:ext>
                  </a:extLst>
                </p:cNvPr>
                <p:cNvSpPr/>
                <p:nvPr/>
              </p:nvSpPr>
              <p:spPr>
                <a:xfrm>
                  <a:off x="1591134" y="1015841"/>
                  <a:ext cx="5198286" cy="4654868"/>
                </a:xfrm>
                <a:prstGeom prst="roundRect">
                  <a:avLst>
                    <a:gd name="adj" fmla="val 6365"/>
                  </a:avLst>
                </a:prstGeom>
                <a:grpFill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B1993A1-EA60-4B5C-63F0-716E406C5F24}"/>
                    </a:ext>
                  </a:extLst>
                </p:cNvPr>
                <p:cNvSpPr/>
                <p:nvPr/>
              </p:nvSpPr>
              <p:spPr>
                <a:xfrm>
                  <a:off x="2030996" y="3137799"/>
                  <a:ext cx="1053815" cy="2366032"/>
                </a:xfrm>
                <a:prstGeom prst="rect">
                  <a:avLst/>
                </a:prstGeom>
                <a:grp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sz="14925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</a:rPr>
                    <a:t>Z</a:t>
                  </a:r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EF79154-209D-6C84-F7C6-E823F519E0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24" t="1528" r="1725" b="1594"/>
              <a:stretch/>
            </p:blipFill>
            <p:spPr bwMode="auto">
              <a:xfrm>
                <a:off x="3318951" y="1419594"/>
                <a:ext cx="1742652" cy="17182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8F93FA-A178-77DD-20E4-14764DC81ECC}"/>
                </a:ext>
              </a:extLst>
            </p:cNvPr>
            <p:cNvGrpSpPr/>
            <p:nvPr/>
          </p:nvGrpSpPr>
          <p:grpSpPr>
            <a:xfrm>
              <a:off x="2915977" y="2840649"/>
              <a:ext cx="2438400" cy="2438400"/>
              <a:chOff x="1432617" y="2894836"/>
              <a:chExt cx="2438400" cy="2438400"/>
            </a:xfrm>
          </p:grpSpPr>
          <p:sp>
            <p:nvSpPr>
              <p:cNvPr id="7" name="Cylinder 6">
                <a:extLst>
                  <a:ext uri="{FF2B5EF4-FFF2-40B4-BE49-F238E27FC236}">
                    <a16:creationId xmlns:a16="http://schemas.microsoft.com/office/drawing/2014/main" id="{B918BF7F-B78B-DAF0-0FDE-CF15EF985BF1}"/>
                  </a:ext>
                </a:extLst>
              </p:cNvPr>
              <p:cNvSpPr/>
              <p:nvPr/>
            </p:nvSpPr>
            <p:spPr>
              <a:xfrm>
                <a:off x="2140431" y="4273143"/>
                <a:ext cx="1022771" cy="1009227"/>
              </a:xfrm>
              <a:prstGeom prst="can">
                <a:avLst>
                  <a:gd name="adj" fmla="val 13276"/>
                </a:avLst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Bar, cup, drink, water icon">
                <a:extLst>
                  <a:ext uri="{FF2B5EF4-FFF2-40B4-BE49-F238E27FC236}">
                    <a16:creationId xmlns:a16="http://schemas.microsoft.com/office/drawing/2014/main" id="{3B8ADAF5-B4E9-E132-51CC-0875BBD9B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617" y="2894836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53906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2129</TotalTime>
  <Words>237</Words>
  <Application>Microsoft Office PowerPoint</Application>
  <PresentationFormat>On-screen Show (4:3)</PresentationFormat>
  <Paragraphs>159</Paragraphs>
  <Slides>129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</vt:lpstr>
      <vt:lpstr>Calibri Light</vt:lpstr>
      <vt:lpstr>Office Theme</vt:lpstr>
      <vt:lpstr>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Jacdac tiles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Ball (MSR)</dc:creator>
  <cp:lastModifiedBy>Thomas Ball</cp:lastModifiedBy>
  <cp:revision>2</cp:revision>
  <cp:lastPrinted>2023-06-16T20:22:20Z</cp:lastPrinted>
  <dcterms:created xsi:type="dcterms:W3CDTF">2023-03-29T18:04:41Z</dcterms:created>
  <dcterms:modified xsi:type="dcterms:W3CDTF">2024-07-24T16:28:55Z</dcterms:modified>
</cp:coreProperties>
</file>