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3.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141" r:id="rId2"/>
    <p:sldMasterId id="2147485184" r:id="rId3"/>
    <p:sldMasterId id="2147485227" r:id="rId4"/>
  </p:sldMasterIdLst>
  <p:notesMasterIdLst>
    <p:notesMasterId r:id="rId50"/>
  </p:notesMasterIdLst>
  <p:sldIdLst>
    <p:sldId id="258" r:id="rId5"/>
    <p:sldId id="260" r:id="rId6"/>
    <p:sldId id="262" r:id="rId7"/>
    <p:sldId id="264" r:id="rId8"/>
    <p:sldId id="266" r:id="rId9"/>
    <p:sldId id="270" r:id="rId10"/>
    <p:sldId id="272" r:id="rId11"/>
    <p:sldId id="274" r:id="rId12"/>
    <p:sldId id="278" r:id="rId13"/>
    <p:sldId id="280" r:id="rId14"/>
    <p:sldId id="282" r:id="rId15"/>
    <p:sldId id="284" r:id="rId16"/>
    <p:sldId id="286" r:id="rId17"/>
    <p:sldId id="288" r:id="rId18"/>
    <p:sldId id="290" r:id="rId19"/>
    <p:sldId id="292" r:id="rId20"/>
    <p:sldId id="294" r:id="rId21"/>
    <p:sldId id="296" r:id="rId22"/>
    <p:sldId id="298" r:id="rId23"/>
    <p:sldId id="300" r:id="rId24"/>
    <p:sldId id="302" r:id="rId25"/>
    <p:sldId id="304" r:id="rId26"/>
    <p:sldId id="306" r:id="rId27"/>
    <p:sldId id="308" r:id="rId28"/>
    <p:sldId id="310" r:id="rId29"/>
    <p:sldId id="312" r:id="rId30"/>
    <p:sldId id="314" r:id="rId31"/>
    <p:sldId id="316" r:id="rId32"/>
    <p:sldId id="318" r:id="rId33"/>
    <p:sldId id="320" r:id="rId34"/>
    <p:sldId id="322" r:id="rId35"/>
    <p:sldId id="324" r:id="rId36"/>
    <p:sldId id="326" r:id="rId37"/>
    <p:sldId id="328" r:id="rId38"/>
    <p:sldId id="330" r:id="rId39"/>
    <p:sldId id="332" r:id="rId40"/>
    <p:sldId id="334" r:id="rId41"/>
    <p:sldId id="336" r:id="rId42"/>
    <p:sldId id="338" r:id="rId43"/>
    <p:sldId id="340" r:id="rId44"/>
    <p:sldId id="342" r:id="rId45"/>
    <p:sldId id="344" r:id="rId46"/>
    <p:sldId id="346" r:id="rId47"/>
    <p:sldId id="349" r:id="rId48"/>
    <p:sldId id="348" r:id="rId49"/>
  </p:sldIdLst>
  <p:sldSz cx="12192000" cy="6858000"/>
  <p:notesSz cx="6858000" cy="9144000"/>
  <p:custDataLst>
    <p:tags r:id="rId5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p:restoredTop sz="55442"/>
  </p:normalViewPr>
  <p:slideViewPr>
    <p:cSldViewPr>
      <p:cViewPr varScale="1">
        <p:scale>
          <a:sx n="67" d="100"/>
          <a:sy n="67" d="100"/>
        </p:scale>
        <p:origin x="2800" y="184"/>
      </p:cViewPr>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tags" Target="tags/tag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Tim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45E83C-C3FD-4401-A9B5-230CA6D70158}" type="datetimeFigureOut">
              <a:t>2/17/22</a:t>
            </a:fld>
            <a:endParaRPr/>
          </a:p>
        </p:txBody>
      </p:sp>
      <p:sp>
        <p:nvSpPr>
          <p:cNvPr id="4" name="SlideImage 3"/>
          <p:cNvSpPr>
            <a:spLocks noGrp="1" noRot="1" noChangeAspect="1"/>
          </p:cNvSpPr>
          <p:nvPr>
            <p:ph type="sldImg" idx="2"/>
          </p:nvPr>
        </p:nvSpPr>
        <p:spPr>
          <a:xfrm>
            <a:off x="1371600" y="1143000"/>
            <a:ext cx="4114800" cy="3086100"/>
          </a:xfrm>
          <a:prstGeom prst="rect">
            <a:avLst/>
          </a:prstGeom>
          <a:noFill/>
          <a:ln w="12700">
            <a:solidFill>
              <a:prstClr val="black"/>
            </a:solidFill>
          </a:ln>
        </p:spPr>
      </p:sp>
      <p:sp>
        <p:nvSpPr>
          <p:cNvPr id="5" name="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sz="1200"/>
            </a:defPPr>
          </a:lstStyle>
          <a:p>
            <a:r>
              <a:t>First Level</a:t>
            </a:r>
          </a:p>
          <a:p>
            <a:pPr lvl="1"/>
            <a:r>
              <a:t>Second Level</a:t>
            </a:r>
          </a:p>
          <a:p>
            <a:pPr lvl="2"/>
            <a:r>
              <a:t>Third level</a:t>
            </a:r>
          </a:p>
          <a:p>
            <a:pPr lvl="3"/>
            <a:r>
              <a:t>Fourth level</a:t>
            </a:r>
          </a:p>
          <a:p>
            <a:pPr lvl="4"/>
            <a:r>
              <a:t>Fifth level</a:t>
            </a:r>
          </a:p>
        </p:txBody>
      </p:sp>
      <p:sp>
        <p:nvSpPr>
          <p:cNvPr id="6" name="Foo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Numb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7486-B8AB-482F-A632-8D47F70E5707}" type="slidenum">
              <a:rPr smtClean="0"/>
              <a:t>‹#›</a:t>
            </a:fld>
            <a:endParaRPr/>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file:///azure/azure-functions/durabl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file:///azure/azure-functions/functions-triggers-bindings#supported-binding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azure.microsoft.com/solutions/serverles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Link to published module on Learn: https://docs.microsoft.com/en-us/learn/modules/learn-pr/azure/create-serverless-logic-with-azure-functions/ </a:t>
            </a:r>
          </a:p>
        </p:txBody>
      </p:sp>
      <p:sp>
        <p:nvSpPr>
          <p:cNvPr id="4" name="Slide Number Placeholder 3"/>
          <p:cNvSpPr>
            <a:spLocks noGrp="1"/>
          </p:cNvSpPr>
          <p:nvPr>
            <p:ph type="sldNum" sz="quarter" idx="10"/>
          </p:nvPr>
        </p:nvSpPr>
        <p:spPr/>
        <p:txBody>
          <a:bodyPr/>
          <a:lstStyle/>
          <a:p>
            <a:fld id="{6101C5E1-D8E9-464D-A93E-CE21651935A7}" type="slidenum">
              <a:rPr lang="en-US" smtClean="0"/>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rPr dirty="0"/>
              <a:t>Serverless compute is a great option for hosting business logic code in the cloud. With serverless offerings such as Azure Functions, you can write your business logic in the language of your choice. You get automatic scaling, you have no servers to manage, and you are charged based on what is used - not on reserved time. </a:t>
            </a:r>
            <a:r>
              <a:rPr lang="en-US" dirty="0"/>
              <a:t>Let’s walk through some of the advantages, and the drawbacks. </a:t>
            </a:r>
            <a:endParaRPr dirty="0"/>
          </a:p>
        </p:txBody>
      </p:sp>
      <p:sp>
        <p:nvSpPr>
          <p:cNvPr id="4" name="Slide Number Placeholder 3"/>
          <p:cNvSpPr>
            <a:spLocks noGrp="1"/>
          </p:cNvSpPr>
          <p:nvPr>
            <p:ph type="sldNum" sz="quarter" idx="10"/>
          </p:nvPr>
        </p:nvSpPr>
        <p:spPr/>
        <p:txBody>
          <a:bodyPr/>
          <a:lstStyle/>
          <a:p>
            <a:fld id="{6101C5E1-D8E9-464D-A93E-CE21651935A7}" type="slidenum">
              <a:rPr lang="en-US" smtClean="0"/>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43750"/>
              </a:spcBef>
              <a:spcAft>
                <a:spcPct val="43750"/>
              </a:spcAft>
            </a:pPr>
            <a:r>
              <a:t>Suppose you've provisioned virtual machine (VM) servers and configured them with enough resources to handle your peak load times. When the load is light, you are potentially paying for infrastructure you're not using. Serverless computing helps solve the allocation problem by scaling up or down automatically, and you're only billed when your function is processing work.</a:t>
            </a:r>
          </a:p>
        </p:txBody>
      </p:sp>
      <p:sp>
        <p:nvSpPr>
          <p:cNvPr id="4" name="Slide Number Placeholder 3"/>
          <p:cNvSpPr>
            <a:spLocks noGrp="1"/>
          </p:cNvSpPr>
          <p:nvPr>
            <p:ph type="sldNum" sz="quarter" idx="10"/>
          </p:nvPr>
        </p:nvSpPr>
        <p:spPr/>
        <p:txBody>
          <a:bodyPr/>
          <a:lstStyle/>
          <a:p>
            <a:fld id="{6101C5E1-D8E9-464D-A93E-CE21651935A7}" type="slidenum">
              <a:rPr lang="en-US" smtClean="0"/>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43750"/>
              </a:spcBef>
              <a:spcAft>
                <a:spcPct val="43750"/>
              </a:spcAft>
            </a:pPr>
            <a:r>
              <a:t>Stateless functions are great candidates for serverless compute; function instances are created and destroyed on demand. If state is required, it can be stored in an associated storage service.</a:t>
            </a:r>
          </a:p>
        </p:txBody>
      </p:sp>
      <p:sp>
        <p:nvSpPr>
          <p:cNvPr id="4" name="Slide Number Placeholder 3"/>
          <p:cNvSpPr>
            <a:spLocks noGrp="1"/>
          </p:cNvSpPr>
          <p:nvPr>
            <p:ph type="sldNum" sz="quarter" idx="10"/>
          </p:nvPr>
        </p:nvSpPr>
        <p:spPr/>
        <p:txBody>
          <a:bodyPr/>
          <a:lstStyle/>
          <a:p>
            <a:fld id="{6101C5E1-D8E9-464D-A93E-CE21651935A7}" type="slidenum">
              <a:rPr lang="en-US" smtClean="0"/>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43750"/>
              </a:spcBef>
              <a:spcAft>
                <a:spcPct val="43750"/>
              </a:spcAft>
            </a:pPr>
            <a:r>
              <a:t>Functions are </a:t>
            </a:r>
            <a:r>
              <a:rPr i="1"/>
              <a:t>event driven</a:t>
            </a:r>
            <a:r>
              <a:t>. This means they run only in response to an event (called a "trigger"), such as receiving an HTTP request, or a message being added to a queue. You configure a trigger as part of the function definition. This approach simplifies your code by allowing you to declare where the data comes from (trigger/input binding) and where it goes (output binding). You don't need to write code to watch queues, blobs, hubs, and so on. You can focus purely on the business logic.</a:t>
            </a:r>
          </a:p>
        </p:txBody>
      </p:sp>
      <p:sp>
        <p:nvSpPr>
          <p:cNvPr id="4" name="Slide Number Placeholder 3"/>
          <p:cNvSpPr>
            <a:spLocks noGrp="1"/>
          </p:cNvSpPr>
          <p:nvPr>
            <p:ph type="sldNum" sz="quarter" idx="10"/>
          </p:nvPr>
        </p:nvSpPr>
        <p:spPr/>
        <p:txBody>
          <a:bodyPr/>
          <a:lstStyle/>
          <a:p>
            <a:fld id="{6101C5E1-D8E9-464D-A93E-CE21651935A7}" type="slidenum">
              <a:rPr lang="en-US" smtClean="0"/>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43750"/>
              </a:spcBef>
              <a:spcAft>
                <a:spcPct val="43750"/>
              </a:spcAft>
            </a:pPr>
            <a:r>
              <a:t>Functions are a key component of serverless computing, but they are also a general compute platform for executing any type of code. Should the needs of your app change, you can take your project and deploy it in a non-serverless environment, which gives you the flexibility to manage scaling, run on virtual networks, and even completely isolate your functions.</a:t>
            </a:r>
          </a:p>
        </p:txBody>
      </p:sp>
      <p:sp>
        <p:nvSpPr>
          <p:cNvPr id="4" name="Slide Number Placeholder 3"/>
          <p:cNvSpPr>
            <a:spLocks noGrp="1"/>
          </p:cNvSpPr>
          <p:nvPr>
            <p:ph type="sldNum" sz="quarter" idx="10"/>
          </p:nvPr>
        </p:nvSpPr>
        <p:spPr/>
        <p:txBody>
          <a:bodyPr/>
          <a:lstStyle/>
          <a:p>
            <a:fld id="{6101C5E1-D8E9-464D-A93E-CE21651935A7}" type="slidenum">
              <a:rPr lang="en-US" smtClean="0"/>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43750"/>
              </a:spcBef>
              <a:spcAft>
                <a:spcPct val="43750"/>
              </a:spcAft>
            </a:pPr>
            <a:r>
              <a:t>Serverless compute will not always be the appropriate solution to hosting your business logic. Here are a few characteristics of functions that may affect your decision to host your services in serverless compute.</a:t>
            </a:r>
          </a:p>
        </p:txBody>
      </p:sp>
      <p:sp>
        <p:nvSpPr>
          <p:cNvPr id="4" name="Slide Number Placeholder 3"/>
          <p:cNvSpPr>
            <a:spLocks noGrp="1"/>
          </p:cNvSpPr>
          <p:nvPr>
            <p:ph type="sldNum" sz="quarter" idx="10"/>
          </p:nvPr>
        </p:nvSpPr>
        <p:spPr/>
        <p:txBody>
          <a:bodyPr/>
          <a:lstStyle/>
          <a:p>
            <a:fld id="{6101C5E1-D8E9-464D-A93E-CE21651935A7}" type="slidenum">
              <a:rPr lang="en-US" smtClean="0"/>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43750"/>
              </a:spcBef>
              <a:spcAft>
                <a:spcPct val="43750"/>
              </a:spcAft>
            </a:pPr>
            <a:r>
              <a:t>By default, functions have a timeout of five (5) minutes. This timeout is configurable to a maximum of 10 minutes. If your function requires more than 10 minutes to execute, you can host it on a VM. Additionally, if your service is initiated through an HTTP request and you expect that value as an HTTP response, the timeout is further restricted to 2.5 minutes. Finally, there's also an option called </a:t>
            </a:r>
            <a:r>
              <a:rPr b="1">
                <a:hlinkClick r:id="rId3"/>
              </a:rPr>
              <a:t>Durable Functions</a:t>
            </a:r>
            <a:r>
              <a:t> that enables you to orchestrate the executions of multiple functions without any timeout.</a:t>
            </a:r>
          </a:p>
        </p:txBody>
      </p:sp>
      <p:sp>
        <p:nvSpPr>
          <p:cNvPr id="4" name="Slide Number Placeholder 3"/>
          <p:cNvSpPr>
            <a:spLocks noGrp="1"/>
          </p:cNvSpPr>
          <p:nvPr>
            <p:ph type="sldNum" sz="quarter" idx="10"/>
          </p:nvPr>
        </p:nvSpPr>
        <p:spPr/>
        <p:txBody>
          <a:bodyPr/>
          <a:lstStyle/>
          <a:p>
            <a:fld id="{6101C5E1-D8E9-464D-A93E-CE21651935A7}" type="slidenum">
              <a:rPr lang="en-US" smtClean="0"/>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43750"/>
              </a:spcBef>
              <a:spcAft>
                <a:spcPct val="43750"/>
              </a:spcAft>
            </a:pPr>
            <a:r>
              <a:t>The second characteristic is execution frequency. If you expect your function to be executed continuously by multiple clients, it would be prudent to estimate the usage and calculate the cost of using functions accordingly. It might be cheaper to host your service on a VM.</a:t>
            </a:r>
          </a:p>
          <a:p>
            <a:endParaRPr/>
          </a:p>
          <a:p>
            <a:pPr>
              <a:spcBef>
                <a:spcPct val="43750"/>
              </a:spcBef>
              <a:spcAft>
                <a:spcPct val="43750"/>
              </a:spcAft>
            </a:pPr>
            <a:r>
              <a:t>While scaling, only one function app instance can be created every 10 seconds, for up to 200 total instances. Keep in mind, each instance can service multiple concurrent executions, so there is no set limit about how much traffic a single instance can handle. Different types of triggers have different scaling requirements, so research your choice of trigger and investigate its limits.</a:t>
            </a:r>
          </a:p>
        </p:txBody>
      </p:sp>
      <p:sp>
        <p:nvSpPr>
          <p:cNvPr id="4" name="Slide Number Placeholder 3"/>
          <p:cNvSpPr>
            <a:spLocks noGrp="1"/>
          </p:cNvSpPr>
          <p:nvPr>
            <p:ph type="sldNum" sz="quarter" idx="10"/>
          </p:nvPr>
        </p:nvSpPr>
        <p:spPr/>
        <p:txBody>
          <a:bodyPr/>
          <a:lstStyle/>
          <a:p>
            <a:fld id="{6101C5E1-D8E9-464D-A93E-CE21651935A7}" type="slidenum">
              <a:rPr lang="en-US" smtClean="0"/>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t>Link to published module on Learn: https://docs.microsoft.com/en-us/learn/modules/learn-pr/azure/create-serverless-logic-with-azure-functions/3-create-an-azure-functions-app-in-the-azure-portal </a:t>
            </a:r>
          </a:p>
        </p:txBody>
      </p:sp>
      <p:sp>
        <p:nvSpPr>
          <p:cNvPr id="4" name="Slide Number Placeholder 3"/>
          <p:cNvSpPr>
            <a:spLocks noGrp="1"/>
          </p:cNvSpPr>
          <p:nvPr>
            <p:ph type="sldNum" sz="quarter" idx="10"/>
          </p:nvPr>
        </p:nvSpPr>
        <p:spPr/>
        <p:txBody>
          <a:bodyPr/>
          <a:lstStyle/>
          <a:p>
            <a:fld id="{6101C5E1-D8E9-464D-A93E-CE21651935A7}" type="slidenum">
              <a:rPr lang="en-US" smtClean="0"/>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dirty="0"/>
              <a:t>https://</a:t>
            </a:r>
            <a:r>
              <a:rPr dirty="0" err="1"/>
              <a:t>docs.microsoft.com</a:t>
            </a:r>
            <a:r>
              <a:rPr dirty="0"/>
              <a:t>/</a:t>
            </a:r>
            <a:r>
              <a:rPr dirty="0" err="1"/>
              <a:t>en</a:t>
            </a:r>
            <a:r>
              <a:rPr dirty="0"/>
              <a:t>-us/learn/modules/learn-pr/azure/create-serverless-logic-with-azure-functions/3-create-an-azure-functions-app-in-the-azure-portal</a:t>
            </a:r>
            <a:endParaRPr lang="en-US" dirty="0"/>
          </a:p>
          <a:p>
            <a:endParaRPr lang="en-US" dirty="0"/>
          </a:p>
          <a:p>
            <a:endParaRPr lang="en-US" dirty="0"/>
          </a:p>
          <a:p>
            <a:r>
              <a:rPr lang="en-US" b="0" dirty="0">
                <a:solidFill>
                  <a:srgbClr val="D4D4D4"/>
                </a:solidFill>
                <a:effectLst/>
                <a:latin typeface="Menlo" panose="020B0609030804020204" pitchFamily="49" charset="0"/>
              </a:rPr>
              <a:t>For the purposes of this workshop, we will work with an example that checks for safe temperature levels.</a:t>
            </a:r>
          </a:p>
          <a:p>
            <a:endParaRPr dirty="0"/>
          </a:p>
        </p:txBody>
      </p:sp>
      <p:sp>
        <p:nvSpPr>
          <p:cNvPr id="4" name="Slide Number Placeholder 3"/>
          <p:cNvSpPr>
            <a:spLocks noGrp="1"/>
          </p:cNvSpPr>
          <p:nvPr>
            <p:ph type="sldNum" sz="quarter" idx="10"/>
          </p:nvPr>
        </p:nvSpPr>
        <p:spPr/>
        <p:txBody>
          <a:bodyPr/>
          <a:lstStyle/>
          <a:p>
            <a:fld id="{6101C5E1-D8E9-464D-A93E-CE21651935A7}" type="slidenum">
              <a:rPr lang="en-US" smtClean="0"/>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dirty="0"/>
              <a:t>You’ll need a Microsoft account to activate the Azure sandbox environments inside of Microsoft Learn</a:t>
            </a:r>
            <a:endParaRPr dirty="0"/>
          </a:p>
        </p:txBody>
      </p:sp>
      <p:sp>
        <p:nvSpPr>
          <p:cNvPr id="4" name="Slide Number Placeholder 3"/>
          <p:cNvSpPr>
            <a:spLocks noGrp="1"/>
          </p:cNvSpPr>
          <p:nvPr>
            <p:ph type="sldNum" sz="quarter" idx="10"/>
          </p:nvPr>
        </p:nvSpPr>
        <p:spPr/>
        <p:txBody>
          <a:bodyPr/>
          <a:lstStyle/>
          <a:p>
            <a:fld id="{6101C5E1-D8E9-464D-A93E-CE21651935A7}" type="slidenum">
              <a:rPr lang="en-US" smtClean="0"/>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0000" lnSpcReduction="20000"/>
          </a:bodyPr>
          <a:lstStyle/>
          <a:p>
            <a:pPr>
              <a:spcBef>
                <a:spcPct val="43750"/>
              </a:spcBef>
              <a:spcAft>
                <a:spcPct val="43750"/>
              </a:spcAft>
            </a:pPr>
            <a:r>
              <a:rPr dirty="0"/>
              <a:t>Now that we have created a function app, let's look at how to build, configure, and execute a function.</a:t>
            </a:r>
          </a:p>
          <a:p>
            <a:endParaRPr dirty="0"/>
          </a:p>
          <a:p>
            <a:pPr>
              <a:spcBef>
                <a:spcPct val="43750"/>
              </a:spcBef>
              <a:spcAft>
                <a:spcPct val="43750"/>
              </a:spcAft>
            </a:pPr>
            <a:r>
              <a:rPr dirty="0"/>
              <a:t>Functions are event driven, which means they run in response to an event. The type of event that starts a function is called a </a:t>
            </a:r>
            <a:r>
              <a:rPr b="1" dirty="0"/>
              <a:t>trigger</a:t>
            </a:r>
            <a:r>
              <a:rPr dirty="0"/>
              <a:t>. Each function must be configured with exactly one trigger.</a:t>
            </a:r>
          </a:p>
          <a:p>
            <a:endParaRPr dirty="0"/>
          </a:p>
          <a:p>
            <a:pPr>
              <a:spcBef>
                <a:spcPct val="43750"/>
              </a:spcBef>
              <a:spcAft>
                <a:spcPct val="43750"/>
              </a:spcAft>
            </a:pPr>
            <a:r>
              <a:rPr dirty="0"/>
              <a:t>Azure supports triggers for the following services.</a:t>
            </a:r>
          </a:p>
          <a:p>
            <a:endParaRPr dirty="0"/>
          </a:p>
          <a:p>
            <a:r>
              <a:rPr i="1" dirty="0"/>
              <a:t>[Table was here]</a:t>
            </a:r>
          </a:p>
          <a:p>
            <a:endParaRPr i="1" dirty="0"/>
          </a:p>
          <a:p>
            <a:pPr>
              <a:spcBef>
                <a:spcPct val="43750"/>
              </a:spcBef>
              <a:spcAft>
                <a:spcPct val="43750"/>
              </a:spcAft>
            </a:pPr>
            <a:r>
              <a:rPr dirty="0"/>
              <a:t>A binding is a declarative way to connect data and services to your function. Bindings know how to interact with different services, which means you don't have to write code in your function to connect to data sources and manage connections. The platform takes care of that complexity for you as part of the binding code. Each binding has a direction - your code reads data from </a:t>
            </a:r>
            <a:r>
              <a:rPr i="1" dirty="0"/>
              <a:t>input</a:t>
            </a:r>
            <a:r>
              <a:rPr dirty="0"/>
              <a:t> bindings, and writes data to </a:t>
            </a:r>
            <a:r>
              <a:rPr i="1" dirty="0"/>
              <a:t>output</a:t>
            </a:r>
            <a:r>
              <a:rPr dirty="0"/>
              <a:t> bindings. Each function can have zero or more bindings to manage the input and output data processed by the function.</a:t>
            </a:r>
          </a:p>
          <a:p>
            <a:endParaRPr dirty="0"/>
          </a:p>
          <a:p>
            <a:pPr>
              <a:spcBef>
                <a:spcPct val="43750"/>
              </a:spcBef>
              <a:spcAft>
                <a:spcPct val="43750"/>
              </a:spcAft>
            </a:pPr>
            <a:r>
              <a:rPr dirty="0"/>
              <a:t>A trigger is a special type of input binding that has the additional capability of initiating execution.</a:t>
            </a:r>
          </a:p>
          <a:p>
            <a:endParaRPr dirty="0"/>
          </a:p>
          <a:p>
            <a:pPr>
              <a:spcBef>
                <a:spcPct val="43750"/>
              </a:spcBef>
              <a:spcAft>
                <a:spcPct val="43750"/>
              </a:spcAft>
            </a:pPr>
            <a:r>
              <a:rPr dirty="0"/>
              <a:t>Azure provides a </a:t>
            </a:r>
            <a:r>
              <a:rPr dirty="0">
                <a:hlinkClick r:id="rId3"/>
              </a:rPr>
              <a:t>large number of bindings</a:t>
            </a:r>
            <a:r>
              <a:rPr dirty="0"/>
              <a:t> to connect to different storage and messaging services.</a:t>
            </a:r>
          </a:p>
          <a:p>
            <a:endParaRPr dirty="0"/>
          </a:p>
          <a:p>
            <a:pPr>
              <a:spcBef>
                <a:spcPct val="43750"/>
              </a:spcBef>
              <a:spcAft>
                <a:spcPct val="43750"/>
              </a:spcAft>
            </a:pPr>
            <a:r>
              <a:rPr dirty="0"/>
              <a:t>Let's look at an example of configuring a function with an input binding (trigger) and an output binding. Let's say we want to write a new row to Azure Table storage whenever a new message appears in Azure Queue Storage. This scenario can be implemented using an Azure Queue Storage </a:t>
            </a:r>
            <a:r>
              <a:rPr i="1" dirty="0"/>
              <a:t>trigger</a:t>
            </a:r>
            <a:r>
              <a:rPr dirty="0"/>
              <a:t> and an Azure Table storage </a:t>
            </a:r>
            <a:r>
              <a:rPr i="1" dirty="0"/>
              <a:t>output binding</a:t>
            </a:r>
            <a:r>
              <a:rPr dirty="0"/>
              <a:t>.</a:t>
            </a:r>
          </a:p>
          <a:p>
            <a:endParaRPr dirty="0"/>
          </a:p>
          <a:p>
            <a:pPr>
              <a:spcBef>
                <a:spcPct val="43750"/>
              </a:spcBef>
              <a:spcAft>
                <a:spcPct val="43750"/>
              </a:spcAft>
            </a:pPr>
            <a:r>
              <a:rPr dirty="0"/>
              <a:t>The following snippet is the </a:t>
            </a:r>
            <a:r>
              <a:rPr i="1" dirty="0" err="1"/>
              <a:t>function.json</a:t>
            </a:r>
            <a:r>
              <a:rPr dirty="0"/>
              <a:t> file for this scenario.</a:t>
            </a:r>
          </a:p>
          <a:p>
            <a:endParaRPr dirty="0"/>
          </a:p>
          <a:p>
            <a:r>
              <a:rPr dirty="0"/>
              <a:t>{ "bindings": [ { "name": "order", "type": "</a:t>
            </a:r>
            <a:r>
              <a:rPr dirty="0" err="1"/>
              <a:t>queueTrigger</a:t>
            </a:r>
            <a:r>
              <a:rPr dirty="0"/>
              <a:t>", "direction": "in", "</a:t>
            </a:r>
            <a:r>
              <a:rPr dirty="0" err="1"/>
              <a:t>queueName</a:t>
            </a:r>
            <a:r>
              <a:rPr dirty="0"/>
              <a:t>": "</a:t>
            </a:r>
            <a:r>
              <a:rPr dirty="0" err="1"/>
              <a:t>myqueue</a:t>
            </a:r>
            <a:r>
              <a:rPr dirty="0"/>
              <a:t>-items", "connection": "MY_STORAGE_ACCT_APP_SETTING" }, { "name": "$return", "type": "table", "direction": "out", "</a:t>
            </a:r>
            <a:r>
              <a:rPr dirty="0" err="1"/>
              <a:t>tableName</a:t>
            </a:r>
            <a:r>
              <a:rPr dirty="0"/>
              <a:t>": "</a:t>
            </a:r>
            <a:r>
              <a:rPr dirty="0" err="1"/>
              <a:t>outTable</a:t>
            </a:r>
            <a:r>
              <a:rPr dirty="0"/>
              <a:t>", "connection": "MY_TABLE_STORAGE_ACCT_APP_SETTING" } ] } </a:t>
            </a:r>
          </a:p>
          <a:p>
            <a:endParaRPr dirty="0"/>
          </a:p>
          <a:p>
            <a:pPr>
              <a:spcBef>
                <a:spcPct val="43750"/>
              </a:spcBef>
              <a:spcAft>
                <a:spcPct val="43750"/>
              </a:spcAft>
            </a:pPr>
            <a:r>
              <a:rPr dirty="0"/>
              <a:t>Our JSON configuration specifies that our function will be triggered when a message is added to a queue named </a:t>
            </a:r>
            <a:r>
              <a:rPr b="1" dirty="0" err="1"/>
              <a:t>myqueue</a:t>
            </a:r>
            <a:r>
              <a:rPr b="1" dirty="0"/>
              <a:t>-items</a:t>
            </a:r>
            <a:r>
              <a:rPr dirty="0"/>
              <a:t>. The return value of our function is then written to </a:t>
            </a:r>
            <a:r>
              <a:rPr b="1" dirty="0" err="1"/>
              <a:t>outTable</a:t>
            </a:r>
            <a:r>
              <a:rPr dirty="0"/>
              <a:t> in Azure Table storage. For PowerShell functions, output bindings are explicitly written to with the Push-</a:t>
            </a:r>
            <a:r>
              <a:rPr dirty="0" err="1"/>
              <a:t>OutputBinding</a:t>
            </a:r>
            <a:r>
              <a:rPr dirty="0"/>
              <a:t> cmdlet.</a:t>
            </a:r>
          </a:p>
          <a:p>
            <a:endParaRPr dirty="0"/>
          </a:p>
          <a:p>
            <a:pPr>
              <a:spcBef>
                <a:spcPct val="43750"/>
              </a:spcBef>
              <a:spcAft>
                <a:spcPct val="43750"/>
              </a:spcAft>
            </a:pPr>
            <a:r>
              <a:rPr dirty="0"/>
              <a:t>This example is a simple illustration of how we configure bindings for a function. We could change the output to be an email using a SendGrid binding, or put an event onto a Service Bus to notify some other component in our architecture, or even have multiple output bindings to push data to various services.</a:t>
            </a:r>
          </a:p>
          <a:p>
            <a:endParaRPr dirty="0"/>
          </a:p>
          <a:p>
            <a:pPr>
              <a:spcBef>
                <a:spcPct val="43750"/>
              </a:spcBef>
              <a:spcAft>
                <a:spcPct val="43750"/>
              </a:spcAft>
            </a:pPr>
            <a:r>
              <a:rPr dirty="0"/>
              <a:t>[!TIP] To view and edit the contents of </a:t>
            </a:r>
            <a:r>
              <a:rPr i="1" dirty="0" err="1"/>
              <a:t>function.json</a:t>
            </a:r>
            <a:r>
              <a:rPr dirty="0"/>
              <a:t> in the Azure portal, from the Home page, select your function app, and in the right pane, select </a:t>
            </a:r>
            <a:r>
              <a:rPr b="1" dirty="0"/>
              <a:t>JSON View</a:t>
            </a:r>
            <a:r>
              <a:rPr dirty="0"/>
              <a:t>. The Resource JSON view displays the Resource ID and the editable JSON code. To close the JSON view, select the </a:t>
            </a:r>
            <a:r>
              <a:rPr b="1" dirty="0"/>
              <a:t>X</a:t>
            </a:r>
            <a:r>
              <a:rPr dirty="0"/>
              <a:t> in the top right corner of the pane.</a:t>
            </a:r>
          </a:p>
        </p:txBody>
      </p:sp>
      <p:sp>
        <p:nvSpPr>
          <p:cNvPr id="4" name="Slide Number Placeholder 3"/>
          <p:cNvSpPr>
            <a:spLocks noGrp="1"/>
          </p:cNvSpPr>
          <p:nvPr>
            <p:ph type="sldNum" sz="quarter" idx="10"/>
          </p:nvPr>
        </p:nvSpPr>
        <p:spPr/>
        <p:txBody>
          <a:bodyPr/>
          <a:lstStyle/>
          <a:p>
            <a:fld id="{6101C5E1-D8E9-464D-A93E-CE21651935A7}" type="slidenum">
              <a:rPr lang="en-US" smtClean="0"/>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43750"/>
              </a:spcBef>
              <a:spcAft>
                <a:spcPct val="43750"/>
              </a:spcAft>
            </a:pPr>
            <a:r>
              <a:t>Azure provides several predefined function templates for common scenarios:</a:t>
            </a:r>
          </a:p>
          <a:p>
            <a:endParaRPr/>
          </a:p>
          <a:p>
            <a:r>
              <a:t>Quickstart</a:t>
            </a:r>
          </a:p>
          <a:p>
            <a:endParaRPr/>
          </a:p>
          <a:p>
            <a:r>
              <a:t>Custom functions</a:t>
            </a:r>
          </a:p>
        </p:txBody>
      </p:sp>
      <p:sp>
        <p:nvSpPr>
          <p:cNvPr id="4" name="Slide Number Placeholder 3"/>
          <p:cNvSpPr>
            <a:spLocks noGrp="1"/>
          </p:cNvSpPr>
          <p:nvPr>
            <p:ph type="sldNum" sz="quarter" idx="10"/>
          </p:nvPr>
        </p:nvSpPr>
        <p:spPr/>
        <p:txBody>
          <a:bodyPr/>
          <a:lstStyle/>
          <a:p>
            <a:fld id="{6101C5E1-D8E9-464D-A93E-CE21651935A7}" type="slidenum">
              <a:rPr lang="en-US" smtClean="0"/>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43750"/>
              </a:spcBef>
              <a:spcAft>
                <a:spcPct val="43750"/>
              </a:spcAft>
            </a:pPr>
            <a:r>
              <a:t>When adding your first function, you are presented with the </a:t>
            </a:r>
            <a:r>
              <a:rPr b="1"/>
              <a:t>Add function</a:t>
            </a:r>
            <a:r>
              <a:t> pane in which you can select the trigger for your function. Based on your selections, Azure will generate the function code and configuration with sample code provided to display the input data received in the log.</a:t>
            </a:r>
          </a:p>
        </p:txBody>
      </p:sp>
      <p:sp>
        <p:nvSpPr>
          <p:cNvPr id="4" name="Slide Number Placeholder 3"/>
          <p:cNvSpPr>
            <a:spLocks noGrp="1"/>
          </p:cNvSpPr>
          <p:nvPr>
            <p:ph type="sldNum" sz="quarter" idx="10"/>
          </p:nvPr>
        </p:nvSpPr>
        <p:spPr/>
        <p:txBody>
          <a:bodyPr/>
          <a:lstStyle/>
          <a:p>
            <a:fld id="{6101C5E1-D8E9-464D-A93E-CE21651935A7}" type="slidenum">
              <a:rPr lang="en-US" smtClean="0"/>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43750"/>
              </a:spcBef>
              <a:spcAft>
                <a:spcPct val="43750"/>
              </a:spcAft>
            </a:pPr>
            <a:r>
              <a:t>Selecting a template from the </a:t>
            </a:r>
            <a:r>
              <a:rPr b="1"/>
              <a:t>Add function</a:t>
            </a:r>
            <a:r>
              <a:t> pane provides easy access to the most common templates. Azure provides over 30 additional templates you can start with. These can be selected from the template list when creating subsequent functions.</a:t>
            </a:r>
          </a:p>
        </p:txBody>
      </p:sp>
      <p:sp>
        <p:nvSpPr>
          <p:cNvPr id="4" name="Slide Number Placeholder 3"/>
          <p:cNvSpPr>
            <a:spLocks noGrp="1"/>
          </p:cNvSpPr>
          <p:nvPr>
            <p:ph type="sldNum" sz="quarter" idx="10"/>
          </p:nvPr>
        </p:nvSpPr>
        <p:spPr/>
        <p:txBody>
          <a:bodyPr/>
          <a:lstStyle/>
          <a:p>
            <a:fld id="{6101C5E1-D8E9-464D-A93E-CE21651935A7}" type="slidenum">
              <a:rPr lang="en-US" smtClean="0"/>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43750"/>
              </a:spcBef>
              <a:spcAft>
                <a:spcPct val="43750"/>
              </a:spcAft>
            </a:pPr>
            <a:r>
              <a:t>When you create a function from a template, several files are created. For example, if you opted to use the Webhook + API Quickstart using JavaScript, the files generated would be a configuration file, </a:t>
            </a:r>
            <a:r>
              <a:rPr b="1"/>
              <a:t>function.json</a:t>
            </a:r>
            <a:r>
              <a:t>, and a source code file, </a:t>
            </a:r>
            <a:r>
              <a:rPr b="1"/>
              <a:t>index.js</a:t>
            </a:r>
            <a:r>
              <a:t>.</a:t>
            </a:r>
          </a:p>
          <a:p>
            <a:endParaRPr/>
          </a:p>
          <a:p>
            <a:pPr>
              <a:spcBef>
                <a:spcPct val="43750"/>
              </a:spcBef>
              <a:spcAft>
                <a:spcPct val="43750"/>
              </a:spcAft>
            </a:pPr>
            <a:r>
              <a:t>The functions you create in a function app appear by selecting </a:t>
            </a:r>
            <a:r>
              <a:rPr b="1"/>
              <a:t>Functions</a:t>
            </a:r>
            <a:r>
              <a:t> under the </a:t>
            </a:r>
            <a:r>
              <a:rPr b="1"/>
              <a:t>Functions</a:t>
            </a:r>
            <a:r>
              <a:t> category in the left menu pane of your function app.</a:t>
            </a:r>
          </a:p>
          <a:p>
            <a:endParaRPr/>
          </a:p>
          <a:p>
            <a:pPr>
              <a:spcBef>
                <a:spcPct val="43750"/>
              </a:spcBef>
              <a:spcAft>
                <a:spcPct val="43750"/>
              </a:spcAft>
            </a:pPr>
            <a:r>
              <a:t>When you select a function in your function app, your function pane appears. To display and edit your code for your function, in the left menu pane, under </a:t>
            </a:r>
            <a:r>
              <a:rPr b="1"/>
              <a:t>Developer</a:t>
            </a:r>
            <a:r>
              <a:t>, select </a:t>
            </a:r>
            <a:r>
              <a:rPr b="1"/>
              <a:t>Code + Test</a:t>
            </a:r>
            <a:r>
              <a:t>. In the function's path above the code box, select </a:t>
            </a:r>
            <a:r>
              <a:rPr i="1"/>
              <a:t>function.json</a:t>
            </a:r>
            <a:r>
              <a:t> from the dropdown list, and then select </a:t>
            </a:r>
            <a:r>
              <a:rPr b="1"/>
              <a:t>Test/Run</a:t>
            </a:r>
            <a:r>
              <a:t> from the top menu bar for the Input/Output pane to appear. See the following screenshot.</a:t>
            </a:r>
          </a:p>
          <a:p>
            <a:endParaRPr/>
          </a:p>
          <a:p>
            <a:pPr>
              <a:spcBef>
                <a:spcPct val="43750"/>
              </a:spcBef>
              <a:spcAft>
                <a:spcPct val="43750"/>
              </a:spcAft>
            </a:pPr>
            <a:r>
              <a:t>As you can see, the pane on the right has tabs for </a:t>
            </a:r>
            <a:r>
              <a:rPr b="1"/>
              <a:t>Input</a:t>
            </a:r>
            <a:r>
              <a:t> and </a:t>
            </a:r>
            <a:r>
              <a:rPr b="1"/>
              <a:t>Output</a:t>
            </a:r>
            <a:r>
              <a:t>. Selecting the </a:t>
            </a:r>
            <a:r>
              <a:rPr b="1"/>
              <a:t>Input</a:t>
            </a:r>
            <a:r>
              <a:t> tab provides parameters to test the HTTP request for your function.</a:t>
            </a:r>
          </a:p>
        </p:txBody>
      </p:sp>
      <p:sp>
        <p:nvSpPr>
          <p:cNvPr id="4" name="Slide Number Placeholder 3"/>
          <p:cNvSpPr>
            <a:spLocks noGrp="1"/>
          </p:cNvSpPr>
          <p:nvPr>
            <p:ph type="sldNum" sz="quarter" idx="10"/>
          </p:nvPr>
        </p:nvSpPr>
        <p:spPr/>
        <p:txBody>
          <a:bodyPr/>
          <a:lstStyle/>
          <a:p>
            <a:fld id="{6101C5E1-D8E9-464D-A93E-CE21651935A7}" type="slidenum">
              <a:rPr lang="en-US" smtClean="0"/>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43750"/>
              </a:spcBef>
              <a:spcAft>
                <a:spcPct val="43750"/>
              </a:spcAft>
            </a:pPr>
            <a:r>
              <a:t>After you've created a function, you'll want to test it. There are two approaches:</a:t>
            </a:r>
          </a:p>
          <a:p>
            <a:endParaRPr/>
          </a:p>
          <a:p>
            <a:r>
              <a:t>Running it manually</a:t>
            </a:r>
          </a:p>
          <a:p>
            <a:endParaRPr/>
          </a:p>
          <a:p>
            <a:r>
              <a:t>Testing it from within the Azure portal itself</a:t>
            </a:r>
          </a:p>
        </p:txBody>
      </p:sp>
      <p:sp>
        <p:nvSpPr>
          <p:cNvPr id="4" name="Slide Number Placeholder 3"/>
          <p:cNvSpPr>
            <a:spLocks noGrp="1"/>
          </p:cNvSpPr>
          <p:nvPr>
            <p:ph type="sldNum" sz="quarter" idx="10"/>
          </p:nvPr>
        </p:nvSpPr>
        <p:spPr/>
        <p:txBody>
          <a:bodyPr/>
          <a:lstStyle/>
          <a:p>
            <a:fld id="{6101C5E1-D8E9-464D-A93E-CE21651935A7}" type="slidenum">
              <a:rPr lang="en-US" smtClean="0"/>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43750"/>
              </a:spcBef>
              <a:spcAft>
                <a:spcPct val="43750"/>
              </a:spcAft>
            </a:pPr>
            <a:r>
              <a:t>You can start a function by manually triggering the configured trigger. For instance, if you are using an HTTP trigger, you can use a tool, such as Postman or cURL, to initiate an HTTP request to your function endpoint URL, which is available from the function definition (</a:t>
            </a:r>
            <a:r>
              <a:rPr b="1"/>
              <a:t>Get function URL</a:t>
            </a:r>
            <a:r>
              <a:t>).</a:t>
            </a:r>
          </a:p>
        </p:txBody>
      </p:sp>
      <p:sp>
        <p:nvSpPr>
          <p:cNvPr id="4" name="Slide Number Placeholder 3"/>
          <p:cNvSpPr>
            <a:spLocks noGrp="1"/>
          </p:cNvSpPr>
          <p:nvPr>
            <p:ph type="sldNum" sz="quarter" idx="10"/>
          </p:nvPr>
        </p:nvSpPr>
        <p:spPr/>
        <p:txBody>
          <a:bodyPr/>
          <a:lstStyle/>
          <a:p>
            <a:fld id="{6101C5E1-D8E9-464D-A93E-CE21651935A7}" type="slidenum">
              <a:rPr lang="en-US" smtClean="0"/>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43750"/>
              </a:spcBef>
              <a:spcAft>
                <a:spcPct val="43750"/>
              </a:spcAft>
            </a:pPr>
            <a:r>
              <a:t>The portal also provides a convenient way to test your functions. As previously described, after selecting </a:t>
            </a:r>
            <a:r>
              <a:rPr b="1"/>
              <a:t>Test/Run</a:t>
            </a:r>
            <a:r>
              <a:t> from the top menu bar, on the right side of the code box, a tabbed </a:t>
            </a:r>
            <a:r>
              <a:rPr i="1"/>
              <a:t>Test</a:t>
            </a:r>
            <a:r>
              <a:t> pane appears. Here, you can provide parameters to test the HTTP request. When you select </a:t>
            </a:r>
            <a:r>
              <a:rPr b="1"/>
              <a:t>Run</a:t>
            </a:r>
            <a:r>
              <a:t> in this pane, the results appear in the </a:t>
            </a:r>
            <a:r>
              <a:rPr b="1"/>
              <a:t>Output</a:t>
            </a:r>
            <a:r>
              <a:t> tab, along with a status code in the </a:t>
            </a:r>
            <a:r>
              <a:rPr b="1"/>
              <a:t>Logs</a:t>
            </a:r>
            <a:r>
              <a:t> pane.</a:t>
            </a:r>
          </a:p>
        </p:txBody>
      </p:sp>
      <p:sp>
        <p:nvSpPr>
          <p:cNvPr id="4" name="Slide Number Placeholder 3"/>
          <p:cNvSpPr>
            <a:spLocks noGrp="1"/>
          </p:cNvSpPr>
          <p:nvPr>
            <p:ph type="sldNum" sz="quarter" idx="10"/>
          </p:nvPr>
        </p:nvSpPr>
        <p:spPr/>
        <p:txBody>
          <a:bodyPr/>
          <a:lstStyle/>
          <a:p>
            <a:fld id="{6101C5E1-D8E9-464D-A93E-CE21651935A7}" type="slidenum">
              <a:rPr lang="en-US" smtClean="0"/>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43750"/>
              </a:spcBef>
              <a:spcAft>
                <a:spcPct val="43750"/>
              </a:spcAft>
            </a:pPr>
            <a:r>
              <a:t>The ability to monitor your functions is critical during development and in production. The Azure portal provides a monitoring dashboard, which you turn on by enabling Application Insights integration. In the menu of your function app, under </a:t>
            </a:r>
            <a:r>
              <a:rPr b="1"/>
              <a:t>Settings</a:t>
            </a:r>
            <a:r>
              <a:t>, select </a:t>
            </a:r>
            <a:r>
              <a:rPr b="1"/>
              <a:t>Application Insights</a:t>
            </a:r>
            <a:r>
              <a:t>, select </a:t>
            </a:r>
            <a:r>
              <a:rPr b="1"/>
              <a:t>Turn on Application Insights</a:t>
            </a:r>
            <a:r>
              <a:t>, and then select </a:t>
            </a:r>
            <a:r>
              <a:rPr b="1"/>
              <a:t>Apply</a:t>
            </a:r>
            <a:r>
              <a:t>. In the dialog box, select </a:t>
            </a:r>
            <a:r>
              <a:rPr b="1"/>
              <a:t>Yes</a:t>
            </a:r>
            <a:r>
              <a:t>. The Application Insights dashboard provides a quick way to view the history of function operations by displaying the timestamp, result code, duration, and operation ID populated by Application Insights.</a:t>
            </a:r>
          </a:p>
        </p:txBody>
      </p:sp>
      <p:sp>
        <p:nvSpPr>
          <p:cNvPr id="4" name="Slide Number Placeholder 3"/>
          <p:cNvSpPr>
            <a:spLocks noGrp="1"/>
          </p:cNvSpPr>
          <p:nvPr>
            <p:ph type="sldNum" sz="quarter" idx="10"/>
          </p:nvPr>
        </p:nvSpPr>
        <p:spPr/>
        <p:txBody>
          <a:bodyPr/>
          <a:lstStyle/>
          <a:p>
            <a:fld id="{6101C5E1-D8E9-464D-A93E-CE21651935A7}" type="slidenum">
              <a:rPr lang="en-US" smtClean="0"/>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95000" lnSpcReduction="10000"/>
          </a:bodyPr>
          <a:lstStyle/>
          <a:p>
            <a:pPr>
              <a:spcBef>
                <a:spcPct val="43750"/>
              </a:spcBef>
              <a:spcAft>
                <a:spcPct val="43750"/>
              </a:spcAft>
            </a:pPr>
            <a:r>
              <a:t>After you've enabled Application Insights in the Azure portal, you're also able to add logging statements to your function for debugging. The called methods for each language are passed a "logging" object, which may be used to log information to the Logs pane located at the bottom of the code window in the </a:t>
            </a:r>
            <a:r>
              <a:rPr b="1"/>
              <a:t>Code + Test</a:t>
            </a:r>
            <a:r>
              <a:t> pane after running a test.</a:t>
            </a:r>
          </a:p>
          <a:p>
            <a:endParaRPr/>
          </a:p>
          <a:p>
            <a:pPr>
              <a:spcBef>
                <a:spcPct val="43750"/>
              </a:spcBef>
              <a:spcAft>
                <a:spcPct val="43750"/>
              </a:spcAft>
            </a:pPr>
            <a:r>
              <a:t>The following JavaScript code snippet shows how to log a message using the context.log method (the context object is passed to the handler).</a:t>
            </a:r>
          </a:p>
          <a:p>
            <a:endParaRPr/>
          </a:p>
          <a:p>
            <a:r>
              <a:t>context.log('Enter your logging statement here'); </a:t>
            </a:r>
          </a:p>
          <a:p>
            <a:endParaRPr/>
          </a:p>
          <a:p>
            <a:pPr>
              <a:spcBef>
                <a:spcPct val="43750"/>
              </a:spcBef>
              <a:spcAft>
                <a:spcPct val="43750"/>
              </a:spcAft>
            </a:pPr>
            <a:r>
              <a:t>We could do the same thing in C# using the log.LogInformation method. In this case, the log object is passed to the C# method processing the function.</a:t>
            </a:r>
          </a:p>
          <a:p>
            <a:endParaRPr/>
          </a:p>
          <a:p>
            <a:r>
              <a:t>log.LogInformation("Enter your logging statement here"); </a:t>
            </a:r>
          </a:p>
          <a:p>
            <a:endParaRPr/>
          </a:p>
          <a:p>
            <a:pPr>
              <a:spcBef>
                <a:spcPct val="43750"/>
              </a:spcBef>
              <a:spcAft>
                <a:spcPct val="43750"/>
              </a:spcAft>
            </a:pPr>
            <a:r>
              <a:t>In PowerShell, use Write-Host to write to the log:</a:t>
            </a:r>
          </a:p>
          <a:p>
            <a:endParaRPr/>
          </a:p>
          <a:p>
            <a:r>
              <a:t>Write-Host "Enter your logging statement here" </a:t>
            </a:r>
          </a:p>
        </p:txBody>
      </p:sp>
      <p:sp>
        <p:nvSpPr>
          <p:cNvPr id="4" name="Slide Number Placeholder 3"/>
          <p:cNvSpPr>
            <a:spLocks noGrp="1"/>
          </p:cNvSpPr>
          <p:nvPr>
            <p:ph type="sldNum" sz="quarter" idx="10"/>
          </p:nvPr>
        </p:nvSpPr>
        <p:spPr/>
        <p:txBody>
          <a:bodyPr/>
          <a:lstStyle/>
          <a:p>
            <a:fld id="{6101C5E1-D8E9-464D-A93E-CE21651935A7}" type="slidenum">
              <a:rPr lang="en-US" smtClean="0"/>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43750"/>
              </a:spcBef>
              <a:spcAft>
                <a:spcPct val="43750"/>
              </a:spcAft>
            </a:pPr>
            <a:r>
              <a:t>You can locate the errors and warnings tab in the same menu as the log tab. This tab shows compilation errors and warnings within your code.</a:t>
            </a:r>
          </a:p>
        </p:txBody>
      </p:sp>
      <p:sp>
        <p:nvSpPr>
          <p:cNvPr id="4" name="Slide Number Placeholder 3"/>
          <p:cNvSpPr>
            <a:spLocks noGrp="1"/>
          </p:cNvSpPr>
          <p:nvPr>
            <p:ph type="sldNum" sz="quarter" idx="10"/>
          </p:nvPr>
        </p:nvSpPr>
        <p:spPr/>
        <p:txBody>
          <a:bodyPr/>
          <a:lstStyle/>
          <a:p>
            <a:fld id="{6101C5E1-D8E9-464D-A93E-CE21651935A7}" type="slidenum">
              <a:rPr lang="en-US" smtClean="0"/>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t>Link to published module on Learn: https://docs.microsoft.com/en-us/learn/modules/learn-pr/azure/create-serverless-logic-with-azure-functions/5-add-logic-to-the-function-app </a:t>
            </a:r>
          </a:p>
        </p:txBody>
      </p:sp>
      <p:sp>
        <p:nvSpPr>
          <p:cNvPr id="4" name="Slide Number Placeholder 3"/>
          <p:cNvSpPr>
            <a:spLocks noGrp="1"/>
          </p:cNvSpPr>
          <p:nvPr>
            <p:ph type="sldNum" sz="quarter" idx="10"/>
          </p:nvPr>
        </p:nvSpPr>
        <p:spPr/>
        <p:txBody>
          <a:bodyPr/>
          <a:lstStyle/>
          <a:p>
            <a:fld id="{6101C5E1-D8E9-464D-A93E-CE21651935A7}" type="slidenum">
              <a:rPr lang="en-US" smtClean="0"/>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t>https://docs.microsoft.com/en-us/learn/modules/learn-pr/azure/create-serverless-logic-with-azure-functions/5-add-logic-to-the-function-app</a:t>
            </a:r>
          </a:p>
        </p:txBody>
      </p:sp>
      <p:sp>
        <p:nvSpPr>
          <p:cNvPr id="4" name="Slide Number Placeholder 3"/>
          <p:cNvSpPr>
            <a:spLocks noGrp="1"/>
          </p:cNvSpPr>
          <p:nvPr>
            <p:ph type="sldNum" sz="quarter" idx="10"/>
          </p:nvPr>
        </p:nvSpPr>
        <p:spPr/>
        <p:txBody>
          <a:bodyPr/>
          <a:lstStyle/>
          <a:p>
            <a:fld id="{6101C5E1-D8E9-464D-A93E-CE21651935A7}" type="slidenum">
              <a:rPr lang="en-US" smtClean="0"/>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rPr dirty="0"/>
              <a:t>You've learned how to use Azure Functions to host business logic services in the cloud. It's a great way to add hosted services to your solution that can scale and grow with your business. You focus on the code using the language of your choice, and Azure manages the infrastructure. Functions can integrate with other services, like Event Grid, GitHub, Twilio, Microsoft Graph, and Logic Apps to create complex and robust serverless workflows quickly and easily.</a:t>
            </a:r>
          </a:p>
          <a:p>
            <a:endParaRPr dirty="0"/>
          </a:p>
        </p:txBody>
      </p:sp>
      <p:sp>
        <p:nvSpPr>
          <p:cNvPr id="4" name="Slide Number Placeholder 3"/>
          <p:cNvSpPr>
            <a:spLocks noGrp="1"/>
          </p:cNvSpPr>
          <p:nvPr>
            <p:ph type="sldNum" sz="quarter" idx="10"/>
          </p:nvPr>
        </p:nvSpPr>
        <p:spPr/>
        <p:txBody>
          <a:bodyPr/>
          <a:lstStyle/>
          <a:p>
            <a:fld id="{6101C5E1-D8E9-464D-A93E-CE21651935A7}" type="slidenum">
              <a:rPr lang="en-US" smtClean="0"/>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t>Explanation: Serverless doesn't mean there are no servers - it just means the developer doesn't have to worry about servers. Instead, a cloud provider such as Azure, manages servers.</a:t>
            </a:r>
          </a:p>
        </p:txBody>
      </p:sp>
      <p:sp>
        <p:nvSpPr>
          <p:cNvPr id="4" name="Slide Number Placeholder 3"/>
          <p:cNvSpPr>
            <a:spLocks noGrp="1"/>
          </p:cNvSpPr>
          <p:nvPr>
            <p:ph type="sldNum" sz="quarter" idx="10"/>
          </p:nvPr>
        </p:nvSpPr>
        <p:spPr/>
        <p:txBody>
          <a:bodyPr/>
          <a:lstStyle/>
          <a:p>
            <a:fld id="{6101C5E1-D8E9-464D-A93E-CE21651935A7}" type="slidenum">
              <a:rPr lang="en-US" smtClean="0"/>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t>Explanation: Serverless doesn't mean there are no servers - it just means the developer doesn't have to worry about servers. Instead, a cloud provider such as Azure, manages servers.</a:t>
            </a:r>
          </a:p>
        </p:txBody>
      </p:sp>
      <p:sp>
        <p:nvSpPr>
          <p:cNvPr id="4" name="Slide Number Placeholder 3"/>
          <p:cNvSpPr>
            <a:spLocks noGrp="1"/>
          </p:cNvSpPr>
          <p:nvPr>
            <p:ph type="sldNum" sz="quarter" idx="10"/>
          </p:nvPr>
        </p:nvSpPr>
        <p:spPr/>
        <p:txBody>
          <a:bodyPr/>
          <a:lstStyle/>
          <a:p>
            <a:fld id="{6101C5E1-D8E9-464D-A93E-CE21651935A7}" type="slidenum">
              <a:rPr lang="en-US" smtClean="0"/>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t>Explanation: A function app is a way to organize and collectively manage your functions. A function app is comprised of one or more individual functions that are managed together by Azure App Service. All the functions in a function app share the same pricing plan, continuous deployment, and runtime version.</a:t>
            </a:r>
          </a:p>
        </p:txBody>
      </p:sp>
      <p:sp>
        <p:nvSpPr>
          <p:cNvPr id="4" name="Slide Number Placeholder 3"/>
          <p:cNvSpPr>
            <a:spLocks noGrp="1"/>
          </p:cNvSpPr>
          <p:nvPr>
            <p:ph type="sldNum" sz="quarter" idx="10"/>
          </p:nvPr>
        </p:nvSpPr>
        <p:spPr/>
        <p:txBody>
          <a:bodyPr/>
          <a:lstStyle/>
          <a:p>
            <a:fld id="{6101C5E1-D8E9-464D-A93E-CE21651935A7}" type="slidenum">
              <a:rPr lang="en-US" smtClean="0"/>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dirty="0"/>
          </a:p>
        </p:txBody>
      </p:sp>
      <p:sp>
        <p:nvSpPr>
          <p:cNvPr id="4" name="Slide Number Placeholder 3"/>
          <p:cNvSpPr>
            <a:spLocks noGrp="1"/>
          </p:cNvSpPr>
          <p:nvPr>
            <p:ph type="sldNum" sz="quarter" idx="10"/>
          </p:nvPr>
        </p:nvSpPr>
        <p:spPr/>
        <p:txBody>
          <a:bodyPr/>
          <a:lstStyle/>
          <a:p>
            <a:fld id="{6101C5E1-D8E9-464D-A93E-CE21651935A7}" type="slidenum">
              <a:rPr lang="en-US" smtClean="0"/>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t>Explanation: A function app is a way to organize and collectively manage your functions. A function app is comprised of one or more individual functions that are managed together by Azure App Service. All the functions in a function app share the same pricing plan, continuous deployment, and runtime version.</a:t>
            </a:r>
          </a:p>
        </p:txBody>
      </p:sp>
      <p:sp>
        <p:nvSpPr>
          <p:cNvPr id="4" name="Slide Number Placeholder 3"/>
          <p:cNvSpPr>
            <a:spLocks noGrp="1"/>
          </p:cNvSpPr>
          <p:nvPr>
            <p:ph type="sldNum" sz="quarter" idx="10"/>
          </p:nvPr>
        </p:nvSpPr>
        <p:spPr/>
        <p:txBody>
          <a:bodyPr/>
          <a:lstStyle/>
          <a:p>
            <a:fld id="{6101C5E1-D8E9-464D-A93E-CE21651935A7}" type="slidenum">
              <a:rPr lang="en-US" smtClean="0"/>
              <a:t>41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t>Explanation: The API can be included in a query string variable named "code", or it can be included in an x-functions-key HTTP header.</a:t>
            </a:r>
          </a:p>
        </p:txBody>
      </p:sp>
      <p:sp>
        <p:nvSpPr>
          <p:cNvPr id="4" name="Slide Number Placeholder 3"/>
          <p:cNvSpPr>
            <a:spLocks noGrp="1"/>
          </p:cNvSpPr>
          <p:nvPr>
            <p:ph type="sldNum" sz="quarter" idx="10"/>
          </p:nvPr>
        </p:nvSpPr>
        <p:spPr/>
        <p:txBody>
          <a:bodyPr/>
          <a:lstStyle/>
          <a:p>
            <a:fld id="{6101C5E1-D8E9-464D-A93E-CE21651935A7}" type="slidenum">
              <a:rPr lang="en-US" smtClean="0"/>
              <a:t>42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t>Explanation: The API can be included in a query string variable named "code", or it can be included in an x-functions-key HTTP header.</a:t>
            </a:r>
          </a:p>
        </p:txBody>
      </p:sp>
      <p:sp>
        <p:nvSpPr>
          <p:cNvPr id="4" name="Slide Number Placeholder 3"/>
          <p:cNvSpPr>
            <a:spLocks noGrp="1"/>
          </p:cNvSpPr>
          <p:nvPr>
            <p:ph type="sldNum" sz="quarter" idx="10"/>
          </p:nvPr>
        </p:nvSpPr>
        <p:spPr/>
        <p:txBody>
          <a:bodyPr/>
          <a:lstStyle/>
          <a:p>
            <a:fld id="{6101C5E1-D8E9-464D-A93E-CE21651935A7}" type="slidenum">
              <a:rPr lang="en-US" smtClean="0"/>
              <a:t>43</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C17486-B8AB-482F-A632-8D47F70E5707}" type="slidenum">
              <a:rPr lang="en-US" smtClean="0"/>
              <a:t>45</a:t>
            </a:fld>
            <a:endParaRPr lang="en-US"/>
          </a:p>
        </p:txBody>
      </p:sp>
    </p:spTree>
    <p:extLst>
      <p:ext uri="{BB962C8B-B14F-4D97-AF65-F5344CB8AC3E}">
        <p14:creationId xmlns:p14="http://schemas.microsoft.com/office/powerpoint/2010/main" val="4260810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95000"/>
          </a:bodyPr>
          <a:lstStyle/>
          <a:p>
            <a:pPr>
              <a:spcBef>
                <a:spcPct val="43750"/>
              </a:spcBef>
              <a:spcAft>
                <a:spcPct val="43750"/>
              </a:spcAft>
            </a:pPr>
            <a:r>
              <a:rPr lang="en-US" dirty="0"/>
              <a:t>You want to use infrared sensors at each table that provide you with data from all of the locations, and you want to develop a reusable service that can process the data from all of the different sources. With *serverless computing*, you can use a cloud provider, like Azure, to manage the infrastructure of your project. </a:t>
            </a:r>
          </a:p>
          <a:p>
            <a:pPr>
              <a:spcBef>
                <a:spcPct val="43750"/>
              </a:spcBef>
              <a:spcAft>
                <a:spcPct val="43750"/>
              </a:spcAft>
            </a:pPr>
            <a:endParaRPr lang="en-US" dirty="0"/>
          </a:p>
          <a:p>
            <a:pPr>
              <a:spcBef>
                <a:spcPct val="43750"/>
              </a:spcBef>
              <a:spcAft>
                <a:spcPct val="43750"/>
              </a:spcAft>
            </a:pPr>
            <a:r>
              <a:rPr lang="en-US" dirty="0"/>
              <a:t>Azure Functions is a key component of the serverless computing offering from Azure that enables you to run pieces of code, or *functions*, written in the programming language of your choice, in the cloud.</a:t>
            </a:r>
            <a:endParaRPr dirty="0"/>
          </a:p>
        </p:txBody>
      </p:sp>
      <p:sp>
        <p:nvSpPr>
          <p:cNvPr id="4" name="Slide Number Placeholder 3"/>
          <p:cNvSpPr>
            <a:spLocks noGrp="1"/>
          </p:cNvSpPr>
          <p:nvPr>
            <p:ph type="sldNum" sz="quarter" idx="10"/>
          </p:nvPr>
        </p:nvSpPr>
        <p:spPr/>
        <p:txBody>
          <a:bodyPr/>
          <a:lstStyle/>
          <a:p>
            <a:fld id="{6101C5E1-D8E9-464D-A93E-CE21651935A7}" type="slidenum">
              <a:rPr lang="en-US" smtClean="0"/>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rPr dirty="0">
                <a:hlinkClick r:id="rId3"/>
              </a:rPr>
              <a:t>Serverless compute</a:t>
            </a:r>
            <a:r>
              <a:rPr dirty="0"/>
              <a:t> can be thought of as a function as a service (</a:t>
            </a:r>
            <a:r>
              <a:rPr dirty="0" err="1"/>
              <a:t>FaaS</a:t>
            </a:r>
            <a:r>
              <a:rPr dirty="0"/>
              <a:t>), or a microservice that is hosted on a cloud platform. Your business logic runs as functions and you don't have to manually </a:t>
            </a:r>
            <a:r>
              <a:rPr lang="en-US" dirty="0"/>
              <a:t>create</a:t>
            </a:r>
            <a:r>
              <a:rPr dirty="0"/>
              <a:t> or scale infrastructure. The cloud provider manages infrastructure. Your app is automatically scaled out or down depending on load. Azure has several ways to build this sort of architecture. The two most common approaches are Azure Logic Apps and Azure Functions, which we'll focus on in this module.</a:t>
            </a:r>
          </a:p>
        </p:txBody>
      </p:sp>
      <p:sp>
        <p:nvSpPr>
          <p:cNvPr id="4" name="Slide Number Placeholder 3"/>
          <p:cNvSpPr>
            <a:spLocks noGrp="1"/>
          </p:cNvSpPr>
          <p:nvPr>
            <p:ph type="sldNum" sz="quarter" idx="10"/>
          </p:nvPr>
        </p:nvSpPr>
        <p:spPr/>
        <p:txBody>
          <a:bodyPr/>
          <a:lstStyle/>
          <a:p>
            <a:fld id="{6101C5E1-D8E9-464D-A93E-CE21651935A7}" type="slidenum">
              <a:rPr lang="en-US" smtClean="0"/>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43750"/>
              </a:spcBef>
              <a:spcAft>
                <a:spcPct val="43750"/>
              </a:spcAft>
            </a:pPr>
            <a:r>
              <a:rPr dirty="0"/>
              <a:t>Azure Functions is a serverless application platform. It enables developers to host business logic that can be executed without provisioning infrastructure. Functions provides intrinsic scalability and you are charged only for the resources used. You can write your function code in the language of your choice, including C#, F#, JavaScript, Python, and PowerShell Core. Support for package managers like NuGet and NPM is also included, so you can use popular libraries in your business logic.</a:t>
            </a:r>
          </a:p>
        </p:txBody>
      </p:sp>
      <p:sp>
        <p:nvSpPr>
          <p:cNvPr id="4" name="Slide Number Placeholder 3"/>
          <p:cNvSpPr>
            <a:spLocks noGrp="1"/>
          </p:cNvSpPr>
          <p:nvPr>
            <p:ph type="sldNum" sz="quarter" idx="10"/>
          </p:nvPr>
        </p:nvSpPr>
        <p:spPr/>
        <p:txBody>
          <a:bodyPr/>
          <a:lstStyle/>
          <a:p>
            <a:fld id="{6101C5E1-D8E9-464D-A93E-CE21651935A7}" type="slidenum">
              <a:rPr lang="en-US" smtClean="0"/>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emf"/></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emf"/></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2.xml"/><Relationship Id="rId4" Type="http://schemas.openxmlformats.org/officeDocument/2006/relationships/image" Target="../media/image10.sv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emf"/></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p>
            <a:fld id="{F95C858A-24FB-4346-B8D9-E8877D6AD692}" type="datetimeFigureOut">
              <a:rPr lang="en-US" smtClean="0"/>
              <a:t>2/17/22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76EE50B6-2B4B-4929-8AD3-011D24C8F98E}" type="datetimeFigureOut">
              <a:rPr lang="en-US" smtClean="0"/>
              <a:t>2/17/22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rgbClr val="243A5E"/>
        </a:solidFill>
        <a:effectLst/>
      </p:bgPr>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defPPr>
              <a:defRPr lang="en-US"/>
            </a:defP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91792391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anose="020B0502040204020203"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anose="020B0502040204020203"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141617505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Microsoft Lear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77021-9464-44F6-B827-5358FF42B1A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94518" y="613556"/>
            <a:ext cx="1366440" cy="292608"/>
          </a:xfrm>
          <a:prstGeom prst="rect">
            <a:avLst/>
          </a:prstGeom>
        </p:spPr>
      </p:pic>
      <p:sp>
        <p:nvSpPr>
          <p:cNvPr id="12" name="Text Placeholder 4">
            <a:extLst>
              <a:ext uri="{FF2B5EF4-FFF2-40B4-BE49-F238E27FC236}">
                <a16:creationId xmlns:a16="http://schemas.microsoft.com/office/drawing/2014/main" id="{5AF0652F-7102-4C27-A256-1E62A5FF6BFC}"/>
              </a:ext>
            </a:extLst>
          </p:cNvPr>
          <p:cNvSpPr txBox="1"/>
          <p:nvPr userDrawn="1"/>
        </p:nvSpPr>
        <p:spPr>
          <a:xfrm>
            <a:off x="568960" y="6259684"/>
            <a:ext cx="4163498" cy="307777"/>
          </a:xfrm>
          <a:prstGeom prst="rect">
            <a:avLst/>
          </a:prstGeom>
          <a:noFill/>
        </p:spPr>
        <p:txBody>
          <a:bodyPr wrap="square" lIns="0" tIns="0" rIns="0" bIns="0">
            <a:spAutoFit/>
          </a:bodyPr>
          <a:lstStyle>
            <a:defPPr>
              <a:defRPr lang="en-US"/>
            </a:defPPr>
            <a:lvl1pPr marL="0" marR="0" indent="0" algn="l" defTabSz="932742" rtl="0" eaLnBrk="1" fontAlgn="auto" latinLnBrk="0" hangingPunct="1">
              <a:lnSpc>
                <a:spcPct val="100000"/>
              </a:lnSpc>
              <a:spcBef>
                <a:spcPct val="0"/>
              </a:spcBef>
              <a:spcAft>
                <a:spcPct val="0"/>
              </a:spcAft>
              <a:buClrTx/>
              <a:buSzPct val="90000"/>
              <a:buFont typeface="Wingdings" panose="05000000000000000000" pitchFamily="2" charset="2"/>
              <a:buNone/>
              <a:defRPr sz="2400" kern="1200" spc="0" baseline="0">
                <a:solidFill>
                  <a:srgbClr val="0078D4"/>
                </a:solidFill>
                <a:latin typeface="+mj-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a:t>Microsoft.com/Learn</a:t>
            </a:r>
          </a:p>
        </p:txBody>
      </p:sp>
    </p:spTree>
    <p:extLst>
      <p:ext uri="{BB962C8B-B14F-4D97-AF65-F5344CB8AC3E}">
        <p14:creationId xmlns:p14="http://schemas.microsoft.com/office/powerpoint/2010/main" val="2322531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2F454218-0D46-4351-BBBB-D82416BE5B22}"/>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4" name="Image" descr="Image">
            <a:extLst>
              <a:ext uri="{FF2B5EF4-FFF2-40B4-BE49-F238E27FC236}">
                <a16:creationId xmlns:a16="http://schemas.microsoft.com/office/drawing/2014/main" id="{639BE83B-0B32-4FF7-946B-BAF64DA16D80}"/>
              </a:ext>
            </a:extLst>
          </p:cNvPr>
          <p:cNvPicPr>
            <a:picLocks noChangeAspect="1"/>
          </p:cNvPicPr>
          <p:nvPr userDrawn="1"/>
        </p:nvPicPr>
        <p:blipFill>
          <a:blip r:embed="rId3"/>
          <a:stretch>
            <a:fillRect/>
          </a:stretch>
        </p:blipFill>
        <p:spPr>
          <a:xfrm>
            <a:off x="0" y="702520"/>
            <a:ext cx="12190286" cy="6155481"/>
          </a:xfrm>
          <a:prstGeom prst="rect">
            <a:avLst/>
          </a:prstGeom>
          <a:ln w="12700">
            <a:miter lim="400000"/>
          </a:ln>
        </p:spPr>
      </p:pic>
      <p:sp>
        <p:nvSpPr>
          <p:cNvPr id="9" name="Title 1"/>
          <p:cNvSpPr>
            <a:spLocks noGrp="1"/>
          </p:cNvSpPr>
          <p:nvPr>
            <p:ph type="title" hasCustomPrompt="1"/>
          </p:nvPr>
        </p:nvSpPr>
        <p:spPr>
          <a:xfrm>
            <a:off x="584200" y="2979778"/>
            <a:ext cx="6883400" cy="553998"/>
          </a:xfrm>
          <a:noFill/>
        </p:spPr>
        <p:txBody>
          <a:bodyPr wrap="square" lIns="0" tIns="0" rIns="0" bIns="0" anchor="b" anchorCtr="0">
            <a:spAutoFit/>
          </a:bodyPr>
          <a:lstStyle>
            <a:lvl1pPr>
              <a:defRPr sz="3600" spc="-50" baseline="0">
                <a:solidFill>
                  <a:schemeClr val="tx1"/>
                </a:solidFill>
                <a:latin typeface="+mj-lt"/>
                <a:cs typeface="Segoe UI" pitchFamily="34" charset="0"/>
              </a:defRPr>
            </a:lvl1pPr>
          </a:lstStyle>
          <a:p>
            <a:r>
              <a:rPr lang="en-US"/>
              <a:t>Presentation title </a:t>
            </a:r>
          </a:p>
        </p:txBody>
      </p:sp>
      <p:sp>
        <p:nvSpPr>
          <p:cNvPr id="5" name="Text Placeholder 4"/>
          <p:cNvSpPr>
            <a:spLocks noGrp="1"/>
          </p:cNvSpPr>
          <p:nvPr>
            <p:ph type="body" sz="quarter" idx="12" hasCustomPrompt="1"/>
          </p:nvPr>
        </p:nvSpPr>
        <p:spPr>
          <a:xfrm>
            <a:off x="584200" y="3962400"/>
            <a:ext cx="6883400" cy="338554"/>
          </a:xfrm>
          <a:noFill/>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pPr lvl="0"/>
            <a:r>
              <a:rPr lang="en-US"/>
              <a:t>Speaker name or subtitle text</a:t>
            </a:r>
          </a:p>
        </p:txBody>
      </p:sp>
      <p:pic>
        <p:nvPicPr>
          <p:cNvPr id="2" name="MS logo white - EMF" descr="Microsoft logo white text version">
            <a:extLst>
              <a:ext uri="{FF2B5EF4-FFF2-40B4-BE49-F238E27FC236}">
                <a16:creationId xmlns:a16="http://schemas.microsoft.com/office/drawing/2014/main" id="{FBA90332-A7D9-4353-82A5-431FF1E924E8}"/>
              </a:ext>
            </a:extLst>
          </p:cNvPr>
          <p:cNvPicPr>
            <a:picLocks noChangeAspect="1"/>
          </p:cNvPicPr>
          <p:nvPr userDrawn="1"/>
        </p:nvPicPr>
        <p:blipFill>
          <a:blip r:embed="rId4"/>
          <a:stretch>
            <a:fillRect/>
          </a:stretch>
        </p:blipFill>
        <p:spPr bwMode="invGray">
          <a:xfrm>
            <a:off x="584200" y="585788"/>
            <a:ext cx="1366245" cy="292608"/>
          </a:xfrm>
          <a:prstGeom prst="rect">
            <a:avLst/>
          </a:prstGeom>
        </p:spPr>
      </p:pic>
    </p:spTree>
    <p:extLst>
      <p:ext uri="{BB962C8B-B14F-4D97-AF65-F5344CB8AC3E}">
        <p14:creationId xmlns:p14="http://schemas.microsoft.com/office/powerpoint/2010/main" val="39207587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4704">
          <p15:clr>
            <a:srgbClr val="5ACBF0"/>
          </p15:clr>
        </p15:guide>
        <p15:guide id="4" orient="horz" pos="2160">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658178423"/>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013218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09212927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5" userDrawn="1">
          <p15:clr>
            <a:srgbClr val="5ACBF0"/>
          </p15:clr>
        </p15:guide>
        <p15:guide id="4" pos="3660">
          <p15:clr>
            <a:srgbClr val="5ACBF0"/>
          </p15:clr>
        </p15:guide>
        <p15:guide id="5" pos="4024">
          <p15:clr>
            <a:srgbClr val="5ACBF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342751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3" userDrawn="1">
          <p15:clr>
            <a:srgbClr val="5ACBF0"/>
          </p15:clr>
        </p15:guide>
        <p15:guide id="4" pos="3656">
          <p15:clr>
            <a:srgbClr val="5ACBF0"/>
          </p15:clr>
        </p15:guide>
        <p15:guide id="5" pos="4024">
          <p15:clr>
            <a:srgbClr val="5ACBF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66750" indent="-152400">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85800" indent="-136525">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031953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hree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a:lvl1pPr>
            <a:lvl2pPr marL="322263" indent="-150813">
              <a:defRPr lang="en-US" sz="1800"/>
            </a:lvl2pPr>
            <a:lvl3pPr marL="466725" indent="-138113">
              <a:defRPr lang="en-US"/>
            </a:lvl3pPr>
            <a:lvl4pPr marL="595313" indent="-128588">
              <a:defRPr lang="en-US"/>
            </a:lvl4pPr>
            <a:lvl5pPr marL="731838" indent="-1222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7704460"/>
      </p:ext>
    </p:extLst>
  </p:cSld>
  <p:clrMapOvr>
    <a:masterClrMapping/>
  </p:clrMapOvr>
  <p:transition>
    <p:fade/>
  </p:transition>
  <p:extLst>
    <p:ext uri="{DCECCB84-F9BA-43D5-87BE-67443E8EF086}">
      <p15:sldGuideLst xmlns:p15="http://schemas.microsoft.com/office/powerpoint/2012/main">
        <p15:guide id="3" orient="horz" pos="1506" userDrawn="1">
          <p15:clr>
            <a:srgbClr val="5ACBF0"/>
          </p15:clr>
        </p15:guide>
        <p15:guide id="4" orient="horz" pos="906" userDrawn="1">
          <p15:clr>
            <a:srgbClr val="5ACBF0"/>
          </p15:clr>
        </p15:guide>
        <p15:guide id="5" orient="horz" pos="288">
          <p15:clr>
            <a:srgbClr val="5ACBF0"/>
          </p15:clr>
        </p15:guide>
        <p15:guide id="6" pos="2430" userDrawn="1">
          <p15:clr>
            <a:srgbClr val="5ACBF0"/>
          </p15:clr>
        </p15:guide>
        <p15:guide id="7" pos="2811" userDrawn="1">
          <p15:clr>
            <a:srgbClr val="5ACBF0"/>
          </p15:clr>
        </p15:guide>
        <p15:guide id="8" pos="4871" userDrawn="1">
          <p15:clr>
            <a:srgbClr val="5ACBF0"/>
          </p15:clr>
        </p15:guide>
        <p15:guide id="9" pos="5251" userDrawn="1">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C99DB8A6-1B51-4738-937F-DFEB5F9668CB}" type="datetimeFigureOut">
              <a:rPr lang="en-US" smtClean="0"/>
              <a:t>2/17/22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Four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1793320"/>
      </p:ext>
    </p:extLst>
  </p:cSld>
  <p:clrMapOvr>
    <a:masterClrMapping/>
  </p:clrMapOvr>
  <p:transition>
    <p:fade/>
  </p:transition>
  <p:extLst>
    <p:ext uri="{DCECCB84-F9BA-43D5-87BE-67443E8EF086}">
      <p15:sldGuideLst xmlns:p15="http://schemas.microsoft.com/office/powerpoint/2012/main">
        <p15:guide id="4" orient="horz" pos="906" userDrawn="1">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userDrawn="1">
          <p15:clr>
            <a:srgbClr val="5ACBF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0963968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2875002"/>
            <a:ext cx="4160521"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75921932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userDrawn="1">
          <p15:clr>
            <a:srgbClr val="5ACBF0"/>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1" pos="3336" userDrawn="1">
          <p15:clr>
            <a:srgbClr val="FBAE40"/>
          </p15:clr>
        </p15:guide>
        <p15:guide id="32" orient="horz" pos="2160" userDrawn="1">
          <p15:clr>
            <a:srgbClr val="5ACBF0"/>
          </p15:clr>
        </p15:guide>
        <p15:guide id="33" pos="2994" userDrawn="1">
          <p15:clr>
            <a:srgbClr val="5ACBF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itchFamily="34" charset="0"/>
              </a:defRPr>
            </a:lvl1pPr>
          </a:lstStyle>
          <a:p>
            <a:r>
              <a:rPr lang="en-US"/>
              <a:t>Click to edit Master title style</a:t>
            </a:r>
          </a:p>
        </p:txBody>
      </p:sp>
    </p:spTree>
    <p:extLst>
      <p:ext uri="{BB962C8B-B14F-4D97-AF65-F5344CB8AC3E}">
        <p14:creationId xmlns:p14="http://schemas.microsoft.com/office/powerpoint/2010/main" val="411028677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306036220"/>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 Diagonal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745737"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7" name="Picture Placeholder 6" descr="This photo is a 'placeholder' only. Drag or drop your photo here, or click and tap the center to insert a photo.">
            <a:extLst>
              <a:ext uri="{FF2B5EF4-FFF2-40B4-BE49-F238E27FC236}">
                <a16:creationId xmlns:a16="http://schemas.microsoft.com/office/drawing/2014/main" id="{96FC256F-5E96-4FBB-9716-7513A1C62748}"/>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081788956"/>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6" orient="horz" pos="904">
          <p15:clr>
            <a:srgbClr val="5ACBF0"/>
          </p15:clr>
        </p15:guide>
        <p15:guide id="7" orient="horz" pos="1968">
          <p15:clr>
            <a:srgbClr val="5ACBF0"/>
          </p15:clr>
        </p15:guide>
        <p15:guide id="8" orient="horz" pos="2226">
          <p15:clr>
            <a:srgbClr val="5ACBF0"/>
          </p15:clr>
        </p15:guide>
        <p15:guide id="11" pos="2993">
          <p15:clr>
            <a:srgbClr val="5ACBF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4166658066"/>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Diagonal Right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745738" cy="5683249"/>
          </a:xfrm>
        </p:spPr>
        <p:txBody>
          <a:bodyPr anchor="ctr"/>
          <a:lstStyle/>
          <a:p>
            <a:r>
              <a:rPr lang="en-US"/>
              <a:t>Click to edit Master title style</a:t>
            </a:r>
          </a:p>
        </p:txBody>
      </p:sp>
      <p:sp>
        <p:nvSpPr>
          <p:cNvPr id="9" name="Picture Placeholder 8" descr="This photo is a 'placeholder' only. Drag or drop your photo here, or click and tap the center to insert a photo.">
            <a:extLst>
              <a:ext uri="{FF2B5EF4-FFF2-40B4-BE49-F238E27FC236}">
                <a16:creationId xmlns:a16="http://schemas.microsoft.com/office/drawing/2014/main" id="{2329700E-8602-48B7-B5D9-EEDEF0890439}"/>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CB83FC06-DEAF-44A6-AE44-1424370CFF6E}"/>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07196514"/>
      </p:ext>
    </p:extLst>
  </p:cSld>
  <p:clrMapOvr>
    <a:masterClrMapping/>
  </p:clrMapOvr>
  <p:transition>
    <p:fade/>
  </p:transition>
  <p:extLst>
    <p:ext uri="{DCECCB84-F9BA-43D5-87BE-67443E8EF086}">
      <p15:sldGuideLst xmlns:p15="http://schemas.microsoft.com/office/powerpoint/2012/main">
        <p15:guide id="5" orient="horz" pos="2160">
          <p15:clr>
            <a:srgbClr val="5ACBF0"/>
          </p15:clr>
        </p15:guide>
        <p15:guide id="6" pos="3360" userDrawn="1">
          <p15:clr>
            <a:srgbClr val="5ACBF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214330934"/>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586810411"/>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_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77021-9464-44F6-B827-5358FF42B1A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94518" y="613556"/>
            <a:ext cx="1366440" cy="292608"/>
          </a:xfrm>
          <a:prstGeom prst="rect">
            <a:avLst/>
          </a:prstGeom>
        </p:spPr>
      </p:pic>
      <p:sp>
        <p:nvSpPr>
          <p:cNvPr id="12" name="Text Placeholder 4">
            <a:extLst>
              <a:ext uri="{FF2B5EF4-FFF2-40B4-BE49-F238E27FC236}">
                <a16:creationId xmlns:a16="http://schemas.microsoft.com/office/drawing/2014/main" id="{5AF0652F-7102-4C27-A256-1E62A5FF6BFC}"/>
              </a:ext>
            </a:extLst>
          </p:cNvPr>
          <p:cNvSpPr txBox="1"/>
          <p:nvPr userDrawn="1"/>
        </p:nvSpPr>
        <p:spPr>
          <a:xfrm>
            <a:off x="568960" y="6259684"/>
            <a:ext cx="4163498" cy="307777"/>
          </a:xfrm>
          <a:prstGeom prst="rect">
            <a:avLst/>
          </a:prstGeom>
          <a:noFill/>
        </p:spPr>
        <p:txBody>
          <a:bodyPr wrap="square" lIns="0" tIns="0" rIns="0" bIns="0">
            <a:spAutoFit/>
          </a:bodyPr>
          <a:lstStyle>
            <a:defPPr>
              <a:defRPr lang="en-US"/>
            </a:defPPr>
            <a:lvl1pPr marL="0" marR="0" indent="0" algn="l" defTabSz="932742" rtl="0" eaLnBrk="1" fontAlgn="auto" latinLnBrk="0" hangingPunct="1">
              <a:lnSpc>
                <a:spcPct val="100000"/>
              </a:lnSpc>
              <a:spcBef>
                <a:spcPct val="0"/>
              </a:spcBef>
              <a:spcAft>
                <a:spcPct val="0"/>
              </a:spcAft>
              <a:buClrTx/>
              <a:buSzPct val="90000"/>
              <a:buFont typeface="Wingdings" panose="05000000000000000000" pitchFamily="2" charset="2"/>
              <a:buNone/>
              <a:defRPr sz="2400" kern="1200" spc="0" baseline="0">
                <a:solidFill>
                  <a:srgbClr val="0078D4"/>
                </a:solidFill>
                <a:latin typeface="+mj-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a:t>Microsoft.com/Learn</a:t>
            </a:r>
          </a:p>
        </p:txBody>
      </p:sp>
    </p:spTree>
    <p:extLst>
      <p:ext uri="{BB962C8B-B14F-4D97-AF65-F5344CB8AC3E}">
        <p14:creationId xmlns:p14="http://schemas.microsoft.com/office/powerpoint/2010/main" val="375836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539212769"/>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710487086"/>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386330844"/>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44648161"/>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4140506149"/>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68234006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955424668"/>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198120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1756631" y="4984745"/>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5054125" y="23844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829556"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812705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902481"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813935669"/>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1" userDrawn="1">
          <p15:clr>
            <a:srgbClr val="5ACBF0"/>
          </p15:clr>
        </p15:guide>
        <p15:guide id="3" pos="3840" userDrawn="1">
          <p15:clr>
            <a:srgbClr val="5ACBF0"/>
          </p15:clr>
        </p15:guide>
        <p15:guide id="4" pos="1904" userDrawn="1">
          <p15:clr>
            <a:srgbClr val="5ACBF0"/>
          </p15:clr>
        </p15:guide>
        <p15:guide id="5" pos="5775" userDrawn="1">
          <p15:clr>
            <a:srgbClr val="5ACBF0"/>
          </p15:clr>
        </p15:guide>
        <p15:guide id="6" pos="1104" userDrawn="1">
          <p15:clr>
            <a:srgbClr val="5ACBF0"/>
          </p15:clr>
        </p15:guide>
        <p15:guide id="7" pos="2705" userDrawn="1">
          <p15:clr>
            <a:srgbClr val="5ACBF0"/>
          </p15:clr>
        </p15:guide>
        <p15:guide id="8" pos="3043" userDrawn="1">
          <p15:clr>
            <a:srgbClr val="5ACBF0"/>
          </p15:clr>
        </p15:guide>
        <p15:guide id="9" pos="4642" userDrawn="1">
          <p15:clr>
            <a:srgbClr val="5ACBF0"/>
          </p15:clr>
        </p15:guide>
        <p15:guide id="10" pos="4980" userDrawn="1">
          <p15:clr>
            <a:srgbClr val="5ACBF0"/>
          </p15:clr>
        </p15:guide>
        <p15:guide id="11" pos="6576" userDrawn="1">
          <p15:clr>
            <a:srgbClr val="5ACBF0"/>
          </p15:clr>
        </p15:guide>
        <p15:guide id="12" orient="horz" pos="1502" userDrawn="1">
          <p15:clr>
            <a:srgbClr val="5ACBF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828296"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2612"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64623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27985"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462013"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252243"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30106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076500"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08426840"/>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8" userDrawn="1">
          <p15:clr>
            <a:srgbClr val="5ACBF0"/>
          </p15:clr>
        </p15:guide>
        <p15:guide id="3" pos="3937" userDrawn="1">
          <p15:clr>
            <a:srgbClr val="5ACBF0"/>
          </p15:clr>
        </p15:guide>
        <p15:guide id="4" pos="1961" userDrawn="1">
          <p15:clr>
            <a:srgbClr val="5ACBF0"/>
          </p15:clr>
        </p15:guide>
        <p15:guide id="5" pos="5717" userDrawn="1">
          <p15:clr>
            <a:srgbClr val="5ACBF0"/>
          </p15:clr>
        </p15:guide>
        <p15:guide id="6" pos="5534" userDrawn="1">
          <p15:clr>
            <a:srgbClr val="5ACBF0"/>
          </p15:clr>
        </p15:guide>
        <p15:guide id="7" pos="3760" userDrawn="1">
          <p15:clr>
            <a:srgbClr val="5ACBF0"/>
          </p15:clr>
        </p15:guide>
        <p15:guide id="8" pos="2162" userDrawn="1">
          <p15:clr>
            <a:srgbClr val="5ACBF0"/>
          </p15:clr>
        </p15:guide>
        <p15:guide id="10" pos="2955" userDrawn="1">
          <p15:clr>
            <a:srgbClr val="5ACBF0"/>
          </p15:clr>
        </p15:guide>
        <p15:guide id="11" pos="4727" userDrawn="1">
          <p15:clr>
            <a:srgbClr val="5ACBF0"/>
          </p15:clr>
        </p15:guide>
        <p15:guide id="12" pos="6515" userDrawn="1">
          <p15:clr>
            <a:srgbClr val="5ACBF0"/>
          </p15:clr>
        </p15:guide>
        <p15:guide id="13" pos="1176" userDrawn="1">
          <p15:clr>
            <a:srgbClr val="5ACBF0"/>
          </p15:clr>
        </p15:guide>
        <p15:guide id="14" orient="horz" pos="1504" userDrawn="1">
          <p15:clr>
            <a:srgbClr val="5ACBF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430887"/>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841763"/>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_layout_2">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2F454218-0D46-4351-BBBB-D82416BE5B22}"/>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4" name="Image" descr="Image">
            <a:extLst>
              <a:ext uri="{FF2B5EF4-FFF2-40B4-BE49-F238E27FC236}">
                <a16:creationId xmlns:a16="http://schemas.microsoft.com/office/drawing/2014/main" id="{639BE83B-0B32-4FF7-946B-BAF64DA16D80}"/>
              </a:ext>
            </a:extLst>
          </p:cNvPr>
          <p:cNvPicPr>
            <a:picLocks noChangeAspect="1"/>
          </p:cNvPicPr>
          <p:nvPr userDrawn="1"/>
        </p:nvPicPr>
        <p:blipFill>
          <a:blip r:embed="rId3"/>
          <a:stretch>
            <a:fillRect/>
          </a:stretch>
        </p:blipFill>
        <p:spPr>
          <a:xfrm>
            <a:off x="0" y="702520"/>
            <a:ext cx="12190286" cy="6155481"/>
          </a:xfrm>
          <a:prstGeom prst="rect">
            <a:avLst/>
          </a:prstGeom>
          <a:ln w="12700">
            <a:miter lim="400000"/>
          </a:ln>
        </p:spPr>
      </p:pic>
      <p:sp>
        <p:nvSpPr>
          <p:cNvPr id="9" name="Title"/>
          <p:cNvSpPr>
            <a:spLocks noGrp="1"/>
          </p:cNvSpPr>
          <p:nvPr>
            <p:ph type="title" hasCustomPrompt="1"/>
          </p:nvPr>
        </p:nvSpPr>
        <p:spPr>
          <a:xfrm>
            <a:off x="584200" y="2979778"/>
            <a:ext cx="6883400" cy="553998"/>
          </a:xfrm>
          <a:noFill/>
        </p:spPr>
        <p:txBody>
          <a:bodyPr wrap="square" lIns="0" tIns="0" rIns="0" bIns="0" anchor="b" anchorCtr="0">
            <a:spAutoFit/>
          </a:bodyPr>
          <a:lstStyle>
            <a:lvl1pPr>
              <a:defRPr sz="3600" spc="-50" baseline="0">
                <a:solidFill>
                  <a:schemeClr val="tx1"/>
                </a:solidFill>
                <a:latin typeface="+mj-lt"/>
                <a:cs typeface="Segoe UI" pitchFamily="34" charset="0"/>
              </a:defRPr>
            </a:lvl1pPr>
          </a:lstStyle>
          <a:p>
            <a:r>
              <a:rPr lang="en-US"/>
              <a:t>Presentation title </a:t>
            </a:r>
          </a:p>
        </p:txBody>
      </p:sp>
      <p:sp>
        <p:nvSpPr>
          <p:cNvPr id="5" name="Subtitle"/>
          <p:cNvSpPr>
            <a:spLocks noGrp="1"/>
          </p:cNvSpPr>
          <p:nvPr>
            <p:ph type="body" sz="quarter" idx="12" hasCustomPrompt="1"/>
          </p:nvPr>
        </p:nvSpPr>
        <p:spPr>
          <a:xfrm>
            <a:off x="584200" y="3962400"/>
            <a:ext cx="6883400" cy="338554"/>
          </a:xfrm>
          <a:noFill/>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pPr lvl="0"/>
            <a:r>
              <a:rPr lang="en-US"/>
              <a:t>Speaker name or subtitle text</a:t>
            </a:r>
          </a:p>
        </p:txBody>
      </p:sp>
      <p:pic>
        <p:nvPicPr>
          <p:cNvPr id="2" name="MS logo white - EMF" descr="Microsoft logo white text version">
            <a:extLst>
              <a:ext uri="{FF2B5EF4-FFF2-40B4-BE49-F238E27FC236}">
                <a16:creationId xmlns:a16="http://schemas.microsoft.com/office/drawing/2014/main" id="{FBA90332-A7D9-4353-82A5-431FF1E924E8}"/>
              </a:ext>
            </a:extLst>
          </p:cNvPr>
          <p:cNvPicPr>
            <a:picLocks noChangeAspect="1"/>
          </p:cNvPicPr>
          <p:nvPr userDrawn="1"/>
        </p:nvPicPr>
        <p:blipFill>
          <a:blip r:embed="rId4"/>
          <a:stretch>
            <a:fillRect/>
          </a:stretch>
        </p:blipFill>
        <p:spPr bwMode="invGray">
          <a:xfrm>
            <a:off x="584200" y="585788"/>
            <a:ext cx="1366245" cy="292608"/>
          </a:xfrm>
          <a:prstGeom prst="rect">
            <a:avLst/>
          </a:prstGeom>
        </p:spPr>
      </p:pic>
    </p:spTree>
    <p:extLst>
      <p:ext uri="{BB962C8B-B14F-4D97-AF65-F5344CB8AC3E}">
        <p14:creationId xmlns:p14="http://schemas.microsoft.com/office/powerpoint/2010/main" val="41335442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4704">
          <p15:clr>
            <a:srgbClr val="5ACBF0"/>
          </p15:clr>
        </p15:guide>
        <p15:guide id="4" orient="horz" pos="2160">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3211969"/>
            <a:ext cx="6667500" cy="430887"/>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flipH="1">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021137274"/>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gradFill>
        </p:spPr>
        <p:txBody>
          <a:bodyPr vert="horz" wrap="square" lIns="585216" tIns="91440" rIns="0" bIns="91440" rtlCol="0">
            <a:spAutoFit/>
          </a:bodyPr>
          <a:lstStyle>
            <a:lvl1pPr marL="0" indent="0">
              <a:buNone/>
              <a:defRPr lang="en-US" sz="1999">
                <a:solidFill>
                  <a:srgbClr val="FFFFFF"/>
                </a:solidFill>
                <a:latin typeface="+mj-lt"/>
              </a:defRPr>
            </a:lvl1pPr>
          </a:lstStyle>
          <a:p>
            <a:pPr marL="0" lvl="0" indent="0">
              <a:buNone/>
            </a:pPr>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99410620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4280010946"/>
      </p:ext>
    </p:extLst>
  </p:cSld>
  <p:clrMapOvr>
    <a:masterClrMapping/>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ode Bottom">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44973984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ode To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553998"/>
          </a:xfrm>
        </p:spPr>
        <p:txBody>
          <a:bodyPr/>
          <a:lstStyle>
            <a:lvl1pPr>
              <a:defRPr>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108411353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ode Right s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79375892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22713010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9B76177D-2EF6-4521-94A2-23E08BF9F9D3}"/>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7" name="Image" descr="Image">
            <a:extLst>
              <a:ext uri="{FF2B5EF4-FFF2-40B4-BE49-F238E27FC236}">
                <a16:creationId xmlns:a16="http://schemas.microsoft.com/office/drawing/2014/main" id="{9C455890-8289-4143-86AB-7615AE5D2F0C}"/>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3223"/>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6882384" cy="338554"/>
          </a:xfrm>
          <a:noFill/>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pPr lvl="0"/>
            <a:r>
              <a:rPr lang="en-US"/>
              <a:t>Speaker name or subtitle</a:t>
            </a:r>
          </a:p>
        </p:txBody>
      </p:sp>
    </p:spTree>
    <p:extLst>
      <p:ext uri="{BB962C8B-B14F-4D97-AF65-F5344CB8AC3E}">
        <p14:creationId xmlns:p14="http://schemas.microsoft.com/office/powerpoint/2010/main" val="35051639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0">
          <p15:clr>
            <a:srgbClr val="5ACBF0"/>
          </p15:clr>
        </p15:guide>
        <p15:guide id="4" orient="horz" pos="2505">
          <p15:clr>
            <a:srgbClr val="5ACBF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B9A523E9-3540-4A3B-ADB7-14250A07DF15}"/>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6" name="Image" descr="Image">
            <a:extLst>
              <a:ext uri="{FF2B5EF4-FFF2-40B4-BE49-F238E27FC236}">
                <a16:creationId xmlns:a16="http://schemas.microsoft.com/office/drawing/2014/main" id="{F0EEB245-734B-42B2-842F-C99AEF438844}"/>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5808"/>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31745673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1">
          <p15:clr>
            <a:srgbClr val="5ACBF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448060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t_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9D6EAAE-2A71-408A-8C51-EF1E9D307914}"/>
              </a:ext>
            </a:extLst>
          </p:cNvPr>
          <p:cNvGrpSpPr/>
          <p:nvPr userDrawn="1"/>
        </p:nvGrpSpPr>
        <p:grpSpPr>
          <a:xfrm>
            <a:off x="6087122" y="-1213311"/>
            <a:ext cx="7693173" cy="7844717"/>
            <a:chOff x="6087122" y="-1213311"/>
            <a:chExt cx="7693173" cy="7844717"/>
          </a:xfrm>
        </p:grpSpPr>
        <p:sp>
          <p:nvSpPr>
            <p:cNvPr id="4" name="Oval 3">
              <a:extLst>
                <a:ext uri="{FF2B5EF4-FFF2-40B4-BE49-F238E27FC236}">
                  <a16:creationId xmlns:a16="http://schemas.microsoft.com/office/drawing/2014/main" id="{71E56648-704C-49AF-AEEA-FF59CA7FDE38}"/>
                </a:ext>
              </a:extLst>
            </p:cNvPr>
            <p:cNvSpPr/>
            <p:nvPr/>
          </p:nvSpPr>
          <p:spPr bwMode="auto">
            <a:xfrm>
              <a:off x="6087122" y="-1213311"/>
              <a:ext cx="7693173" cy="769317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5" name="Right Triangle 4">
              <a:extLst>
                <a:ext uri="{FF2B5EF4-FFF2-40B4-BE49-F238E27FC236}">
                  <a16:creationId xmlns:a16="http://schemas.microsoft.com/office/drawing/2014/main" id="{88C99755-B631-4A7C-86CD-3BB602C43A1D}"/>
                </a:ext>
              </a:extLst>
            </p:cNvPr>
            <p:cNvSpPr/>
            <p:nvPr/>
          </p:nvSpPr>
          <p:spPr bwMode="auto">
            <a:xfrm rot="7795696">
              <a:off x="6213653" y="4453472"/>
              <a:ext cx="2177934" cy="2177934"/>
            </a:xfrm>
            <a:prstGeom prst="rtTriangl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pic>
        <p:nvPicPr>
          <p:cNvPr id="8" name="Graphic 7">
            <a:extLst>
              <a:ext uri="{FF2B5EF4-FFF2-40B4-BE49-F238E27FC236}">
                <a16:creationId xmlns:a16="http://schemas.microsoft.com/office/drawing/2014/main" id="{C60457C0-410E-4BB1-B48D-5E30D004A1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970" r="26639"/>
          <a:stretch>
            <a:fillRect/>
          </a:stretch>
        </p:blipFill>
        <p:spPr>
          <a:xfrm>
            <a:off x="7086600" y="1142322"/>
            <a:ext cx="4811713" cy="3409758"/>
          </a:xfrm>
          <a:prstGeom prst="rect">
            <a:avLst/>
          </a:prstGeom>
        </p:spPr>
      </p:pic>
      <p:sp>
        <p:nvSpPr>
          <p:cNvPr id="9" name="TextBox 8">
            <a:extLst>
              <a:ext uri="{FF2B5EF4-FFF2-40B4-BE49-F238E27FC236}">
                <a16:creationId xmlns:a16="http://schemas.microsoft.com/office/drawing/2014/main" id="{9EDA60A6-6501-49F5-AFA0-2F4D5841F163}"/>
              </a:ext>
            </a:extLst>
          </p:cNvPr>
          <p:cNvSpPr txBox="1"/>
          <p:nvPr userDrawn="1"/>
        </p:nvSpPr>
        <p:spPr>
          <a:xfrm>
            <a:off x="584460" y="2768462"/>
            <a:ext cx="3595280" cy="553998"/>
          </a:xfrm>
          <a:prstGeom prst="rect">
            <a:avLst/>
          </a:prstGeom>
          <a:noFill/>
        </p:spPr>
        <p:txBody>
          <a:bodyPr wrap="none" lIns="0" tIns="0" rIns="0" bIns="0" rtlCol="0">
            <a:spAutoFit/>
          </a:bodyPr>
          <a:lstStyle>
            <a:defPPr>
              <a:defRPr lang="en-US"/>
            </a:defPPr>
          </a:lstStyle>
          <a:p>
            <a:pPr algn="l"/>
            <a:r>
              <a:rPr lang="en-US" sz="3600">
                <a:latin typeface="+mj-lt"/>
              </a:rPr>
              <a:t>Live &amp; interactive</a:t>
            </a:r>
          </a:p>
        </p:txBody>
      </p:sp>
      <p:sp>
        <p:nvSpPr>
          <p:cNvPr id="10" name="TextBox 9">
            <a:extLst>
              <a:ext uri="{FF2B5EF4-FFF2-40B4-BE49-F238E27FC236}">
                <a16:creationId xmlns:a16="http://schemas.microsoft.com/office/drawing/2014/main" id="{099D6C6E-22A3-429F-A1F2-3A2CE31B3A94}"/>
              </a:ext>
            </a:extLst>
          </p:cNvPr>
          <p:cNvSpPr txBox="1"/>
          <p:nvPr userDrawn="1"/>
        </p:nvSpPr>
        <p:spPr>
          <a:xfrm>
            <a:off x="584460" y="3492501"/>
            <a:ext cx="5130540" cy="861774"/>
          </a:xfrm>
          <a:prstGeom prst="rect">
            <a:avLst/>
          </a:prstGeom>
          <a:noFill/>
        </p:spPr>
        <p:txBody>
          <a:bodyPr wrap="square" lIns="0" tIns="0" rIns="0" bIns="0" rtlCol="0">
            <a:spAutoFit/>
          </a:bodyPr>
          <a:lstStyle>
            <a:defPPr>
              <a:defRPr lang="en-US"/>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sz="2800"/>
              <a:t>Say “hi” and ask questions in the chat</a:t>
            </a:r>
            <a:endParaRPr lang="en-US" sz="2800" b="1"/>
          </a:p>
        </p:txBody>
      </p:sp>
    </p:spTree>
    <p:extLst>
      <p:ext uri="{BB962C8B-B14F-4D97-AF65-F5344CB8AC3E}">
        <p14:creationId xmlns:p14="http://schemas.microsoft.com/office/powerpoint/2010/main" val="3634608756"/>
      </p:ext>
    </p:extLst>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361790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 Blank 2">
    <p:bg>
      <p:bgPr>
        <a:solidFill>
          <a:srgbClr val="243A5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94960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rgbClr val="243A5E"/>
        </a:solidFill>
        <a:effectLst/>
      </p:bgPr>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defPPr>
              <a:defRPr lang="en-US"/>
            </a:defP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407416295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Black Notes slide Layout">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anose="020B0502040204020203"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anose="020B0502040204020203"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1339901319"/>
      </p:ext>
    </p:extLst>
  </p:cSld>
  <p:clrMapOvr>
    <a:masterClrMapping/>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_layout">
    <p:bg>
      <p:bgRef idx="1001">
        <a:schemeClr val="bg1"/>
      </p:bgRef>
    </p:bg>
    <p:spTree>
      <p:nvGrpSpPr>
        <p:cNvPr id="1" name=""/>
        <p:cNvGrpSpPr/>
        <p:nvPr/>
      </p:nvGrpSpPr>
      <p:grpSpPr>
        <a:xfrm>
          <a:off x="0" y="0"/>
          <a:ext cx="0" cy="0"/>
          <a:chOff x="0" y="0"/>
          <a:chExt cx="0" cy="0"/>
        </a:xfrm>
      </p:grpSpPr>
      <p:sp>
        <p:nvSpPr>
          <p:cNvPr id="2" name="Speaker1Info">
            <a:extLst>
              <a:ext uri="{FF2B5EF4-FFF2-40B4-BE49-F238E27FC236}">
                <a16:creationId xmlns:a16="http://schemas.microsoft.com/office/drawing/2014/main" id="{F498D001-187F-4EAE-90FC-DC4275E1A08F}"/>
              </a:ext>
            </a:extLst>
          </p:cNvPr>
          <p:cNvSpPr/>
          <p:nvPr userDrawn="1"/>
        </p:nvSpPr>
        <p:spPr bwMode="auto">
          <a:xfrm>
            <a:off x="7658100" y="0"/>
            <a:ext cx="45339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8" name="Speaker2Info">
            <a:extLst>
              <a:ext uri="{FF2B5EF4-FFF2-40B4-BE49-F238E27FC236}">
                <a16:creationId xmlns:a16="http://schemas.microsoft.com/office/drawing/2014/main" id="{04F4D17F-42BD-4AE6-A8EA-88A1F0D0246F}"/>
              </a:ext>
            </a:extLst>
          </p:cNvPr>
          <p:cNvSpPr>
            <a:spLocks noGrp="1"/>
          </p:cNvSpPr>
          <p:nvPr>
            <p:ph type="body" sz="quarter" idx="16" hasCustomPrompt="1"/>
          </p:nvPr>
        </p:nvSpPr>
        <p:spPr>
          <a:xfrm>
            <a:off x="8469312" y="5758913"/>
            <a:ext cx="3646487" cy="941796"/>
          </a:xfrm>
        </p:spPr>
        <p:txBody>
          <a:bodyPr/>
          <a:lstStyle>
            <a:lvl1pPr marL="0" indent="0">
              <a:buNone/>
              <a:defRPr sz="1800"/>
            </a:lvl1pPr>
          </a:lstStyle>
          <a:p>
            <a:r>
              <a:rPr lang="en-US" sz="1800">
                <a:solidFill>
                  <a:schemeClr val="bg1"/>
                </a:solidFill>
              </a:rPr>
              <a:t>Title</a:t>
            </a:r>
          </a:p>
          <a:p>
            <a:r>
              <a:rPr lang="en-US" sz="1800">
                <a:solidFill>
                  <a:schemeClr val="bg1"/>
                </a:solidFill>
              </a:rPr>
              <a:t>Company</a:t>
            </a:r>
          </a:p>
          <a:p>
            <a:r>
              <a:rPr lang="en-US" sz="1800">
                <a:solidFill>
                  <a:schemeClr val="bg1"/>
                </a:solidFill>
              </a:rPr>
              <a:t>Social Info</a:t>
            </a:r>
            <a:endParaRPr lang="en-US" sz="2800">
              <a:solidFill>
                <a:schemeClr val="bg1"/>
              </a:solidFill>
            </a:endParaRPr>
          </a:p>
        </p:txBody>
      </p:sp>
      <p:sp>
        <p:nvSpPr>
          <p:cNvPr id="15" name="Speaker2Name">
            <a:extLst>
              <a:ext uri="{FF2B5EF4-FFF2-40B4-BE49-F238E27FC236}">
                <a16:creationId xmlns:a16="http://schemas.microsoft.com/office/drawing/2014/main" id="{49D96950-F223-4DE7-B742-331950579757}"/>
              </a:ext>
            </a:extLst>
          </p:cNvPr>
          <p:cNvSpPr>
            <a:spLocks noGrp="1"/>
          </p:cNvSpPr>
          <p:nvPr>
            <p:ph type="body" sz="quarter" idx="14" hasCustomPrompt="1"/>
          </p:nvPr>
        </p:nvSpPr>
        <p:spPr>
          <a:xfrm>
            <a:off x="8475546" y="5171882"/>
            <a:ext cx="3646487" cy="430887"/>
          </a:xfrm>
        </p:spPr>
        <p:txBody>
          <a:bodyPr/>
          <a:lstStyle>
            <a:lvl1pPr marL="0" indent="0">
              <a:buNone/>
              <a:defRPr b="1">
                <a:solidFill>
                  <a:schemeClr val="bg1"/>
                </a:solidFill>
              </a:defRPr>
            </a:lvl1pPr>
          </a:lstStyle>
          <a:p>
            <a:pPr lvl="0"/>
            <a:r>
              <a:rPr lang="en-US"/>
              <a:t>Speaker Name</a:t>
            </a:r>
          </a:p>
        </p:txBody>
      </p:sp>
      <p:sp>
        <p:nvSpPr>
          <p:cNvPr id="9" name="Title"/>
          <p:cNvSpPr>
            <a:spLocks noGrp="1"/>
          </p:cNvSpPr>
          <p:nvPr>
            <p:ph type="title" hasCustomPrompt="1"/>
          </p:nvPr>
        </p:nvSpPr>
        <p:spPr>
          <a:xfrm>
            <a:off x="584200" y="2979778"/>
            <a:ext cx="6816725" cy="553998"/>
          </a:xfrm>
          <a:noFill/>
        </p:spPr>
        <p:txBody>
          <a:bodyPr wrap="square" lIns="0" tIns="0" rIns="0" bIns="0" anchor="b" anchorCtr="0">
            <a:spAutoFit/>
          </a:bodyPr>
          <a:lstStyle>
            <a:lvl1pPr>
              <a:defRPr sz="3600" spc="-50" baseline="0">
                <a:solidFill>
                  <a:srgbClr val="0078D4"/>
                </a:solidFill>
                <a:latin typeface="+mj-lt"/>
                <a:cs typeface="Segoe UI" pitchFamily="34" charset="0"/>
              </a:defRPr>
            </a:lvl1pPr>
          </a:lstStyle>
          <a:p>
            <a:r>
              <a:rPr lang="en-US"/>
              <a:t>Presentation title </a:t>
            </a:r>
          </a:p>
        </p:txBody>
      </p:sp>
      <p:sp>
        <p:nvSpPr>
          <p:cNvPr id="5" name="Subtitle"/>
          <p:cNvSpPr>
            <a:spLocks noGrp="1"/>
          </p:cNvSpPr>
          <p:nvPr>
            <p:ph type="body" sz="quarter" idx="12" hasCustomPrompt="1"/>
          </p:nvPr>
        </p:nvSpPr>
        <p:spPr>
          <a:xfrm>
            <a:off x="584200" y="3962400"/>
            <a:ext cx="6816725" cy="338554"/>
          </a:xfrm>
          <a:noFill/>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pPr lvl="0"/>
            <a:r>
              <a:rPr lang="en-US"/>
              <a:t>Learn aka.ms link</a:t>
            </a:r>
          </a:p>
        </p:txBody>
      </p:sp>
      <p:pic>
        <p:nvPicPr>
          <p:cNvPr id="19" name="MS logo gray - EMF" descr="Microsoft logo, gray text version">
            <a:extLst>
              <a:ext uri="{FF2B5EF4-FFF2-40B4-BE49-F238E27FC236}">
                <a16:creationId xmlns:a16="http://schemas.microsoft.com/office/drawing/2014/main" id="{7F1BE732-7F13-4D46-B4C5-EFF69612E7A6}"/>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pic>
        <p:nvPicPr>
          <p:cNvPr id="7" name="Speaker1Image" descr="User with solid fill">
            <a:extLst>
              <a:ext uri="{FF2B5EF4-FFF2-40B4-BE49-F238E27FC236}">
                <a16:creationId xmlns:a16="http://schemas.microsoft.com/office/drawing/2014/main" id="{6BE938B3-690D-4123-87AC-BA9C561DE2BA}"/>
              </a:ext>
            </a:extLst>
          </p:cNvPr>
          <p:cNvPicPr>
            <a:picLocks noChangeAspect="1" noChangeArrowheads="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6857011" y="3460378"/>
            <a:ext cx="1386760" cy="1386760"/>
          </a:xfrm>
          <a:prstGeom prst="ellipse">
            <a:avLst/>
          </a:prstGeom>
          <a:noFill/>
          <a:extLst>
            <a:ext uri="{909E8E84-426E-40DD-AFC4-6F175D3DCCD1}">
              <a14:hiddenFill xmlns:a14="http://schemas.microsoft.com/office/drawing/2010/main">
                <a:solidFill>
                  <a:srgbClr val="FFFFFF"/>
                </a:solidFill>
              </a14:hiddenFill>
            </a:ext>
          </a:extLst>
        </p:spPr>
      </p:pic>
      <p:pic>
        <p:nvPicPr>
          <p:cNvPr id="8" name="Speaker2Image" descr="User with solid fill">
            <a:extLst>
              <a:ext uri="{FF2B5EF4-FFF2-40B4-BE49-F238E27FC236}">
                <a16:creationId xmlns:a16="http://schemas.microsoft.com/office/drawing/2014/main" id="{E28FDEE4-C92F-4DA0-B508-28B2F349D577}"/>
              </a:ext>
            </a:extLst>
          </p:cNvPr>
          <p:cNvPicPr>
            <a:picLocks noChangeAspect="1" noChangeArrowheads="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6857011" y="5171882"/>
            <a:ext cx="1386760" cy="1386760"/>
          </a:xfrm>
          <a:prstGeom prst="ellipse">
            <a:avLst/>
          </a:prstGeom>
          <a:noFill/>
          <a:extLst>
            <a:ext uri="{909E8E84-426E-40DD-AFC4-6F175D3DCCD1}">
              <a14:hiddenFill xmlns:a14="http://schemas.microsoft.com/office/drawing/2010/main">
                <a:solidFill>
                  <a:srgbClr val="FFFFFF"/>
                </a:solidFill>
              </a14:hiddenFill>
            </a:ext>
          </a:extLst>
        </p:spPr>
      </p:pic>
      <p:sp>
        <p:nvSpPr>
          <p:cNvPr id="13" name="JoinChat">
            <a:extLst>
              <a:ext uri="{FF2B5EF4-FFF2-40B4-BE49-F238E27FC236}">
                <a16:creationId xmlns:a16="http://schemas.microsoft.com/office/drawing/2014/main" id="{C6F207D6-EDBE-47EF-9813-F0AFFC849FF1}"/>
              </a:ext>
            </a:extLst>
          </p:cNvPr>
          <p:cNvSpPr txBox="1"/>
          <p:nvPr userDrawn="1"/>
        </p:nvSpPr>
        <p:spPr>
          <a:xfrm>
            <a:off x="464884" y="5854241"/>
            <a:ext cx="5021516" cy="400110"/>
          </a:xfrm>
          <a:prstGeom prst="rect">
            <a:avLst/>
          </a:prstGeom>
          <a:noFill/>
        </p:spPr>
        <p:txBody>
          <a:bodyPr wrap="square">
            <a:spAutoFit/>
          </a:bodyPr>
          <a:lstStyle>
            <a:defPPr>
              <a:defRPr lang="en-US"/>
            </a:defPPr>
          </a:lstStyle>
          <a:p>
            <a:r>
              <a:rPr lang="en-US" sz="2000"/>
              <a:t>Join the chat at </a:t>
            </a:r>
            <a:r>
              <a:rPr lang="en-US" sz="2000">
                <a:solidFill>
                  <a:srgbClr val="0078D4"/>
                </a:solidFill>
              </a:rPr>
              <a:t>https://aka.ms/LearnLiveTV</a:t>
            </a:r>
          </a:p>
        </p:txBody>
      </p:sp>
      <p:sp>
        <p:nvSpPr>
          <p:cNvPr id="4" name="Speaker1Name">
            <a:extLst>
              <a:ext uri="{FF2B5EF4-FFF2-40B4-BE49-F238E27FC236}">
                <a16:creationId xmlns:a16="http://schemas.microsoft.com/office/drawing/2014/main" id="{B9BDA508-165C-459F-80D1-8426C896BC34}"/>
              </a:ext>
            </a:extLst>
          </p:cNvPr>
          <p:cNvSpPr>
            <a:spLocks noGrp="1"/>
          </p:cNvSpPr>
          <p:nvPr>
            <p:ph type="body" sz="quarter" idx="13" hasCustomPrompt="1"/>
          </p:nvPr>
        </p:nvSpPr>
        <p:spPr>
          <a:xfrm>
            <a:off x="8469313" y="3491580"/>
            <a:ext cx="3646487" cy="430887"/>
          </a:xfrm>
        </p:spPr>
        <p:txBody>
          <a:bodyPr/>
          <a:lstStyle>
            <a:lvl1pPr marL="0" indent="0">
              <a:buNone/>
              <a:defRPr b="1">
                <a:solidFill>
                  <a:schemeClr val="bg1"/>
                </a:solidFill>
              </a:defRPr>
            </a:lvl1pPr>
          </a:lstStyle>
          <a:p>
            <a:pPr lvl="0"/>
            <a:r>
              <a:rPr lang="en-US"/>
              <a:t>Speaker Name</a:t>
            </a:r>
          </a:p>
        </p:txBody>
      </p:sp>
      <p:sp>
        <p:nvSpPr>
          <p:cNvPr id="16" name="Text Placeholder 15">
            <a:extLst>
              <a:ext uri="{FF2B5EF4-FFF2-40B4-BE49-F238E27FC236}">
                <a16:creationId xmlns:a16="http://schemas.microsoft.com/office/drawing/2014/main" id="{D3C5774C-1BBD-4462-B195-178177946726}"/>
              </a:ext>
            </a:extLst>
          </p:cNvPr>
          <p:cNvSpPr>
            <a:spLocks noGrp="1"/>
          </p:cNvSpPr>
          <p:nvPr>
            <p:ph type="body" sz="quarter" idx="15" hasCustomPrompt="1"/>
          </p:nvPr>
        </p:nvSpPr>
        <p:spPr>
          <a:xfrm>
            <a:off x="8469313" y="4038600"/>
            <a:ext cx="3646487" cy="941796"/>
          </a:xfrm>
        </p:spPr>
        <p:txBody>
          <a:bodyPr/>
          <a:lstStyle>
            <a:lvl1pPr marL="0" indent="0">
              <a:buNone/>
              <a:defRPr sz="1800"/>
            </a:lvl1pPr>
          </a:lstStyle>
          <a:p>
            <a:r>
              <a:rPr lang="en-US" sz="1800">
                <a:solidFill>
                  <a:schemeClr val="bg1"/>
                </a:solidFill>
              </a:rPr>
              <a:t>Title</a:t>
            </a:r>
          </a:p>
          <a:p>
            <a:r>
              <a:rPr lang="en-US" sz="1800">
                <a:solidFill>
                  <a:schemeClr val="bg1"/>
                </a:solidFill>
              </a:rPr>
              <a:t>Company</a:t>
            </a:r>
          </a:p>
          <a:p>
            <a:r>
              <a:rPr lang="en-US" sz="1800">
                <a:solidFill>
                  <a:schemeClr val="bg1"/>
                </a:solidFill>
              </a:rPr>
              <a:t>Social Info</a:t>
            </a:r>
            <a:endParaRPr lang="en-US" sz="2800">
              <a:solidFill>
                <a:schemeClr val="bg1"/>
              </a:solidFill>
            </a:endParaRPr>
          </a:p>
        </p:txBody>
      </p:sp>
    </p:spTree>
    <p:extLst>
      <p:ext uri="{BB962C8B-B14F-4D97-AF65-F5344CB8AC3E}">
        <p14:creationId xmlns:p14="http://schemas.microsoft.com/office/powerpoint/2010/main" val="25196556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mo_section_layout">
    <p:bg>
      <p:bgPr>
        <a:solidFill>
          <a:srgbClr val="243A5E"/>
        </a:solidFill>
        <a:effectLst/>
      </p:bgPr>
    </p:bg>
    <p:spTree>
      <p:nvGrpSpPr>
        <p:cNvPr id="1" name=""/>
        <p:cNvGrpSpPr/>
        <p:nvPr/>
      </p:nvGrpSpPr>
      <p:grpSpPr>
        <a:xfrm>
          <a:off x="0" y="0"/>
          <a:ext cx="0" cy="0"/>
          <a:chOff x="0" y="0"/>
          <a:chExt cx="0" cy="0"/>
        </a:xfrm>
      </p:grpSpPr>
      <p:pic>
        <p:nvPicPr>
          <p:cNvPr id="4" name="Picture 3" descr="A picture containing transport&#10;&#10;Description automatically generated">
            <a:extLst>
              <a:ext uri="{FF2B5EF4-FFF2-40B4-BE49-F238E27FC236}">
                <a16:creationId xmlns:a16="http://schemas.microsoft.com/office/drawing/2014/main" id="{3AC39EE1-2DE9-407D-931F-492E078EB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cNvSpPr>
            <a:spLocks noGrp="1"/>
          </p:cNvSpPr>
          <p:nvPr>
            <p:ph type="title" hasCustomPrompt="1"/>
          </p:nvPr>
        </p:nvSpPr>
        <p:spPr>
          <a:xfrm>
            <a:off x="585216" y="3035808"/>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Demo Title</a:t>
            </a:r>
          </a:p>
        </p:txBody>
      </p:sp>
      <p:sp>
        <p:nvSpPr>
          <p:cNvPr id="10" name="Subtitle">
            <a:extLst>
              <a:ext uri="{FF2B5EF4-FFF2-40B4-BE49-F238E27FC236}">
                <a16:creationId xmlns:a16="http://schemas.microsoft.com/office/drawing/2014/main" id="{A6610C49-F85C-443C-8CB5-962228F05B0C}"/>
              </a:ext>
            </a:extLst>
          </p:cNvPr>
          <p:cNvSpPr>
            <a:spLocks noGrp="1"/>
          </p:cNvSpPr>
          <p:nvPr>
            <p:ph type="body" sz="quarter" idx="12" hasCustomPrompt="1"/>
          </p:nvPr>
        </p:nvSpPr>
        <p:spPr>
          <a:xfrm>
            <a:off x="585216" y="3977319"/>
            <a:ext cx="6882384" cy="338554"/>
          </a:xfrm>
          <a:noFill/>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pPr lvl="0"/>
            <a:r>
              <a:rPr lang="en-US"/>
              <a:t>Demo name or subtitle</a:t>
            </a:r>
          </a:p>
        </p:txBody>
      </p:sp>
    </p:spTree>
    <p:extLst>
      <p:ext uri="{BB962C8B-B14F-4D97-AF65-F5344CB8AC3E}">
        <p14:creationId xmlns:p14="http://schemas.microsoft.com/office/powerpoint/2010/main" val="40773046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1">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mo_detail_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1340BAD-F134-4A9B-BB47-F01A0DB9BE57}"/>
              </a:ext>
            </a:extLst>
          </p:cNvPr>
          <p:cNvSpPr/>
          <p:nvPr userDrawn="1"/>
        </p:nvSpPr>
        <p:spPr bwMode="auto">
          <a:xfrm>
            <a:off x="2382" y="0"/>
            <a:ext cx="5255418" cy="6858000"/>
          </a:xfrm>
          <a:prstGeom prst="rect">
            <a:avLst/>
          </a:prstGeom>
          <a:solidFill>
            <a:srgbClr val="3B2E5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a:solidFill>
                <a:srgbClr val="3B2E58"/>
              </a:solidFill>
              <a:ea typeface="Segoe UI" pitchFamily="34" charset="0"/>
              <a:cs typeface="Segoe UI" pitchFamily="34" charset="0"/>
            </a:endParaRPr>
          </a:p>
        </p:txBody>
      </p:sp>
      <p:sp>
        <p:nvSpPr>
          <p:cNvPr id="4" name="Title">
            <a:extLst>
              <a:ext uri="{FF2B5EF4-FFF2-40B4-BE49-F238E27FC236}">
                <a16:creationId xmlns:a16="http://schemas.microsoft.com/office/drawing/2014/main" id="{21810C2D-16D7-47FA-A61C-A4EB9BF61001}"/>
              </a:ext>
            </a:extLst>
          </p:cNvPr>
          <p:cNvSpPr>
            <a:spLocks noGrp="1"/>
          </p:cNvSpPr>
          <p:nvPr>
            <p:ph type="title"/>
          </p:nvPr>
        </p:nvSpPr>
        <p:spPr>
          <a:xfrm>
            <a:off x="533400" y="2198854"/>
            <a:ext cx="4495800" cy="553998"/>
          </a:xfrm>
        </p:spPr>
        <p:txBody>
          <a:bodyPr anchor="t"/>
          <a:lstStyle>
            <a:lvl1pPr>
              <a:defRPr>
                <a:solidFill>
                  <a:schemeClr val="bg1"/>
                </a:solidFill>
              </a:defRPr>
            </a:lvl1pPr>
          </a:lstStyle>
          <a:p>
            <a:endParaRPr lang="en-US">
              <a:solidFill>
                <a:schemeClr val="bg1"/>
              </a:solidFill>
            </a:endParaRPr>
          </a:p>
        </p:txBody>
      </p:sp>
      <p:sp>
        <p:nvSpPr>
          <p:cNvPr id="17" name="Text Placeholder 16">
            <a:extLst>
              <a:ext uri="{FF2B5EF4-FFF2-40B4-BE49-F238E27FC236}">
                <a16:creationId xmlns:a16="http://schemas.microsoft.com/office/drawing/2014/main" id="{707FDD9E-BDE7-4C2D-A8A0-63646D892E18}"/>
              </a:ext>
            </a:extLst>
          </p:cNvPr>
          <p:cNvSpPr>
            <a:spLocks noGrp="1"/>
          </p:cNvSpPr>
          <p:nvPr>
            <p:ph type="body" sz="quarter" idx="10"/>
          </p:nvPr>
        </p:nvSpPr>
        <p:spPr>
          <a:xfrm>
            <a:off x="533400" y="2971800"/>
            <a:ext cx="4495800" cy="430887"/>
          </a:xfrm>
        </p:spPr>
        <p:txBody>
          <a:bodyPr/>
          <a:lstStyle>
            <a:lvl1pPr marL="0" indent="0">
              <a:buNone/>
              <a:defRPr>
                <a:solidFill>
                  <a:schemeClr val="bg1"/>
                </a:solidFill>
              </a:defRPr>
            </a:lvl1pPr>
          </a:lstStyle>
          <a:p>
            <a:pPr lvl="0"/>
            <a:endParaRPr lang="en-US"/>
          </a:p>
        </p:txBody>
      </p:sp>
    </p:spTree>
    <p:extLst>
      <p:ext uri="{BB962C8B-B14F-4D97-AF65-F5344CB8AC3E}">
        <p14:creationId xmlns:p14="http://schemas.microsoft.com/office/powerpoint/2010/main" val="353296100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nowledge_check_section_layout">
    <p:spTree>
      <p:nvGrpSpPr>
        <p:cNvPr id="1" name=""/>
        <p:cNvGrpSpPr/>
        <p:nvPr/>
      </p:nvGrpSpPr>
      <p:grpSpPr>
        <a:xfrm>
          <a:off x="0" y="0"/>
          <a:ext cx="0" cy="0"/>
          <a:chOff x="0" y="0"/>
          <a:chExt cx="0" cy="0"/>
        </a:xfrm>
      </p:grpSpPr>
      <p:pic>
        <p:nvPicPr>
          <p:cNvPr id="5" name="ChatBoxImage">
            <a:extLst>
              <a:ext uri="{FF2B5EF4-FFF2-40B4-BE49-F238E27FC236}">
                <a16:creationId xmlns:a16="http://schemas.microsoft.com/office/drawing/2014/main" id="{F9183572-D201-47EC-8DED-791CEAE76B7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00" y="838200"/>
            <a:ext cx="3200400" cy="3200400"/>
          </a:xfrm>
          <a:prstGeom prst="rect">
            <a:avLst/>
          </a:prstGeom>
        </p:spPr>
      </p:pic>
      <p:sp>
        <p:nvSpPr>
          <p:cNvPr id="6" name="TextBox 5">
            <a:extLst>
              <a:ext uri="{FF2B5EF4-FFF2-40B4-BE49-F238E27FC236}">
                <a16:creationId xmlns:a16="http://schemas.microsoft.com/office/drawing/2014/main" id="{B571010C-9A5C-4E43-89EF-84A2A0A01A9F}"/>
              </a:ext>
            </a:extLst>
          </p:cNvPr>
          <p:cNvSpPr txBox="1"/>
          <p:nvPr userDrawn="1"/>
        </p:nvSpPr>
        <p:spPr>
          <a:xfrm>
            <a:off x="3943350" y="4495800"/>
            <a:ext cx="7505700" cy="1200329"/>
          </a:xfrm>
          <a:prstGeom prst="rect">
            <a:avLst/>
          </a:prstGeom>
          <a:noFill/>
        </p:spPr>
        <p:txBody>
          <a:bodyPr wrap="square">
            <a:spAutoFit/>
          </a:bodyPr>
          <a:lstStyle>
            <a:defPPr>
              <a:defRPr lang="en-US"/>
            </a:defPPr>
          </a:lstStyle>
          <a:p>
            <a:r>
              <a:rPr lang="en-US" sz="3600"/>
              <a:t>Go to </a:t>
            </a:r>
            <a:r>
              <a:rPr lang="en-US" sz="3600" b="1"/>
              <a:t>https://aka.ms/LearnLiveTV</a:t>
            </a:r>
            <a:r>
              <a:rPr lang="en-US" sz="3600"/>
              <a:t> and test your knowledge in the chat</a:t>
            </a:r>
          </a:p>
        </p:txBody>
      </p:sp>
      <p:sp>
        <p:nvSpPr>
          <p:cNvPr id="10" name="AccentColorRectangle">
            <a:extLst>
              <a:ext uri="{FF2B5EF4-FFF2-40B4-BE49-F238E27FC236}">
                <a16:creationId xmlns:a16="http://schemas.microsoft.com/office/drawing/2014/main" id="{52664854-1B0D-4232-802B-B36181A55C3F}"/>
              </a:ext>
            </a:extLst>
          </p:cNvPr>
          <p:cNvSpPr/>
          <p:nvPr userDrawn="1"/>
        </p:nvSpPr>
        <p:spPr bwMode="auto">
          <a:xfrm>
            <a:off x="2382" y="0"/>
            <a:ext cx="3410743" cy="6858000"/>
          </a:xfrm>
          <a:prstGeom prst="rect">
            <a:avLst/>
          </a:prstGeom>
          <a:solidFill>
            <a:srgbClr val="274B4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a:solidFill>
                <a:srgbClr val="3B2E58"/>
              </a:solidFill>
              <a:ea typeface="Segoe UI" pitchFamily="34" charset="0"/>
              <a:cs typeface="Segoe UI" pitchFamily="34" charset="0"/>
            </a:endParaRPr>
          </a:p>
        </p:txBody>
      </p:sp>
      <p:sp>
        <p:nvSpPr>
          <p:cNvPr id="11" name="Title">
            <a:extLst>
              <a:ext uri="{FF2B5EF4-FFF2-40B4-BE49-F238E27FC236}">
                <a16:creationId xmlns:a16="http://schemas.microsoft.com/office/drawing/2014/main" id="{890AFEDC-4C8C-4AFC-834C-CF37AA80AA22}"/>
              </a:ext>
            </a:extLst>
          </p:cNvPr>
          <p:cNvSpPr>
            <a:spLocks noGrp="1"/>
          </p:cNvSpPr>
          <p:nvPr>
            <p:ph type="title"/>
          </p:nvPr>
        </p:nvSpPr>
        <p:spPr>
          <a:xfrm>
            <a:off x="551313" y="2875002"/>
            <a:ext cx="2312879" cy="1544598"/>
          </a:xfrm>
        </p:spPr>
        <p:txBody>
          <a:bodyPr anchor="t"/>
          <a:lstStyle>
            <a:lvl1pPr>
              <a:defRPr>
                <a:solidFill>
                  <a:schemeClr val="tx1"/>
                </a:solidFill>
              </a:defRPr>
            </a:lvl1pPr>
          </a:lstStyle>
          <a:p>
            <a:endParaRPr lang="en-US">
              <a:solidFill>
                <a:schemeClr val="bg1"/>
              </a:solidFill>
            </a:endParaRPr>
          </a:p>
        </p:txBody>
      </p:sp>
    </p:spTree>
    <p:extLst>
      <p:ext uri="{BB962C8B-B14F-4D97-AF65-F5344CB8AC3E}">
        <p14:creationId xmlns:p14="http://schemas.microsoft.com/office/powerpoint/2010/main" val="291728272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nowledge_check_detail_layout">
    <p:spTree>
      <p:nvGrpSpPr>
        <p:cNvPr id="1" name=""/>
        <p:cNvGrpSpPr/>
        <p:nvPr/>
      </p:nvGrpSpPr>
      <p:grpSpPr>
        <a:xfrm>
          <a:off x="0" y="0"/>
          <a:ext cx="0" cy="0"/>
          <a:chOff x="0" y="0"/>
          <a:chExt cx="0" cy="0"/>
        </a:xfrm>
      </p:grpSpPr>
      <p:sp>
        <p:nvSpPr>
          <p:cNvPr id="3" name="AccentColorRectangle">
            <a:extLst>
              <a:ext uri="{FF2B5EF4-FFF2-40B4-BE49-F238E27FC236}">
                <a16:creationId xmlns:a16="http://schemas.microsoft.com/office/drawing/2014/main" id="{731EFB4D-24A2-4B2B-B31D-FF5E52AF8BB4}"/>
              </a:ext>
            </a:extLst>
          </p:cNvPr>
          <p:cNvSpPr/>
          <p:nvPr userDrawn="1"/>
        </p:nvSpPr>
        <p:spPr bwMode="auto">
          <a:xfrm>
            <a:off x="2382" y="0"/>
            <a:ext cx="3410743" cy="6858000"/>
          </a:xfrm>
          <a:prstGeom prst="rect">
            <a:avLst/>
          </a:prstGeom>
          <a:solidFill>
            <a:srgbClr val="274B4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a:solidFill>
                <a:srgbClr val="3B2E58"/>
              </a:solidFill>
              <a:ea typeface="Segoe UI" pitchFamily="34" charset="0"/>
              <a:cs typeface="Segoe UI" pitchFamily="34" charset="0"/>
            </a:endParaRPr>
          </a:p>
        </p:txBody>
      </p:sp>
      <p:sp>
        <p:nvSpPr>
          <p:cNvPr id="4" name="Title">
            <a:extLst>
              <a:ext uri="{FF2B5EF4-FFF2-40B4-BE49-F238E27FC236}">
                <a16:creationId xmlns:a16="http://schemas.microsoft.com/office/drawing/2014/main" id="{E0AC777C-D0A3-41EC-AB34-341DF18CB1A7}"/>
              </a:ext>
            </a:extLst>
          </p:cNvPr>
          <p:cNvSpPr>
            <a:spLocks noGrp="1"/>
          </p:cNvSpPr>
          <p:nvPr>
            <p:ph type="title"/>
          </p:nvPr>
        </p:nvSpPr>
        <p:spPr>
          <a:xfrm>
            <a:off x="551313" y="2875002"/>
            <a:ext cx="2312879" cy="1544598"/>
          </a:xfrm>
        </p:spPr>
        <p:txBody>
          <a:bodyPr anchor="t"/>
          <a:lstStyle>
            <a:lvl1pPr>
              <a:defRPr>
                <a:solidFill>
                  <a:schemeClr val="tx1"/>
                </a:solidFill>
              </a:defRPr>
            </a:lvl1pPr>
          </a:lstStyle>
          <a:p>
            <a:endParaRPr lang="en-US">
              <a:solidFill>
                <a:schemeClr val="bg1"/>
              </a:solidFill>
            </a:endParaRPr>
          </a:p>
        </p:txBody>
      </p:sp>
      <p:pic>
        <p:nvPicPr>
          <p:cNvPr id="5" name="ChatBoxImage">
            <a:extLst>
              <a:ext uri="{FF2B5EF4-FFF2-40B4-BE49-F238E27FC236}">
                <a16:creationId xmlns:a16="http://schemas.microsoft.com/office/drawing/2014/main" id="{BEE6D82F-2F19-496C-8008-678B3B149A7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86087" y="457200"/>
            <a:ext cx="854075" cy="854075"/>
          </a:xfrm>
          <a:prstGeom prst="rect">
            <a:avLst/>
          </a:prstGeom>
        </p:spPr>
      </p:pic>
      <p:sp>
        <p:nvSpPr>
          <p:cNvPr id="9" name="Question">
            <a:extLst>
              <a:ext uri="{FF2B5EF4-FFF2-40B4-BE49-F238E27FC236}">
                <a16:creationId xmlns:a16="http://schemas.microsoft.com/office/drawing/2014/main" id="{2BAB9BCF-0325-470B-83FF-0A91BFDB0133}"/>
              </a:ext>
            </a:extLst>
          </p:cNvPr>
          <p:cNvSpPr>
            <a:spLocks noGrp="1"/>
          </p:cNvSpPr>
          <p:nvPr>
            <p:ph type="body" sz="quarter" idx="10" hasCustomPrompt="1"/>
          </p:nvPr>
        </p:nvSpPr>
        <p:spPr>
          <a:xfrm>
            <a:off x="4114800" y="457200"/>
            <a:ext cx="7718425" cy="430887"/>
          </a:xfrm>
        </p:spPr>
        <p:txBody>
          <a:bodyPr/>
          <a:lstStyle>
            <a:lvl1pPr marL="0" indent="0">
              <a:buNone/>
              <a:defRPr>
                <a:latin typeface="+mj-lt"/>
              </a:defRPr>
            </a:lvl1pPr>
          </a:lstStyle>
          <a:p>
            <a:pPr lvl="0"/>
            <a:r>
              <a:rPr lang="en-US"/>
              <a:t>Question</a:t>
            </a:r>
          </a:p>
        </p:txBody>
      </p:sp>
      <p:sp>
        <p:nvSpPr>
          <p:cNvPr id="11" name="New shape">
            <a:extLst>
              <a:ext uri="{FF2B5EF4-FFF2-40B4-BE49-F238E27FC236}">
                <a16:creationId xmlns:a16="http://schemas.microsoft.com/office/drawing/2014/main" id="{A6F005E6-79F3-4EE9-AA92-1A88113E407B}"/>
              </a:ext>
            </a:extLst>
          </p:cNvPr>
          <p:cNvSpPr>
            <a:spLocks noGrp="1"/>
          </p:cNvSpPr>
          <p:nvPr>
            <p:ph type="body" sz="quarter" idx="11" hasCustomPrompt="1"/>
          </p:nvPr>
        </p:nvSpPr>
        <p:spPr>
          <a:xfrm>
            <a:off x="4096512" y="1755648"/>
            <a:ext cx="7772400" cy="4949952"/>
          </a:xfrm>
        </p:spPr>
        <p:txBody>
          <a:bodyPr/>
          <a:lstStyle>
            <a:lvl1pPr marL="0" indent="0">
              <a:buNone/>
              <a:defRPr/>
            </a:lvl1pPr>
          </a:lstStyle>
          <a:p>
            <a:pPr lvl="0"/>
            <a:r>
              <a:rPr lang="en-US"/>
              <a:t>Answer choices</a:t>
            </a:r>
          </a:p>
        </p:txBody>
      </p:sp>
    </p:spTree>
    <p:extLst>
      <p:ext uri="{BB962C8B-B14F-4D97-AF65-F5344CB8AC3E}">
        <p14:creationId xmlns:p14="http://schemas.microsoft.com/office/powerpoint/2010/main" val="321831288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33634AE8-FEA7-40CF-AEF8-C6C33BFE3D63}" type="datetimeFigureOut">
              <a:rPr lang="en-US" smtClean="0"/>
              <a:t>2/17/22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_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Subtitle">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1612749"/>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232991965"/>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Subtitle"/>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133736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Block1">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Block2">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57200658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5" userDrawn="1">
          <p15:clr>
            <a:srgbClr val="5ACBF0"/>
          </p15:clr>
        </p15:guide>
        <p15:guide id="4" pos="3660">
          <p15:clr>
            <a:srgbClr val="5ACBF0"/>
          </p15:clr>
        </p15:guide>
        <p15:guide id="5" pos="4024">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367971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3" userDrawn="1">
          <p15:clr>
            <a:srgbClr val="5ACBF0"/>
          </p15:clr>
        </p15:guide>
        <p15:guide id="4" pos="3656">
          <p15:clr>
            <a:srgbClr val="5ACBF0"/>
          </p15:clr>
        </p15:guide>
        <p15:guide id="5" pos="4024">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66750" indent="-152400">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85800" indent="-136525">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123141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a:lvl1pPr>
            <a:lvl2pPr marL="322263" indent="-150813">
              <a:defRPr lang="en-US" sz="1800"/>
            </a:lvl2pPr>
            <a:lvl3pPr marL="466725" indent="-138113">
              <a:defRPr lang="en-US"/>
            </a:lvl3pPr>
            <a:lvl4pPr marL="595313" indent="-128588">
              <a:defRPr lang="en-US"/>
            </a:lvl4pPr>
            <a:lvl5pPr marL="731838" indent="-1222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3494949"/>
      </p:ext>
    </p:extLst>
  </p:cSld>
  <p:clrMapOvr>
    <a:masterClrMapping/>
  </p:clrMapOvr>
  <p:transition>
    <p:fade/>
  </p:transition>
  <p:extLst>
    <p:ext uri="{DCECCB84-F9BA-43D5-87BE-67443E8EF086}">
      <p15:sldGuideLst xmlns:p15="http://schemas.microsoft.com/office/powerpoint/2012/main">
        <p15:guide id="3" orient="horz" pos="1506" userDrawn="1">
          <p15:clr>
            <a:srgbClr val="5ACBF0"/>
          </p15:clr>
        </p15:guide>
        <p15:guide id="4" orient="horz" pos="906" userDrawn="1">
          <p15:clr>
            <a:srgbClr val="5ACBF0"/>
          </p15:clr>
        </p15:guide>
        <p15:guide id="5" orient="horz" pos="288">
          <p15:clr>
            <a:srgbClr val="5ACBF0"/>
          </p15:clr>
        </p15:guide>
        <p15:guide id="6" pos="2430" userDrawn="1">
          <p15:clr>
            <a:srgbClr val="5ACBF0"/>
          </p15:clr>
        </p15:guide>
        <p15:guide id="7" pos="2811" userDrawn="1">
          <p15:clr>
            <a:srgbClr val="5ACBF0"/>
          </p15:clr>
        </p15:guide>
        <p15:guide id="8" pos="4871" userDrawn="1">
          <p15:clr>
            <a:srgbClr val="5ACBF0"/>
          </p15:clr>
        </p15:guide>
        <p15:guide id="9" pos="5251" userDrawn="1">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ur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6703242"/>
      </p:ext>
    </p:extLst>
  </p:cSld>
  <p:clrMapOvr>
    <a:masterClrMapping/>
  </p:clrMapOvr>
  <p:transition>
    <p:fade/>
  </p:transition>
  <p:extLst>
    <p:ext uri="{DCECCB84-F9BA-43D5-87BE-67443E8EF086}">
      <p15:sldGuideLst xmlns:p15="http://schemas.microsoft.com/office/powerpoint/2012/main">
        <p15:guide id="4" orient="horz" pos="906" userDrawn="1">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userDrawn="1">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79845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2875002"/>
            <a:ext cx="4160521"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77670644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userDrawn="1">
          <p15:clr>
            <a:srgbClr val="5ACBF0"/>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1" pos="3336" userDrawn="1">
          <p15:clr>
            <a:srgbClr val="FBAE40"/>
          </p15:clr>
        </p15:guide>
        <p15:guide id="32" orient="horz" pos="2160" userDrawn="1">
          <p15:clr>
            <a:srgbClr val="5ACBF0"/>
          </p15:clr>
        </p15:guide>
        <p15:guide id="33" pos="2994" userDrawn="1">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itchFamily="34" charset="0"/>
              </a:defRPr>
            </a:lvl1pPr>
          </a:lstStyle>
          <a:p>
            <a:r>
              <a:rPr lang="en-US"/>
              <a:t>Click to edit Master title style</a:t>
            </a:r>
          </a:p>
        </p:txBody>
      </p:sp>
    </p:spTree>
    <p:extLst>
      <p:ext uri="{BB962C8B-B14F-4D97-AF65-F5344CB8AC3E}">
        <p14:creationId xmlns:p14="http://schemas.microsoft.com/office/powerpoint/2010/main" val="324385852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p>
            <a:fld id="{598F78B8-D0A1-40D7-8A2C-8B5008245256}" type="datetimeFigureOut">
              <a:rPr lang="en-US" smtClean="0"/>
              <a:t>2/17/22</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948112344"/>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 Diagonal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745737"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7" name="Picture Placeholder 6" descr="This photo is a 'placeholder' only. Drag or drop your photo here, or click and tap the center to insert a photo.">
            <a:extLst>
              <a:ext uri="{FF2B5EF4-FFF2-40B4-BE49-F238E27FC236}">
                <a16:creationId xmlns:a16="http://schemas.microsoft.com/office/drawing/2014/main" id="{96FC256F-5E96-4FBB-9716-7513A1C62748}"/>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706997545"/>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6" orient="horz" pos="904">
          <p15:clr>
            <a:srgbClr val="5ACBF0"/>
          </p15:clr>
        </p15:guide>
        <p15:guide id="7" orient="horz" pos="1968">
          <p15:clr>
            <a:srgbClr val="5ACBF0"/>
          </p15:clr>
        </p15:guide>
        <p15:guide id="8" orient="horz" pos="2226">
          <p15:clr>
            <a:srgbClr val="5ACBF0"/>
          </p15:clr>
        </p15:guide>
        <p15:guide id="11" pos="2993">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651151599"/>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agonal Right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745738" cy="5683249"/>
          </a:xfrm>
        </p:spPr>
        <p:txBody>
          <a:bodyPr anchor="ctr"/>
          <a:lstStyle/>
          <a:p>
            <a:r>
              <a:rPr lang="en-US"/>
              <a:t>Click to edit Master title style</a:t>
            </a:r>
          </a:p>
        </p:txBody>
      </p:sp>
      <p:sp>
        <p:nvSpPr>
          <p:cNvPr id="9" name="Picture Placeholder 8" descr="This photo is a 'placeholder' only. Drag or drop your photo here, or click and tap the center to insert a photo.">
            <a:extLst>
              <a:ext uri="{FF2B5EF4-FFF2-40B4-BE49-F238E27FC236}">
                <a16:creationId xmlns:a16="http://schemas.microsoft.com/office/drawing/2014/main" id="{2329700E-8602-48B7-B5D9-EEDEF0890439}"/>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CB83FC06-DEAF-44A6-AE44-1424370CFF6E}"/>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390530179"/>
      </p:ext>
    </p:extLst>
  </p:cSld>
  <p:clrMapOvr>
    <a:masterClrMapping/>
  </p:clrMapOvr>
  <p:transition>
    <p:fade/>
  </p:transition>
  <p:extLst>
    <p:ext uri="{DCECCB84-F9BA-43D5-87BE-67443E8EF086}">
      <p15:sldGuideLst xmlns:p15="http://schemas.microsoft.com/office/powerpoint/2012/main">
        <p15:guide id="5" orient="horz" pos="2160">
          <p15:clr>
            <a:srgbClr val="5ACBF0"/>
          </p15:clr>
        </p15:guide>
        <p15:guide id="6" pos="3360" userDrawn="1">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335627901"/>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861443602"/>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603402083"/>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096866871"/>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390838193"/>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725136582"/>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p>
            <a:fld id="{B20AB686-C692-43E8-9791-E5DAA0602FA6}" type="datetimeFigureOut">
              <a:rPr lang="en-US" smtClean="0"/>
              <a:t>2/17/22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646059488"/>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84225213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474357050"/>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198120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1756631" y="4984745"/>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5054125" y="23844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829556"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812705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902481"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927612341"/>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1" userDrawn="1">
          <p15:clr>
            <a:srgbClr val="5ACBF0"/>
          </p15:clr>
        </p15:guide>
        <p15:guide id="3" pos="3840" userDrawn="1">
          <p15:clr>
            <a:srgbClr val="5ACBF0"/>
          </p15:clr>
        </p15:guide>
        <p15:guide id="4" pos="1904" userDrawn="1">
          <p15:clr>
            <a:srgbClr val="5ACBF0"/>
          </p15:clr>
        </p15:guide>
        <p15:guide id="5" pos="5775" userDrawn="1">
          <p15:clr>
            <a:srgbClr val="5ACBF0"/>
          </p15:clr>
        </p15:guide>
        <p15:guide id="6" pos="1104" userDrawn="1">
          <p15:clr>
            <a:srgbClr val="5ACBF0"/>
          </p15:clr>
        </p15:guide>
        <p15:guide id="7" pos="2705" userDrawn="1">
          <p15:clr>
            <a:srgbClr val="5ACBF0"/>
          </p15:clr>
        </p15:guide>
        <p15:guide id="8" pos="3043" userDrawn="1">
          <p15:clr>
            <a:srgbClr val="5ACBF0"/>
          </p15:clr>
        </p15:guide>
        <p15:guide id="9" pos="4642" userDrawn="1">
          <p15:clr>
            <a:srgbClr val="5ACBF0"/>
          </p15:clr>
        </p15:guide>
        <p15:guide id="10" pos="4980" userDrawn="1">
          <p15:clr>
            <a:srgbClr val="5ACBF0"/>
          </p15:clr>
        </p15:guide>
        <p15:guide id="11" pos="6576" userDrawn="1">
          <p15:clr>
            <a:srgbClr val="5ACBF0"/>
          </p15:clr>
        </p15:guide>
        <p15:guide id="12" orient="horz" pos="1502" userDrawn="1">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828296"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2612"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64623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27985"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462013"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252243"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30106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076500"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227129497"/>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8" userDrawn="1">
          <p15:clr>
            <a:srgbClr val="5ACBF0"/>
          </p15:clr>
        </p15:guide>
        <p15:guide id="3" pos="3937" userDrawn="1">
          <p15:clr>
            <a:srgbClr val="5ACBF0"/>
          </p15:clr>
        </p15:guide>
        <p15:guide id="4" pos="1961" userDrawn="1">
          <p15:clr>
            <a:srgbClr val="5ACBF0"/>
          </p15:clr>
        </p15:guide>
        <p15:guide id="5" pos="5717" userDrawn="1">
          <p15:clr>
            <a:srgbClr val="5ACBF0"/>
          </p15:clr>
        </p15:guide>
        <p15:guide id="6" pos="5534" userDrawn="1">
          <p15:clr>
            <a:srgbClr val="5ACBF0"/>
          </p15:clr>
        </p15:guide>
        <p15:guide id="7" pos="3760" userDrawn="1">
          <p15:clr>
            <a:srgbClr val="5ACBF0"/>
          </p15:clr>
        </p15:guide>
        <p15:guide id="8" pos="2162" userDrawn="1">
          <p15:clr>
            <a:srgbClr val="5ACBF0"/>
          </p15:clr>
        </p15:guide>
        <p15:guide id="10" pos="2955" userDrawn="1">
          <p15:clr>
            <a:srgbClr val="5ACBF0"/>
          </p15:clr>
        </p15:guide>
        <p15:guide id="11" pos="4727" userDrawn="1">
          <p15:clr>
            <a:srgbClr val="5ACBF0"/>
          </p15:clr>
        </p15:guide>
        <p15:guide id="12" pos="6515" userDrawn="1">
          <p15:clr>
            <a:srgbClr val="5ACBF0"/>
          </p15:clr>
        </p15:guide>
        <p15:guide id="13" pos="1176" userDrawn="1">
          <p15:clr>
            <a:srgbClr val="5ACBF0"/>
          </p15:clr>
        </p15:guide>
        <p15:guide id="14" orient="horz" pos="1504" userDrawn="1">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ulleted_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Subtitle">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430887"/>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9301174"/>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3211969"/>
            <a:ext cx="6667500" cy="430887"/>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flipH="1">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408484795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de_layout_fullscreen">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Filename">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gradFill>
        </p:spPr>
        <p:txBody>
          <a:bodyPr vert="horz" wrap="square" lIns="585216" tIns="91440" rIns="0" bIns="91440" rtlCol="0">
            <a:spAutoFit/>
          </a:bodyPr>
          <a:lstStyle>
            <a:lvl1pPr marL="0" indent="0">
              <a:buNone/>
              <a:defRPr lang="en-US" sz="1999">
                <a:solidFill>
                  <a:srgbClr val="FFFFFF"/>
                </a:solidFill>
                <a:latin typeface="+mj-lt"/>
              </a:defRPr>
            </a:lvl1pPr>
          </a:lstStyle>
          <a:p>
            <a:pPr marL="0" lvl="0" indent="0">
              <a:buNone/>
            </a:pPr>
            <a:r>
              <a:rPr lang="en-US"/>
              <a:t>Click to enter title</a:t>
            </a:r>
          </a:p>
        </p:txBody>
      </p:sp>
      <p:sp>
        <p:nvSpPr>
          <p:cNvPr id="5" name="CodeBlock"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352090743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st">
    <p:bg>
      <p:bgRef idx="1001">
        <a:schemeClr val="bg2"/>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CodeBlock">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187848084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de_layout">
    <p:bg>
      <p:bgRef idx="1001">
        <a:schemeClr val="bg2"/>
      </p:bgRef>
    </p:bg>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Subtitle">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7" name="Filename">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CodeBlock"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1233538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p>
            <a:fld id="{6AE05C83-509F-489F-94DC-1AB5368C4817}" type="datetimeFigureOut">
              <a:rPr lang="en-US" smtClean="0"/>
              <a:t>2/17/22</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de Top">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553998"/>
          </a:xfrm>
        </p:spPr>
        <p:txBody>
          <a:bodyPr/>
          <a:lstStyle>
            <a:lvl1pPr>
              <a:defRPr>
                <a:solidFill>
                  <a:schemeClr val="tx1"/>
                </a:solidFill>
              </a:defRPr>
            </a:lvl1pPr>
          </a:lstStyle>
          <a:p>
            <a:r>
              <a:rPr lang="en-US"/>
              <a:t>Click to edit Master title style</a:t>
            </a:r>
          </a:p>
        </p:txBody>
      </p:sp>
      <p:sp>
        <p:nvSpPr>
          <p:cNvPr id="17" name="Filename">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CodeBlock"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Subtitle">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232572230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de_layout_right">
    <p:bg>
      <p:bgRef idx="1001">
        <a:schemeClr val="bg2"/>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Subtitle">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9" name="Filename">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CodeBlock"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151143803"/>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Filename">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CodeBlock"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Subtitle">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59189714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xercise_layout">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9B76177D-2EF6-4521-94A2-23E08BF9F9D3}"/>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7" name="Image" descr="Image">
            <a:extLst>
              <a:ext uri="{FF2B5EF4-FFF2-40B4-BE49-F238E27FC236}">
                <a16:creationId xmlns:a16="http://schemas.microsoft.com/office/drawing/2014/main" id="{9C455890-8289-4143-86AB-7615AE5D2F0C}"/>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p:cNvSpPr>
            <a:spLocks noGrp="1"/>
          </p:cNvSpPr>
          <p:nvPr>
            <p:ph type="title" hasCustomPrompt="1"/>
          </p:nvPr>
        </p:nvSpPr>
        <p:spPr>
          <a:xfrm>
            <a:off x="585216" y="3033223"/>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Demo title</a:t>
            </a:r>
          </a:p>
        </p:txBody>
      </p:sp>
      <p:sp>
        <p:nvSpPr>
          <p:cNvPr id="5" name="Subtitle"/>
          <p:cNvSpPr>
            <a:spLocks noGrp="1"/>
          </p:cNvSpPr>
          <p:nvPr>
            <p:ph type="body" sz="quarter" idx="12" hasCustomPrompt="1"/>
          </p:nvPr>
        </p:nvSpPr>
        <p:spPr>
          <a:xfrm>
            <a:off x="585216" y="3977319"/>
            <a:ext cx="6882384" cy="338554"/>
          </a:xfrm>
          <a:noFill/>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pPr lvl="0"/>
            <a:r>
              <a:rPr lang="en-US"/>
              <a:t>Speaker name or subtitle</a:t>
            </a:r>
          </a:p>
        </p:txBody>
      </p:sp>
    </p:spTree>
    <p:extLst>
      <p:ext uri="{BB962C8B-B14F-4D97-AF65-F5344CB8AC3E}">
        <p14:creationId xmlns:p14="http://schemas.microsoft.com/office/powerpoint/2010/main" val="879986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0">
          <p15:clr>
            <a:srgbClr val="5ACBF0"/>
          </p15:clr>
        </p15:guide>
        <p15:guide id="4" orient="horz" pos="2505">
          <p15:clr>
            <a:srgbClr val="5ACBF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_layout">
    <p:bg>
      <p:bgPr>
        <a:solidFill>
          <a:srgbClr val="243A5E"/>
        </a:solidFill>
        <a:effectLst/>
      </p:bgPr>
    </p:bg>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B9A523E9-3540-4A3B-ADB7-14250A07DF15}"/>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6" name="Image" descr="Image">
            <a:extLst>
              <a:ext uri="{FF2B5EF4-FFF2-40B4-BE49-F238E27FC236}">
                <a16:creationId xmlns:a16="http://schemas.microsoft.com/office/drawing/2014/main" id="{F0EEB245-734B-42B2-842F-C99AEF438844}"/>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p:cNvSpPr>
            <a:spLocks noGrp="1"/>
          </p:cNvSpPr>
          <p:nvPr>
            <p:ph type="title" hasCustomPrompt="1"/>
          </p:nvPr>
        </p:nvSpPr>
        <p:spPr>
          <a:xfrm>
            <a:off x="585216" y="3035808"/>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1451156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1">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4278299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70560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 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913305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losing_layout">
    <p:bg>
      <p:bgPr>
        <a:solidFill>
          <a:srgbClr val="243A5E"/>
        </a:solidFill>
        <a:effectLst/>
      </p:bgPr>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defPPr>
              <a:defRPr lang="en-US"/>
            </a:defP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anose="020B0502040204020203"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anose="020B0502040204020203"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
          </p:nvPr>
        </p:nvSpPr>
        <p:spPr/>
        <p:txBody>
          <a:bodyPr/>
          <a:lstStyle/>
          <a:p>
            <a:fld id="{B3E2BBCE-7D3B-4DA9-9064-3A30BC948019}" type="datetimeFigureOut">
              <a:rPr lang="en-US" smtClean="0"/>
              <a:t>2/17/22</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Microsoft Lear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77021-9464-44F6-B827-5358FF42B1A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94518" y="613556"/>
            <a:ext cx="1366440" cy="292608"/>
          </a:xfrm>
          <a:prstGeom prst="rect">
            <a:avLst/>
          </a:prstGeom>
        </p:spPr>
      </p:pic>
      <p:sp>
        <p:nvSpPr>
          <p:cNvPr id="12" name="Text Placeholder 4">
            <a:extLst>
              <a:ext uri="{FF2B5EF4-FFF2-40B4-BE49-F238E27FC236}">
                <a16:creationId xmlns:a16="http://schemas.microsoft.com/office/drawing/2014/main" id="{5AF0652F-7102-4C27-A256-1E62A5FF6BFC}"/>
              </a:ext>
            </a:extLst>
          </p:cNvPr>
          <p:cNvSpPr txBox="1"/>
          <p:nvPr userDrawn="1"/>
        </p:nvSpPr>
        <p:spPr>
          <a:xfrm>
            <a:off x="568960" y="6259684"/>
            <a:ext cx="4163498" cy="307777"/>
          </a:xfrm>
          <a:prstGeom prst="rect">
            <a:avLst/>
          </a:prstGeom>
          <a:noFill/>
        </p:spPr>
        <p:txBody>
          <a:bodyPr wrap="square" lIns="0" tIns="0" rIns="0" bIns="0">
            <a:spAutoFit/>
          </a:bodyPr>
          <a:lstStyle>
            <a:defPPr>
              <a:defRPr lang="en-US"/>
            </a:defPPr>
            <a:lvl1pPr marL="0" marR="0" indent="0" algn="l" defTabSz="932742" rtl="0" eaLnBrk="1" fontAlgn="auto" latinLnBrk="0" hangingPunct="1">
              <a:lnSpc>
                <a:spcPct val="100000"/>
              </a:lnSpc>
              <a:spcBef>
                <a:spcPct val="0"/>
              </a:spcBef>
              <a:spcAft>
                <a:spcPct val="0"/>
              </a:spcAft>
              <a:buClrTx/>
              <a:buSzPct val="90000"/>
              <a:buFont typeface="Wingdings" panose="05000000000000000000" pitchFamily="2" charset="2"/>
              <a:buNone/>
              <a:defRPr sz="2400" kern="1200" spc="0" baseline="0">
                <a:solidFill>
                  <a:srgbClr val="0078D4"/>
                </a:solidFill>
                <a:latin typeface="+mj-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a:t>Microsoft.com/Learn</a:t>
            </a:r>
          </a:p>
        </p:txBody>
      </p:sp>
    </p:spTree>
    <p:extLst>
      <p:ext uri="{BB962C8B-B14F-4D97-AF65-F5344CB8AC3E}">
        <p14:creationId xmlns:p14="http://schemas.microsoft.com/office/powerpoint/2010/main" val="356687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2F454218-0D46-4351-BBBB-D82416BE5B22}"/>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4" name="Image" descr="Image">
            <a:extLst>
              <a:ext uri="{FF2B5EF4-FFF2-40B4-BE49-F238E27FC236}">
                <a16:creationId xmlns:a16="http://schemas.microsoft.com/office/drawing/2014/main" id="{639BE83B-0B32-4FF7-946B-BAF64DA16D80}"/>
              </a:ext>
            </a:extLst>
          </p:cNvPr>
          <p:cNvPicPr>
            <a:picLocks noChangeAspect="1"/>
          </p:cNvPicPr>
          <p:nvPr userDrawn="1"/>
        </p:nvPicPr>
        <p:blipFill>
          <a:blip r:embed="rId3"/>
          <a:stretch>
            <a:fillRect/>
          </a:stretch>
        </p:blipFill>
        <p:spPr>
          <a:xfrm>
            <a:off x="0" y="702520"/>
            <a:ext cx="12190286" cy="6155481"/>
          </a:xfrm>
          <a:prstGeom prst="rect">
            <a:avLst/>
          </a:prstGeom>
          <a:ln w="12700">
            <a:miter lim="400000"/>
          </a:ln>
        </p:spPr>
      </p:pic>
      <p:sp>
        <p:nvSpPr>
          <p:cNvPr id="9" name="Title 1"/>
          <p:cNvSpPr>
            <a:spLocks noGrp="1"/>
          </p:cNvSpPr>
          <p:nvPr>
            <p:ph type="title" hasCustomPrompt="1"/>
          </p:nvPr>
        </p:nvSpPr>
        <p:spPr>
          <a:xfrm>
            <a:off x="584200" y="2979778"/>
            <a:ext cx="6883400" cy="553998"/>
          </a:xfrm>
          <a:noFill/>
        </p:spPr>
        <p:txBody>
          <a:bodyPr wrap="square" lIns="0" tIns="0" rIns="0" bIns="0" anchor="b" anchorCtr="0">
            <a:spAutoFit/>
          </a:bodyPr>
          <a:lstStyle>
            <a:lvl1pPr>
              <a:defRPr sz="3600" spc="-50" baseline="0">
                <a:solidFill>
                  <a:schemeClr val="tx1"/>
                </a:solidFill>
                <a:latin typeface="+mj-lt"/>
                <a:cs typeface="Segoe UI" pitchFamily="34" charset="0"/>
              </a:defRPr>
            </a:lvl1pPr>
          </a:lstStyle>
          <a:p>
            <a:r>
              <a:rPr lang="en-US"/>
              <a:t>Presentation title </a:t>
            </a:r>
          </a:p>
        </p:txBody>
      </p:sp>
      <p:sp>
        <p:nvSpPr>
          <p:cNvPr id="5" name="Text Placeholder 4"/>
          <p:cNvSpPr>
            <a:spLocks noGrp="1"/>
          </p:cNvSpPr>
          <p:nvPr>
            <p:ph type="body" sz="quarter" idx="12" hasCustomPrompt="1"/>
          </p:nvPr>
        </p:nvSpPr>
        <p:spPr>
          <a:xfrm>
            <a:off x="584200" y="3962400"/>
            <a:ext cx="6883400" cy="338554"/>
          </a:xfrm>
          <a:noFill/>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pPr lvl="0"/>
            <a:r>
              <a:rPr lang="en-US"/>
              <a:t>Speaker name or subtitle text</a:t>
            </a:r>
          </a:p>
        </p:txBody>
      </p:sp>
      <p:pic>
        <p:nvPicPr>
          <p:cNvPr id="2" name="MS logo white - EMF" descr="Microsoft logo white text version">
            <a:extLst>
              <a:ext uri="{FF2B5EF4-FFF2-40B4-BE49-F238E27FC236}">
                <a16:creationId xmlns:a16="http://schemas.microsoft.com/office/drawing/2014/main" id="{FBA90332-A7D9-4353-82A5-431FF1E924E8}"/>
              </a:ext>
            </a:extLst>
          </p:cNvPr>
          <p:cNvPicPr>
            <a:picLocks noChangeAspect="1"/>
          </p:cNvPicPr>
          <p:nvPr userDrawn="1"/>
        </p:nvPicPr>
        <p:blipFill>
          <a:blip r:embed="rId4"/>
          <a:stretch>
            <a:fillRect/>
          </a:stretch>
        </p:blipFill>
        <p:spPr bwMode="invGray">
          <a:xfrm>
            <a:off x="584200" y="585788"/>
            <a:ext cx="1366245" cy="292608"/>
          </a:xfrm>
          <a:prstGeom prst="rect">
            <a:avLst/>
          </a:prstGeom>
        </p:spPr>
      </p:pic>
    </p:spTree>
    <p:extLst>
      <p:ext uri="{BB962C8B-B14F-4D97-AF65-F5344CB8AC3E}">
        <p14:creationId xmlns:p14="http://schemas.microsoft.com/office/powerpoint/2010/main" val="26059901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4704">
          <p15:clr>
            <a:srgbClr val="5ACBF0"/>
          </p15:clr>
        </p15:guide>
        <p15:guide id="4" orient="horz" pos="216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716257853"/>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536687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78586275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5" userDrawn="1">
          <p15:clr>
            <a:srgbClr val="5ACBF0"/>
          </p15:clr>
        </p15:guide>
        <p15:guide id="4" pos="3660">
          <p15:clr>
            <a:srgbClr val="5ACBF0"/>
          </p15:clr>
        </p15:guide>
        <p15:guide id="5" pos="4024">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236421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3" userDrawn="1">
          <p15:clr>
            <a:srgbClr val="5ACBF0"/>
          </p15:clr>
        </p15:guide>
        <p15:guide id="4" pos="3656">
          <p15:clr>
            <a:srgbClr val="5ACBF0"/>
          </p15:clr>
        </p15:guide>
        <p15:guide id="5" pos="4024">
          <p15:clr>
            <a:srgbClr val="5ACBF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66750" indent="-152400">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85800" indent="-136525">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249032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hree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a:lvl1pPr>
            <a:lvl2pPr marL="322263" indent="-150813">
              <a:defRPr lang="en-US" sz="1800"/>
            </a:lvl2pPr>
            <a:lvl3pPr marL="466725" indent="-138113">
              <a:defRPr lang="en-US"/>
            </a:lvl3pPr>
            <a:lvl4pPr marL="595313" indent="-128588">
              <a:defRPr lang="en-US"/>
            </a:lvl4pPr>
            <a:lvl5pPr marL="731838" indent="-1222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9779561"/>
      </p:ext>
    </p:extLst>
  </p:cSld>
  <p:clrMapOvr>
    <a:masterClrMapping/>
  </p:clrMapOvr>
  <p:transition>
    <p:fade/>
  </p:transition>
  <p:extLst>
    <p:ext uri="{DCECCB84-F9BA-43D5-87BE-67443E8EF086}">
      <p15:sldGuideLst xmlns:p15="http://schemas.microsoft.com/office/powerpoint/2012/main">
        <p15:guide id="3" orient="horz" pos="1506" userDrawn="1">
          <p15:clr>
            <a:srgbClr val="5ACBF0"/>
          </p15:clr>
        </p15:guide>
        <p15:guide id="4" orient="horz" pos="906" userDrawn="1">
          <p15:clr>
            <a:srgbClr val="5ACBF0"/>
          </p15:clr>
        </p15:guide>
        <p15:guide id="5" orient="horz" pos="288">
          <p15:clr>
            <a:srgbClr val="5ACBF0"/>
          </p15:clr>
        </p15:guide>
        <p15:guide id="6" pos="2430" userDrawn="1">
          <p15:clr>
            <a:srgbClr val="5ACBF0"/>
          </p15:clr>
        </p15:guide>
        <p15:guide id="7" pos="2811" userDrawn="1">
          <p15:clr>
            <a:srgbClr val="5ACBF0"/>
          </p15:clr>
        </p15:guide>
        <p15:guide id="8" pos="4871" userDrawn="1">
          <p15:clr>
            <a:srgbClr val="5ACBF0"/>
          </p15:clr>
        </p15:guide>
        <p15:guide id="9" pos="5251" userDrawn="1">
          <p15:clr>
            <a:srgbClr val="5ACBF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Four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3153603"/>
      </p:ext>
    </p:extLst>
  </p:cSld>
  <p:clrMapOvr>
    <a:masterClrMapping/>
  </p:clrMapOvr>
  <p:transition>
    <p:fade/>
  </p:transition>
  <p:extLst>
    <p:ext uri="{DCECCB84-F9BA-43D5-87BE-67443E8EF086}">
      <p15:sldGuideLst xmlns:p15="http://schemas.microsoft.com/office/powerpoint/2012/main">
        <p15:guide id="4" orient="horz" pos="906" userDrawn="1">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userDrawn="1">
          <p15:clr>
            <a:srgbClr val="5ACBF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6838779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86FF4D55-4493-48CF-B9F2-1FF1D4B366E1}" type="datetimeFigureOut">
              <a:rPr lang="en-US" smtClean="0"/>
              <a:t>2/17/22</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2875002"/>
            <a:ext cx="4160521"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308329166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userDrawn="1">
          <p15:clr>
            <a:srgbClr val="5ACBF0"/>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1" pos="3336" userDrawn="1">
          <p15:clr>
            <a:srgbClr val="FBAE40"/>
          </p15:clr>
        </p15:guide>
        <p15:guide id="32" orient="horz" pos="2160" userDrawn="1">
          <p15:clr>
            <a:srgbClr val="5ACBF0"/>
          </p15:clr>
        </p15:guide>
        <p15:guide id="33" pos="2994" userDrawn="1">
          <p15:clr>
            <a:srgbClr val="5ACBF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itchFamily="34" charset="0"/>
              </a:defRPr>
            </a:lvl1pPr>
          </a:lstStyle>
          <a:p>
            <a:r>
              <a:rPr lang="en-US"/>
              <a:t>Click to edit Master title style</a:t>
            </a:r>
          </a:p>
        </p:txBody>
      </p:sp>
    </p:spTree>
    <p:extLst>
      <p:ext uri="{BB962C8B-B14F-4D97-AF65-F5344CB8AC3E}">
        <p14:creationId xmlns:p14="http://schemas.microsoft.com/office/powerpoint/2010/main" val="393405709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93754731"/>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 Diagonal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745737"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7" name="Picture Placeholder 6" descr="This photo is a 'placeholder' only. Drag or drop your photo here, or click and tap the center to insert a photo.">
            <a:extLst>
              <a:ext uri="{FF2B5EF4-FFF2-40B4-BE49-F238E27FC236}">
                <a16:creationId xmlns:a16="http://schemas.microsoft.com/office/drawing/2014/main" id="{96FC256F-5E96-4FBB-9716-7513A1C62748}"/>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500299848"/>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6" orient="horz" pos="904">
          <p15:clr>
            <a:srgbClr val="5ACBF0"/>
          </p15:clr>
        </p15:guide>
        <p15:guide id="7" orient="horz" pos="1968">
          <p15:clr>
            <a:srgbClr val="5ACBF0"/>
          </p15:clr>
        </p15:guide>
        <p15:guide id="8" orient="horz" pos="2226">
          <p15:clr>
            <a:srgbClr val="5ACBF0"/>
          </p15:clr>
        </p15:guide>
        <p15:guide id="11" pos="2993">
          <p15:clr>
            <a:srgbClr val="5ACBF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302842329"/>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iagonal Right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745738" cy="5683249"/>
          </a:xfrm>
        </p:spPr>
        <p:txBody>
          <a:bodyPr anchor="ctr"/>
          <a:lstStyle/>
          <a:p>
            <a:r>
              <a:rPr lang="en-US"/>
              <a:t>Click to edit Master title style</a:t>
            </a:r>
          </a:p>
        </p:txBody>
      </p:sp>
      <p:sp>
        <p:nvSpPr>
          <p:cNvPr id="9" name="Picture Placeholder 8" descr="This photo is a 'placeholder' only. Drag or drop your photo here, or click and tap the center to insert a photo.">
            <a:extLst>
              <a:ext uri="{FF2B5EF4-FFF2-40B4-BE49-F238E27FC236}">
                <a16:creationId xmlns:a16="http://schemas.microsoft.com/office/drawing/2014/main" id="{2329700E-8602-48B7-B5D9-EEDEF0890439}"/>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CB83FC06-DEAF-44A6-AE44-1424370CFF6E}"/>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27766200"/>
      </p:ext>
    </p:extLst>
  </p:cSld>
  <p:clrMapOvr>
    <a:masterClrMapping/>
  </p:clrMapOvr>
  <p:transition>
    <p:fade/>
  </p:transition>
  <p:extLst>
    <p:ext uri="{DCECCB84-F9BA-43D5-87BE-67443E8EF086}">
      <p15:sldGuideLst xmlns:p15="http://schemas.microsoft.com/office/powerpoint/2012/main">
        <p15:guide id="5" orient="horz" pos="2160">
          <p15:clr>
            <a:srgbClr val="5ACBF0"/>
          </p15:clr>
        </p15:guide>
        <p15:guide id="6" pos="3360" userDrawn="1">
          <p15:clr>
            <a:srgbClr val="5ACBF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612149792"/>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608969857"/>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4148468026"/>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695142305"/>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EAB540DB-418F-4923-B2C2-D7E53698362D}" type="datetimeFigureOut">
              <a:rPr lang="en-US" smtClean="0"/>
              <a:t>2/17/22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878320526"/>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723071015"/>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66230019"/>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917843963"/>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36435279"/>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198120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1756631" y="4984745"/>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5054125" y="23844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829556"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812705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902481"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637421665"/>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1" userDrawn="1">
          <p15:clr>
            <a:srgbClr val="5ACBF0"/>
          </p15:clr>
        </p15:guide>
        <p15:guide id="3" pos="3840" userDrawn="1">
          <p15:clr>
            <a:srgbClr val="5ACBF0"/>
          </p15:clr>
        </p15:guide>
        <p15:guide id="4" pos="1904" userDrawn="1">
          <p15:clr>
            <a:srgbClr val="5ACBF0"/>
          </p15:clr>
        </p15:guide>
        <p15:guide id="5" pos="5775" userDrawn="1">
          <p15:clr>
            <a:srgbClr val="5ACBF0"/>
          </p15:clr>
        </p15:guide>
        <p15:guide id="6" pos="1104" userDrawn="1">
          <p15:clr>
            <a:srgbClr val="5ACBF0"/>
          </p15:clr>
        </p15:guide>
        <p15:guide id="7" pos="2705" userDrawn="1">
          <p15:clr>
            <a:srgbClr val="5ACBF0"/>
          </p15:clr>
        </p15:guide>
        <p15:guide id="8" pos="3043" userDrawn="1">
          <p15:clr>
            <a:srgbClr val="5ACBF0"/>
          </p15:clr>
        </p15:guide>
        <p15:guide id="9" pos="4642" userDrawn="1">
          <p15:clr>
            <a:srgbClr val="5ACBF0"/>
          </p15:clr>
        </p15:guide>
        <p15:guide id="10" pos="4980" userDrawn="1">
          <p15:clr>
            <a:srgbClr val="5ACBF0"/>
          </p15:clr>
        </p15:guide>
        <p15:guide id="11" pos="6576" userDrawn="1">
          <p15:clr>
            <a:srgbClr val="5ACBF0"/>
          </p15:clr>
        </p15:guide>
        <p15:guide id="12" orient="horz" pos="1502" userDrawn="1">
          <p15:clr>
            <a:srgbClr val="5ACBF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828296"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2612"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64623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27985"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462013"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252243"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30106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076500"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338666037"/>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8" userDrawn="1">
          <p15:clr>
            <a:srgbClr val="5ACBF0"/>
          </p15:clr>
        </p15:guide>
        <p15:guide id="3" pos="3937" userDrawn="1">
          <p15:clr>
            <a:srgbClr val="5ACBF0"/>
          </p15:clr>
        </p15:guide>
        <p15:guide id="4" pos="1961" userDrawn="1">
          <p15:clr>
            <a:srgbClr val="5ACBF0"/>
          </p15:clr>
        </p15:guide>
        <p15:guide id="5" pos="5717" userDrawn="1">
          <p15:clr>
            <a:srgbClr val="5ACBF0"/>
          </p15:clr>
        </p15:guide>
        <p15:guide id="6" pos="5534" userDrawn="1">
          <p15:clr>
            <a:srgbClr val="5ACBF0"/>
          </p15:clr>
        </p15:guide>
        <p15:guide id="7" pos="3760" userDrawn="1">
          <p15:clr>
            <a:srgbClr val="5ACBF0"/>
          </p15:clr>
        </p15:guide>
        <p15:guide id="8" pos="2162" userDrawn="1">
          <p15:clr>
            <a:srgbClr val="5ACBF0"/>
          </p15:clr>
        </p15:guide>
        <p15:guide id="10" pos="2955" userDrawn="1">
          <p15:clr>
            <a:srgbClr val="5ACBF0"/>
          </p15:clr>
        </p15:guide>
        <p15:guide id="11" pos="4727" userDrawn="1">
          <p15:clr>
            <a:srgbClr val="5ACBF0"/>
          </p15:clr>
        </p15:guide>
        <p15:guide id="12" pos="6515" userDrawn="1">
          <p15:clr>
            <a:srgbClr val="5ACBF0"/>
          </p15:clr>
        </p15:guide>
        <p15:guide id="13" pos="1176" userDrawn="1">
          <p15:clr>
            <a:srgbClr val="5ACBF0"/>
          </p15:clr>
        </p15:guide>
        <p15:guide id="14" orient="horz" pos="1504" userDrawn="1">
          <p15:clr>
            <a:srgbClr val="5ACBF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430887"/>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6299294"/>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3211969"/>
            <a:ext cx="6667500" cy="430887"/>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flipH="1">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600463830"/>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gradFill>
        </p:spPr>
        <p:txBody>
          <a:bodyPr vert="horz" wrap="square" lIns="585216" tIns="91440" rIns="0" bIns="91440" rtlCol="0">
            <a:spAutoFit/>
          </a:bodyPr>
          <a:lstStyle>
            <a:lvl1pPr marL="0" indent="0">
              <a:buNone/>
              <a:defRPr lang="en-US" sz="1999">
                <a:solidFill>
                  <a:srgbClr val="FFFFFF"/>
                </a:solidFill>
                <a:latin typeface="+mj-lt"/>
              </a:defRPr>
            </a:lvl1pPr>
          </a:lstStyle>
          <a:p>
            <a:pPr marL="0" lvl="0" indent="0">
              <a:buNone/>
            </a:pPr>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365304283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460E1EAB-E14A-467B-B45B-E9E775ECEBEE}" type="datetimeFigureOut">
              <a:rPr lang="en-US" smtClean="0"/>
              <a:t>2/17/22</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2066923394"/>
      </p:ext>
    </p:extLst>
  </p:cSld>
  <p:clrMapOvr>
    <a:masterClrMapping/>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de Bottom">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275137961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de To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553998"/>
          </a:xfrm>
        </p:spPr>
        <p:txBody>
          <a:bodyPr/>
          <a:lstStyle>
            <a:lvl1pPr>
              <a:defRPr>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386473183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de Right s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94273329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200626182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9B76177D-2EF6-4521-94A2-23E08BF9F9D3}"/>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7" name="Image" descr="Image">
            <a:extLst>
              <a:ext uri="{FF2B5EF4-FFF2-40B4-BE49-F238E27FC236}">
                <a16:creationId xmlns:a16="http://schemas.microsoft.com/office/drawing/2014/main" id="{9C455890-8289-4143-86AB-7615AE5D2F0C}"/>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3223"/>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6882384" cy="338554"/>
          </a:xfrm>
          <a:noFill/>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pPr lvl="0"/>
            <a:r>
              <a:rPr lang="en-US"/>
              <a:t>Speaker name or subtitle</a:t>
            </a:r>
          </a:p>
        </p:txBody>
      </p:sp>
    </p:spTree>
    <p:extLst>
      <p:ext uri="{BB962C8B-B14F-4D97-AF65-F5344CB8AC3E}">
        <p14:creationId xmlns:p14="http://schemas.microsoft.com/office/powerpoint/2010/main" val="21403243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0">
          <p15:clr>
            <a:srgbClr val="5ACBF0"/>
          </p15:clr>
        </p15:guide>
        <p15:guide id="4" orient="horz" pos="2505">
          <p15:clr>
            <a:srgbClr val="5ACBF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B9A523E9-3540-4A3B-ADB7-14250A07DF15}"/>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6" name="Image" descr="Image">
            <a:extLst>
              <a:ext uri="{FF2B5EF4-FFF2-40B4-BE49-F238E27FC236}">
                <a16:creationId xmlns:a16="http://schemas.microsoft.com/office/drawing/2014/main" id="{F0EEB245-734B-42B2-842F-C99AEF438844}"/>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1"/>
          <p:cNvSpPr>
            <a:spLocks noGrp="1"/>
          </p:cNvSpPr>
          <p:nvPr>
            <p:ph type="title" hasCustomPrompt="1"/>
          </p:nvPr>
        </p:nvSpPr>
        <p:spPr>
          <a:xfrm>
            <a:off x="585216" y="3035808"/>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767191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1">
          <p15:clr>
            <a:srgbClr val="5ACBF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52749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655712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 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834090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image" Target="../media/image1.emf"/><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8" Type="http://schemas.openxmlformats.org/officeDocument/2006/relationships/slideLayout" Target="../slideLayouts/slideLayout19.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2.xml"/><Relationship Id="rId18" Type="http://schemas.openxmlformats.org/officeDocument/2006/relationships/slideLayout" Target="../slideLayouts/slideLayout77.xml"/><Relationship Id="rId26" Type="http://schemas.openxmlformats.org/officeDocument/2006/relationships/slideLayout" Target="../slideLayouts/slideLayout85.xml"/><Relationship Id="rId39" Type="http://schemas.openxmlformats.org/officeDocument/2006/relationships/slideLayout" Target="../slideLayouts/slideLayout98.xml"/><Relationship Id="rId21" Type="http://schemas.openxmlformats.org/officeDocument/2006/relationships/slideLayout" Target="../slideLayouts/slideLayout80.xml"/><Relationship Id="rId34" Type="http://schemas.openxmlformats.org/officeDocument/2006/relationships/slideLayout" Target="../slideLayouts/slideLayout93.xml"/><Relationship Id="rId42" Type="http://schemas.openxmlformats.org/officeDocument/2006/relationships/slideLayout" Target="../slideLayouts/slideLayout101.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29" Type="http://schemas.openxmlformats.org/officeDocument/2006/relationships/slideLayout" Target="../slideLayouts/slideLayout88.xml"/><Relationship Id="rId41" Type="http://schemas.openxmlformats.org/officeDocument/2006/relationships/slideLayout" Target="../slideLayouts/slideLayout100.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slideLayout" Target="../slideLayouts/slideLayout83.xml"/><Relationship Id="rId32" Type="http://schemas.openxmlformats.org/officeDocument/2006/relationships/slideLayout" Target="../slideLayouts/slideLayout91.xml"/><Relationship Id="rId37" Type="http://schemas.openxmlformats.org/officeDocument/2006/relationships/slideLayout" Target="../slideLayouts/slideLayout96.xml"/><Relationship Id="rId40" Type="http://schemas.openxmlformats.org/officeDocument/2006/relationships/slideLayout" Target="../slideLayouts/slideLayout99.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slideLayout" Target="../slideLayouts/slideLayout82.xml"/><Relationship Id="rId28" Type="http://schemas.openxmlformats.org/officeDocument/2006/relationships/slideLayout" Target="../slideLayouts/slideLayout87.xml"/><Relationship Id="rId36" Type="http://schemas.openxmlformats.org/officeDocument/2006/relationships/slideLayout" Target="../slideLayouts/slideLayout95.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31" Type="http://schemas.openxmlformats.org/officeDocument/2006/relationships/slideLayout" Target="../slideLayouts/slideLayout90.xml"/><Relationship Id="rId44" Type="http://schemas.openxmlformats.org/officeDocument/2006/relationships/image" Target="../media/image1.emf"/><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slideLayout" Target="../slideLayouts/slideLayout81.xml"/><Relationship Id="rId27" Type="http://schemas.openxmlformats.org/officeDocument/2006/relationships/slideLayout" Target="../slideLayouts/slideLayout86.xml"/><Relationship Id="rId30" Type="http://schemas.openxmlformats.org/officeDocument/2006/relationships/slideLayout" Target="../slideLayouts/slideLayout89.xml"/><Relationship Id="rId35" Type="http://schemas.openxmlformats.org/officeDocument/2006/relationships/slideLayout" Target="../slideLayouts/slideLayout94.xml"/><Relationship Id="rId43" Type="http://schemas.openxmlformats.org/officeDocument/2006/relationships/theme" Target="../theme/theme3.xml"/><Relationship Id="rId8" Type="http://schemas.openxmlformats.org/officeDocument/2006/relationships/slideLayout" Target="../slideLayouts/slideLayout67.xml"/><Relationship Id="rId3" Type="http://schemas.openxmlformats.org/officeDocument/2006/relationships/slideLayout" Target="../slideLayouts/slideLayout62.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slideLayout" Target="../slideLayouts/slideLayout84.xml"/><Relationship Id="rId33" Type="http://schemas.openxmlformats.org/officeDocument/2006/relationships/slideLayout" Target="../slideLayouts/slideLayout92.xml"/><Relationship Id="rId38" Type="http://schemas.openxmlformats.org/officeDocument/2006/relationships/slideLayout" Target="../slideLayouts/slideLayout97.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14.xml"/><Relationship Id="rId18" Type="http://schemas.openxmlformats.org/officeDocument/2006/relationships/slideLayout" Target="../slideLayouts/slideLayout119.xml"/><Relationship Id="rId26" Type="http://schemas.openxmlformats.org/officeDocument/2006/relationships/slideLayout" Target="../slideLayouts/slideLayout127.xml"/><Relationship Id="rId39" Type="http://schemas.openxmlformats.org/officeDocument/2006/relationships/slideLayout" Target="../slideLayouts/slideLayout140.xml"/><Relationship Id="rId21" Type="http://schemas.openxmlformats.org/officeDocument/2006/relationships/slideLayout" Target="../slideLayouts/slideLayout122.xml"/><Relationship Id="rId34" Type="http://schemas.openxmlformats.org/officeDocument/2006/relationships/slideLayout" Target="../slideLayouts/slideLayout135.xml"/><Relationship Id="rId42" Type="http://schemas.openxmlformats.org/officeDocument/2006/relationships/slideLayout" Target="../slideLayouts/slideLayout143.xml"/><Relationship Id="rId7" Type="http://schemas.openxmlformats.org/officeDocument/2006/relationships/slideLayout" Target="../slideLayouts/slideLayout108.xml"/><Relationship Id="rId2" Type="http://schemas.openxmlformats.org/officeDocument/2006/relationships/slideLayout" Target="../slideLayouts/slideLayout103.xml"/><Relationship Id="rId16" Type="http://schemas.openxmlformats.org/officeDocument/2006/relationships/slideLayout" Target="../slideLayouts/slideLayout117.xml"/><Relationship Id="rId20" Type="http://schemas.openxmlformats.org/officeDocument/2006/relationships/slideLayout" Target="../slideLayouts/slideLayout121.xml"/><Relationship Id="rId29" Type="http://schemas.openxmlformats.org/officeDocument/2006/relationships/slideLayout" Target="../slideLayouts/slideLayout130.xml"/><Relationship Id="rId41" Type="http://schemas.openxmlformats.org/officeDocument/2006/relationships/slideLayout" Target="../slideLayouts/slideLayout142.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24" Type="http://schemas.openxmlformats.org/officeDocument/2006/relationships/slideLayout" Target="../slideLayouts/slideLayout125.xml"/><Relationship Id="rId32" Type="http://schemas.openxmlformats.org/officeDocument/2006/relationships/slideLayout" Target="../slideLayouts/slideLayout133.xml"/><Relationship Id="rId37" Type="http://schemas.openxmlformats.org/officeDocument/2006/relationships/slideLayout" Target="../slideLayouts/slideLayout138.xml"/><Relationship Id="rId40" Type="http://schemas.openxmlformats.org/officeDocument/2006/relationships/slideLayout" Target="../slideLayouts/slideLayout141.xml"/><Relationship Id="rId5" Type="http://schemas.openxmlformats.org/officeDocument/2006/relationships/slideLayout" Target="../slideLayouts/slideLayout106.xml"/><Relationship Id="rId15" Type="http://schemas.openxmlformats.org/officeDocument/2006/relationships/slideLayout" Target="../slideLayouts/slideLayout116.xml"/><Relationship Id="rId23" Type="http://schemas.openxmlformats.org/officeDocument/2006/relationships/slideLayout" Target="../slideLayouts/slideLayout124.xml"/><Relationship Id="rId28" Type="http://schemas.openxmlformats.org/officeDocument/2006/relationships/slideLayout" Target="../slideLayouts/slideLayout129.xml"/><Relationship Id="rId36" Type="http://schemas.openxmlformats.org/officeDocument/2006/relationships/slideLayout" Target="../slideLayouts/slideLayout137.xml"/><Relationship Id="rId10" Type="http://schemas.openxmlformats.org/officeDocument/2006/relationships/slideLayout" Target="../slideLayouts/slideLayout111.xml"/><Relationship Id="rId19" Type="http://schemas.openxmlformats.org/officeDocument/2006/relationships/slideLayout" Target="../slideLayouts/slideLayout120.xml"/><Relationship Id="rId31" Type="http://schemas.openxmlformats.org/officeDocument/2006/relationships/slideLayout" Target="../slideLayouts/slideLayout132.xml"/><Relationship Id="rId44" Type="http://schemas.openxmlformats.org/officeDocument/2006/relationships/image" Target="../media/image1.emf"/><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 Id="rId22" Type="http://schemas.openxmlformats.org/officeDocument/2006/relationships/slideLayout" Target="../slideLayouts/slideLayout123.xml"/><Relationship Id="rId27" Type="http://schemas.openxmlformats.org/officeDocument/2006/relationships/slideLayout" Target="../slideLayouts/slideLayout128.xml"/><Relationship Id="rId30" Type="http://schemas.openxmlformats.org/officeDocument/2006/relationships/slideLayout" Target="../slideLayouts/slideLayout131.xml"/><Relationship Id="rId35" Type="http://schemas.openxmlformats.org/officeDocument/2006/relationships/slideLayout" Target="../slideLayouts/slideLayout136.xml"/><Relationship Id="rId43" Type="http://schemas.openxmlformats.org/officeDocument/2006/relationships/theme" Target="../theme/theme4.xml"/><Relationship Id="rId8" Type="http://schemas.openxmlformats.org/officeDocument/2006/relationships/slideLayout" Target="../slideLayouts/slideLayout109.xml"/><Relationship Id="rId3" Type="http://schemas.openxmlformats.org/officeDocument/2006/relationships/slideLayout" Target="../slideLayouts/slideLayout104.xml"/><Relationship Id="rId12" Type="http://schemas.openxmlformats.org/officeDocument/2006/relationships/slideLayout" Target="../slideLayouts/slideLayout113.xml"/><Relationship Id="rId17" Type="http://schemas.openxmlformats.org/officeDocument/2006/relationships/slideLayout" Target="../slideLayouts/slideLayout118.xml"/><Relationship Id="rId25" Type="http://schemas.openxmlformats.org/officeDocument/2006/relationships/slideLayout" Target="../slideLayouts/slideLayout126.xml"/><Relationship Id="rId33" Type="http://schemas.openxmlformats.org/officeDocument/2006/relationships/slideLayout" Target="../slideLayouts/slideLayout134.xml"/><Relationship Id="rId38" Type="http://schemas.openxmlformats.org/officeDocument/2006/relationships/slideLayout" Target="../slideLayouts/slideLayout1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2/17/22</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pPr marL="0" marR="0" lvl="0" indent="0" algn="l" defTabSz="932742" fontAlgn="auto">
              <a:lnSpc>
                <a:spcPct val="100000"/>
              </a:lnSpc>
              <a:spcBef>
                <a:spcPct val="0"/>
              </a:spcBef>
              <a:spcAft>
                <a:spcPct val="0"/>
              </a:spcAft>
              <a:buSzTx/>
              <a:buNone/>
              <a:defRPr kumimoji="0" lang="en-US" sz="3600" b="0" i="0" u="none" strike="noStrike" cap="none" spc="-50" normalizeH="0" baseline="0" noProof="0">
                <a:ln w="3175" cap="flat" cmpd="sng" algn="ctr">
                  <a:noFill/>
                  <a:prstDash val="solid"/>
                  <a:round/>
                  <a:headEnd type="none" w="med" len="med"/>
                  <a:tailEnd type="none" w="med" len="med"/>
                </a:ln>
                <a:solidFill>
                  <a:srgbClr val="000000"/>
                </a:solidFill>
                <a:uLnTx/>
                <a:uFillTx/>
                <a:latin typeface="+mj-lt"/>
                <a:ea typeface="+mn-ea"/>
                <a:cs typeface="Segoe UI" pitchFamily="34" charset="0"/>
                <a:sym typeface="Wingdings" charset="2"/>
              </a:defRPr>
            </a:pPr>
            <a:r>
              <a:rPr kumimoji="0" lang="en-US" sz="3600" b="0" i="0" u="none" strike="noStrike" cap="none" spc="-50" normalizeH="0" baseline="0" noProof="0">
                <a:ln w="3175" cap="flat" cmpd="sng" algn="ctr">
                  <a:noFill/>
                  <a:prstDash val="solid"/>
                  <a:round/>
                  <a:headEnd type="none" w="med" len="med"/>
                  <a:tailEnd type="none" w="med" len="med"/>
                </a:ln>
                <a:solidFill>
                  <a:srgbClr val="000000"/>
                </a:solidFill>
                <a:uLnTx/>
                <a:uFillTx/>
                <a:latin typeface="+mj-lt"/>
                <a:ea typeface="+mn-ea"/>
                <a:cs typeface="Segoe UI" pitchFamily="34" charset="0"/>
                <a:sym typeface="Wingdings" charset="2"/>
              </a:rPr>
              <a:t>Click to edit Master title style</a:t>
            </a:r>
            <a:endParaRPr lang="en-US"/>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marL="228600" marR="0" lvl="0" indent="-228600" algn="l" defTabSz="932742" fontAlgn="auto">
              <a:lnSpc>
                <a:spcPct val="100000"/>
              </a:lnSpc>
              <a:spcBef>
                <a:spcPct val="20000"/>
              </a:spcBef>
              <a:spcAft>
                <a:spcPct val="0"/>
              </a:spcAft>
              <a:buSzPct val="90000"/>
              <a:buChar char=""/>
              <a:defRPr kumimoji="0" sz="28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Segoe UI" pitchFamily="34" charset="0"/>
                <a:sym typeface="Wingdings" charset="2"/>
              </a:defRPr>
            </a:pPr>
            <a:r>
              <a:rPr kumimoji="0" lang="en-US" sz="28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Segoe UI" pitchFamily="34" charset="0"/>
                <a:sym typeface="Wingdings" charset="2"/>
              </a:rPr>
              <a:t>Click to edit Master text styles</a:t>
            </a:r>
          </a:p>
          <a:p>
            <a:pPr marL="457200" marR="0" lvl="1" indent="-228600" algn="l" defTabSz="932742" fontAlgn="auto">
              <a:lnSpc>
                <a:spcPct val="100000"/>
              </a:lnSpc>
              <a:spcBef>
                <a:spcPct val="20000"/>
              </a:spcBef>
              <a:spcAft>
                <a:spcPct val="0"/>
              </a:spcAft>
              <a:buSzPct val="90000"/>
              <a:buChar char=""/>
              <a:defRPr kumimoji="0" sz="20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Second level</a:t>
            </a:r>
          </a:p>
          <a:p>
            <a:pPr marL="657225" marR="0" lvl="2" indent="-200025" algn="l" defTabSz="932742" fontAlgn="auto">
              <a:lnSpc>
                <a:spcPct val="100000"/>
              </a:lnSpc>
              <a:spcBef>
                <a:spcPct val="20000"/>
              </a:spcBef>
              <a:spcAft>
                <a:spcPct val="0"/>
              </a:spcAft>
              <a:buSzPct val="90000"/>
              <a:buChar char=""/>
              <a:defRPr kumimoji="0" sz="16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6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Third level</a:t>
            </a:r>
          </a:p>
          <a:p>
            <a:pPr marL="842963" marR="0" lvl="3" indent="-1809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Fourth level</a:t>
            </a:r>
          </a:p>
          <a:p>
            <a:pPr marL="1023938" marR="0" lvl="4" indent="-1682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Fifth level</a:t>
            </a:r>
            <a:endParaRPr lang="en-US"/>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flipH="1">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flipH="1">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flipH="1">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flipH="1">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flipH="1">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flipH="1">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flipH="1">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flipH="1">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flipH="1">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flipH="1">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000000"/>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000000"/>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a:blip r:embed="rId50"/>
          <a:srcRect l="762"/>
          <a:stretch>
            <a:fillRect/>
          </a:stretch>
        </p:blipFill>
        <p:spPr>
          <a:xfrm rot="5400000">
            <a:off x="9509760" y="2843773"/>
            <a:ext cx="6858000" cy="1170455"/>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3660" r:id="rId1"/>
    <p:sldLayoutId id="2147484996" r:id="rId2"/>
    <p:sldLayoutId id="2147484997" r:id="rId3"/>
    <p:sldLayoutId id="2147485096" r:id="rId4"/>
    <p:sldLayoutId id="2147485097" r:id="rId5"/>
    <p:sldLayoutId id="2147485098" r:id="rId6"/>
    <p:sldLayoutId id="2147485099" r:id="rId7"/>
    <p:sldLayoutId id="2147485100" r:id="rId8"/>
    <p:sldLayoutId id="2147485101" r:id="rId9"/>
    <p:sldLayoutId id="2147485102" r:id="rId10"/>
    <p:sldLayoutId id="2147485103" r:id="rId11"/>
    <p:sldLayoutId id="2147485104" r:id="rId12"/>
    <p:sldLayoutId id="2147485105" r:id="rId13"/>
    <p:sldLayoutId id="2147485106" r:id="rId14"/>
    <p:sldLayoutId id="2147485107" r:id="rId15"/>
    <p:sldLayoutId id="2147485108" r:id="rId16"/>
    <p:sldLayoutId id="2147485109" r:id="rId17"/>
    <p:sldLayoutId id="2147485110" r:id="rId18"/>
    <p:sldLayoutId id="2147485111" r:id="rId19"/>
    <p:sldLayoutId id="2147485112" r:id="rId20"/>
    <p:sldLayoutId id="2147485113" r:id="rId21"/>
    <p:sldLayoutId id="2147485114" r:id="rId22"/>
    <p:sldLayoutId id="2147485115" r:id="rId23"/>
    <p:sldLayoutId id="2147485116" r:id="rId24"/>
    <p:sldLayoutId id="2147485117" r:id="rId25"/>
    <p:sldLayoutId id="2147485118" r:id="rId26"/>
    <p:sldLayoutId id="2147485119" r:id="rId27"/>
    <p:sldLayoutId id="2147485120" r:id="rId28"/>
    <p:sldLayoutId id="2147485121" r:id="rId29"/>
    <p:sldLayoutId id="2147485122" r:id="rId30"/>
    <p:sldLayoutId id="2147485123" r:id="rId31"/>
    <p:sldLayoutId id="2147485124" r:id="rId32"/>
    <p:sldLayoutId id="2147485125" r:id="rId33"/>
    <p:sldLayoutId id="2147485126" r:id="rId34"/>
    <p:sldLayoutId id="2147485127" r:id="rId35"/>
    <p:sldLayoutId id="2147485128" r:id="rId36"/>
    <p:sldLayoutId id="2147485129" r:id="rId37"/>
    <p:sldLayoutId id="2147485130" r:id="rId38"/>
    <p:sldLayoutId id="2147485131" r:id="rId39"/>
    <p:sldLayoutId id="2147485132" r:id="rId40"/>
    <p:sldLayoutId id="2147485133" r:id="rId41"/>
    <p:sldLayoutId id="2147485134" r:id="rId42"/>
    <p:sldLayoutId id="2147485135" r:id="rId43"/>
    <p:sldLayoutId id="2147485136" r:id="rId44"/>
    <p:sldLayoutId id="2147485137" r:id="rId45"/>
    <p:sldLayoutId id="2147485138" r:id="rId46"/>
    <p:sldLayoutId id="2147485139" r:id="rId47"/>
    <p:sldLayoutId id="2147485140" r:id="rId48"/>
  </p:sldLayoutIdLst>
  <p:transition>
    <p:fade/>
  </p:transition>
  <p:txStyles>
    <p:titleStyle>
      <a:lvl1pPr algn="l" defTabSz="932742" rtl="0" eaLnBrk="1" latinLnBrk="0" hangingPunct="1">
        <a:lnSpc>
          <a:spcPct val="100000"/>
        </a:lnSpc>
        <a:spcBef>
          <a:spcPct val="0"/>
        </a:spcBef>
        <a:buNone/>
        <a:defRPr lang="en-US" sz="3600" b="0" kern="1200" cap="none" spc="-50" baseline="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800" kern="1200" spc="0" baseline="0">
          <a:solidFill>
            <a:schemeClr val="tx1"/>
          </a:solidFill>
          <a:latin typeface="+mn-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pPr marL="0" marR="0" lvl="0" indent="0" algn="l" defTabSz="932742" fontAlgn="auto">
              <a:lnSpc>
                <a:spcPct val="100000"/>
              </a:lnSpc>
              <a:spcBef>
                <a:spcPct val="0"/>
              </a:spcBef>
              <a:spcAft>
                <a:spcPct val="0"/>
              </a:spcAft>
              <a:buSzTx/>
              <a:buNone/>
              <a:defRPr kumimoji="0" lang="en-US" sz="3600" b="0" i="0" u="none" strike="noStrike" cap="none" spc="-50" normalizeH="0" baseline="0" noProof="0">
                <a:ln w="3175" cap="flat" cmpd="sng" algn="ctr">
                  <a:noFill/>
                  <a:prstDash val="solid"/>
                  <a:round/>
                  <a:headEnd type="none" w="med" len="med"/>
                  <a:tailEnd type="none" w="med" len="med"/>
                </a:ln>
                <a:solidFill>
                  <a:srgbClr val="000000"/>
                </a:solidFill>
                <a:uLnTx/>
                <a:uFillTx/>
                <a:latin typeface="+mj-lt"/>
                <a:ea typeface="+mn-ea"/>
                <a:cs typeface="Segoe UI" pitchFamily="34" charset="0"/>
                <a:sym typeface="Wingdings" charset="2"/>
              </a:defRPr>
            </a:pPr>
            <a:r>
              <a:rPr kumimoji="0" lang="en-US" sz="3600" b="0" i="0" u="none" strike="noStrike" cap="none" spc="-50" normalizeH="0" baseline="0" noProof="0">
                <a:ln w="3175" cap="flat" cmpd="sng" algn="ctr">
                  <a:noFill/>
                  <a:prstDash val="solid"/>
                  <a:round/>
                  <a:headEnd type="none" w="med" len="med"/>
                  <a:tailEnd type="none" w="med" len="med"/>
                </a:ln>
                <a:solidFill>
                  <a:srgbClr val="000000"/>
                </a:solidFill>
                <a:uLnTx/>
                <a:uFillTx/>
                <a:latin typeface="+mj-lt"/>
                <a:ea typeface="+mn-ea"/>
                <a:cs typeface="Segoe UI" pitchFamily="34" charset="0"/>
                <a:sym typeface="Wingdings" charset="2"/>
              </a:rPr>
              <a:t>Click to edit Master title style</a:t>
            </a:r>
            <a:endParaRPr lang="en-US"/>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marL="228600" marR="0" lvl="0" indent="-228600" algn="l" defTabSz="932742" fontAlgn="auto">
              <a:lnSpc>
                <a:spcPct val="100000"/>
              </a:lnSpc>
              <a:spcBef>
                <a:spcPct val="20000"/>
              </a:spcBef>
              <a:spcAft>
                <a:spcPct val="0"/>
              </a:spcAft>
              <a:buSzPct val="90000"/>
              <a:buChar char=""/>
              <a:defRPr kumimoji="0" sz="28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Segoe UI" pitchFamily="34" charset="0"/>
                <a:sym typeface="Wingdings" charset="2"/>
              </a:defRPr>
            </a:pPr>
            <a:r>
              <a:rPr kumimoji="0" lang="en-US" sz="28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Segoe UI" pitchFamily="34" charset="0"/>
                <a:sym typeface="Wingdings" charset="2"/>
              </a:rPr>
              <a:t>Click to edit Master text styles</a:t>
            </a:r>
          </a:p>
          <a:p>
            <a:pPr marL="457200" marR="0" lvl="1" indent="-228600" algn="l" defTabSz="932742" fontAlgn="auto">
              <a:lnSpc>
                <a:spcPct val="100000"/>
              </a:lnSpc>
              <a:spcBef>
                <a:spcPct val="20000"/>
              </a:spcBef>
              <a:spcAft>
                <a:spcPct val="0"/>
              </a:spcAft>
              <a:buSzPct val="90000"/>
              <a:buChar char=""/>
              <a:defRPr kumimoji="0" sz="20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Second level</a:t>
            </a:r>
          </a:p>
          <a:p>
            <a:pPr marL="657225" marR="0" lvl="2" indent="-200025" algn="l" defTabSz="932742" fontAlgn="auto">
              <a:lnSpc>
                <a:spcPct val="100000"/>
              </a:lnSpc>
              <a:spcBef>
                <a:spcPct val="20000"/>
              </a:spcBef>
              <a:spcAft>
                <a:spcPct val="0"/>
              </a:spcAft>
              <a:buSzPct val="90000"/>
              <a:buChar char=""/>
              <a:defRPr kumimoji="0" sz="16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6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Third level</a:t>
            </a:r>
          </a:p>
          <a:p>
            <a:pPr marL="842963" marR="0" lvl="3" indent="-1809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Fourth level</a:t>
            </a:r>
          </a:p>
          <a:p>
            <a:pPr marL="1023938" marR="0" lvl="4" indent="-1682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Fifth level</a:t>
            </a:r>
            <a:endParaRPr lang="en-US"/>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flipH="1">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flipH="1">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flipH="1">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flipH="1">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flipH="1">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flipH="1">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flipH="1">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flipH="1">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flipH="1">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flipH="1">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000000"/>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000000"/>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a:blip r:embed="rId44"/>
          <a:srcRect l="762"/>
          <a:stretch>
            <a:fillRect/>
          </a:stretch>
        </p:blipFill>
        <p:spPr>
          <a:xfrm rot="5400000">
            <a:off x="9509760" y="2843773"/>
            <a:ext cx="6858000" cy="1170455"/>
          </a:xfrm>
          <a:prstGeom prst="rect">
            <a:avLst/>
          </a:prstGeom>
        </p:spPr>
      </p:pic>
    </p:spTree>
    <p:extLst>
      <p:ext uri="{BB962C8B-B14F-4D97-AF65-F5344CB8AC3E}">
        <p14:creationId xmlns:p14="http://schemas.microsoft.com/office/powerpoint/2010/main" val="389926561"/>
      </p:ext>
    </p:extLst>
  </p:cSld>
  <p:clrMap bg1="lt1" tx1="dk1" bg2="lt2" tx2="dk2" accent1="accent1" accent2="accent2" accent3="accent3" accent4="accent4" accent5="accent5" accent6="accent6" hlink="hlink" folHlink="folHlink"/>
  <p:sldLayoutIdLst>
    <p:sldLayoutId id="2147485142" r:id="rId1"/>
    <p:sldLayoutId id="2147485143" r:id="rId2"/>
    <p:sldLayoutId id="2147485144" r:id="rId3"/>
    <p:sldLayoutId id="2147485145" r:id="rId4"/>
    <p:sldLayoutId id="2147485146" r:id="rId5"/>
    <p:sldLayoutId id="2147485147" r:id="rId6"/>
    <p:sldLayoutId id="2147485148" r:id="rId7"/>
    <p:sldLayoutId id="2147485149" r:id="rId8"/>
    <p:sldLayoutId id="2147485150" r:id="rId9"/>
    <p:sldLayoutId id="2147485151" r:id="rId10"/>
    <p:sldLayoutId id="2147485152" r:id="rId11"/>
    <p:sldLayoutId id="2147485153" r:id="rId12"/>
    <p:sldLayoutId id="2147485154" r:id="rId13"/>
    <p:sldLayoutId id="2147485155" r:id="rId14"/>
    <p:sldLayoutId id="2147485156" r:id="rId15"/>
    <p:sldLayoutId id="2147485157" r:id="rId16"/>
    <p:sldLayoutId id="2147485158" r:id="rId17"/>
    <p:sldLayoutId id="2147485159" r:id="rId18"/>
    <p:sldLayoutId id="2147485160" r:id="rId19"/>
    <p:sldLayoutId id="2147485161" r:id="rId20"/>
    <p:sldLayoutId id="2147485162" r:id="rId21"/>
    <p:sldLayoutId id="2147485163" r:id="rId22"/>
    <p:sldLayoutId id="2147485164" r:id="rId23"/>
    <p:sldLayoutId id="2147485165" r:id="rId24"/>
    <p:sldLayoutId id="2147485166" r:id="rId25"/>
    <p:sldLayoutId id="2147485167" r:id="rId26"/>
    <p:sldLayoutId id="2147485168" r:id="rId27"/>
    <p:sldLayoutId id="2147485169" r:id="rId28"/>
    <p:sldLayoutId id="2147485170" r:id="rId29"/>
    <p:sldLayoutId id="2147485171" r:id="rId30"/>
    <p:sldLayoutId id="2147485172" r:id="rId31"/>
    <p:sldLayoutId id="2147485173" r:id="rId32"/>
    <p:sldLayoutId id="2147485174" r:id="rId33"/>
    <p:sldLayoutId id="2147485175" r:id="rId34"/>
    <p:sldLayoutId id="2147485176" r:id="rId35"/>
    <p:sldLayoutId id="2147485177" r:id="rId36"/>
    <p:sldLayoutId id="2147485178" r:id="rId37"/>
    <p:sldLayoutId id="2147485179" r:id="rId38"/>
    <p:sldLayoutId id="2147485180" r:id="rId39"/>
    <p:sldLayoutId id="2147485181" r:id="rId40"/>
    <p:sldLayoutId id="2147485182" r:id="rId41"/>
    <p:sldLayoutId id="2147485183" r:id="rId42"/>
  </p:sldLayoutIdLst>
  <p:transition>
    <p:fade/>
  </p:transition>
  <p:txStyles>
    <p:titleStyle>
      <a:lvl1pPr algn="l" defTabSz="932742" rtl="0" eaLnBrk="1" latinLnBrk="0" hangingPunct="1">
        <a:lnSpc>
          <a:spcPct val="100000"/>
        </a:lnSpc>
        <a:spcBef>
          <a:spcPct val="0"/>
        </a:spcBef>
        <a:buNone/>
        <a:defRPr lang="en-US" sz="3600" b="0" kern="1200" cap="none" spc="-50" baseline="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800" kern="1200" spc="0" baseline="0">
          <a:solidFill>
            <a:schemeClr val="tx1"/>
          </a:solidFill>
          <a:latin typeface="+mn-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pPr marL="0" marR="0" lvl="0" indent="0" algn="l" defTabSz="932742" fontAlgn="auto">
              <a:lnSpc>
                <a:spcPct val="100000"/>
              </a:lnSpc>
              <a:spcBef>
                <a:spcPct val="0"/>
              </a:spcBef>
              <a:spcAft>
                <a:spcPct val="0"/>
              </a:spcAft>
              <a:buSzTx/>
              <a:buNone/>
              <a:defRPr kumimoji="0" lang="en-US" sz="3600" b="0" i="0" u="none" strike="noStrike" cap="none" spc="-50" normalizeH="0" baseline="0" noProof="0">
                <a:ln w="3175" cap="flat" cmpd="sng" algn="ctr">
                  <a:noFill/>
                  <a:prstDash val="solid"/>
                  <a:round/>
                  <a:headEnd type="none" w="med" len="med"/>
                  <a:tailEnd type="none" w="med" len="med"/>
                </a:ln>
                <a:solidFill>
                  <a:srgbClr val="FFFFFF"/>
                </a:solidFill>
                <a:uLnTx/>
                <a:uFillTx/>
                <a:latin typeface="+mj-lt"/>
                <a:ea typeface="+mn-ea"/>
                <a:cs typeface="Segoe UI" pitchFamily="34" charset="0"/>
                <a:sym typeface="Wingdings" charset="2"/>
              </a:defRPr>
            </a:pPr>
            <a:r>
              <a:rPr kumimoji="0" lang="en-US" sz="3600" b="0" i="0" u="none" strike="noStrike" cap="none" spc="-50" normalizeH="0" baseline="0" noProof="0">
                <a:ln w="3175" cap="flat" cmpd="sng" algn="ctr">
                  <a:noFill/>
                  <a:prstDash val="solid"/>
                  <a:round/>
                  <a:headEnd type="none" w="med" len="med"/>
                  <a:tailEnd type="none" w="med" len="med"/>
                </a:ln>
                <a:solidFill>
                  <a:srgbClr val="FFFFFF"/>
                </a:solidFill>
                <a:uLnTx/>
                <a:uFillTx/>
                <a:latin typeface="+mj-lt"/>
                <a:ea typeface="+mn-ea"/>
                <a:cs typeface="Segoe UI" pitchFamily="34" charset="0"/>
                <a:sym typeface="Wingdings" charset="2"/>
              </a:rPr>
              <a:t>Click to edit Master title style</a:t>
            </a:r>
            <a:endParaRPr lang="en-US"/>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marL="228600" marR="0" lvl="0" indent="-228600" algn="l" defTabSz="932742" fontAlgn="auto">
              <a:lnSpc>
                <a:spcPct val="100000"/>
              </a:lnSpc>
              <a:spcBef>
                <a:spcPct val="20000"/>
              </a:spcBef>
              <a:spcAft>
                <a:spcPct val="0"/>
              </a:spcAft>
              <a:buSzPct val="90000"/>
              <a:buChar char=""/>
              <a:defRPr kumimoji="0" sz="28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Segoe UI" pitchFamily="34" charset="0"/>
                <a:sym typeface="Wingdings" charset="2"/>
              </a:defRPr>
            </a:pPr>
            <a:r>
              <a:rPr kumimoji="0" lang="en-US" sz="28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Segoe UI" pitchFamily="34" charset="0"/>
                <a:sym typeface="Wingdings" charset="2"/>
              </a:rPr>
              <a:t>Click to edit Master text styles</a:t>
            </a:r>
          </a:p>
          <a:p>
            <a:pPr marL="457200" marR="0" lvl="1" indent="-228600" algn="l" defTabSz="932742" fontAlgn="auto">
              <a:lnSpc>
                <a:spcPct val="100000"/>
              </a:lnSpc>
              <a:spcBef>
                <a:spcPct val="20000"/>
              </a:spcBef>
              <a:spcAft>
                <a:spcPct val="0"/>
              </a:spcAft>
              <a:buSzPct val="90000"/>
              <a:buChar char=""/>
              <a:defRPr kumimoji="0" sz="20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20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Second level</a:t>
            </a:r>
          </a:p>
          <a:p>
            <a:pPr marL="657225" marR="0" lvl="2" indent="-200025" algn="l" defTabSz="932742" fontAlgn="auto">
              <a:lnSpc>
                <a:spcPct val="100000"/>
              </a:lnSpc>
              <a:spcBef>
                <a:spcPct val="20000"/>
              </a:spcBef>
              <a:spcAft>
                <a:spcPct val="0"/>
              </a:spcAft>
              <a:buSzPct val="90000"/>
              <a:buChar char=""/>
              <a:defRPr kumimoji="0" sz="16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16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Third level</a:t>
            </a:r>
          </a:p>
          <a:p>
            <a:pPr marL="842963" marR="0" lvl="3" indent="-1809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Fourth level</a:t>
            </a:r>
          </a:p>
          <a:p>
            <a:pPr marL="1023938" marR="0" lvl="4" indent="-1682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FFFFFF"/>
                </a:solidFill>
                <a:uLnTx/>
                <a:uFillTx/>
                <a:latin typeface="+mn-lt"/>
                <a:ea typeface="+mn-ea"/>
                <a:cs typeface="+mn-cs"/>
                <a:sym typeface="Wingdings" charset="2"/>
              </a:rPr>
              <a:t>Fifth level</a:t>
            </a:r>
            <a:endParaRPr lang="en-US"/>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flipH="1">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flipH="1">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flipH="1">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flipH="1">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flipH="1">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flipH="1">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flipH="1">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flipH="1">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flipH="1">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flipH="1">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FFFFFF"/>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FFFFFF"/>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a:blip r:embed="rId44"/>
          <a:srcRect l="762"/>
          <a:stretch>
            <a:fillRect/>
          </a:stretch>
        </p:blipFill>
        <p:spPr>
          <a:xfrm rot="5400000">
            <a:off x="9509760" y="2843773"/>
            <a:ext cx="6858000" cy="1170455"/>
          </a:xfrm>
          <a:prstGeom prst="rect">
            <a:avLst/>
          </a:prstGeom>
        </p:spPr>
      </p:pic>
    </p:spTree>
    <p:extLst>
      <p:ext uri="{BB962C8B-B14F-4D97-AF65-F5344CB8AC3E}">
        <p14:creationId xmlns:p14="http://schemas.microsoft.com/office/powerpoint/2010/main" val="3077586048"/>
      </p:ext>
    </p:extLst>
  </p:cSld>
  <p:clrMap bg1="dk1" tx1="lt1" bg2="dk2" tx2="lt2" accent1="accent1" accent2="accent2" accent3="accent3" accent4="accent4" accent5="accent5" accent6="accent6" hlink="hlink" folHlink="folHlink"/>
  <p:sldLayoutIdLst>
    <p:sldLayoutId id="2147485185" r:id="rId1"/>
    <p:sldLayoutId id="2147485186" r:id="rId2"/>
    <p:sldLayoutId id="2147485187" r:id="rId3"/>
    <p:sldLayoutId id="2147485188" r:id="rId4"/>
    <p:sldLayoutId id="2147485189" r:id="rId5"/>
    <p:sldLayoutId id="2147485190" r:id="rId6"/>
    <p:sldLayoutId id="2147485191" r:id="rId7"/>
    <p:sldLayoutId id="2147485192" r:id="rId8"/>
    <p:sldLayoutId id="2147485193" r:id="rId9"/>
    <p:sldLayoutId id="2147485194" r:id="rId10"/>
    <p:sldLayoutId id="2147485195" r:id="rId11"/>
    <p:sldLayoutId id="2147485196" r:id="rId12"/>
    <p:sldLayoutId id="2147485197" r:id="rId13"/>
    <p:sldLayoutId id="2147485198" r:id="rId14"/>
    <p:sldLayoutId id="2147485199" r:id="rId15"/>
    <p:sldLayoutId id="2147485200" r:id="rId16"/>
    <p:sldLayoutId id="2147485201" r:id="rId17"/>
    <p:sldLayoutId id="2147485202" r:id="rId18"/>
    <p:sldLayoutId id="2147485203" r:id="rId19"/>
    <p:sldLayoutId id="2147485204" r:id="rId20"/>
    <p:sldLayoutId id="2147485205" r:id="rId21"/>
    <p:sldLayoutId id="2147485206" r:id="rId22"/>
    <p:sldLayoutId id="2147485207" r:id="rId23"/>
    <p:sldLayoutId id="2147485208" r:id="rId24"/>
    <p:sldLayoutId id="2147485209" r:id="rId25"/>
    <p:sldLayoutId id="2147485210" r:id="rId26"/>
    <p:sldLayoutId id="2147485211" r:id="rId27"/>
    <p:sldLayoutId id="2147485212" r:id="rId28"/>
    <p:sldLayoutId id="2147485213" r:id="rId29"/>
    <p:sldLayoutId id="2147485214" r:id="rId30"/>
    <p:sldLayoutId id="2147485215" r:id="rId31"/>
    <p:sldLayoutId id="2147485216" r:id="rId32"/>
    <p:sldLayoutId id="2147485217" r:id="rId33"/>
    <p:sldLayoutId id="2147485218" r:id="rId34"/>
    <p:sldLayoutId id="2147485219" r:id="rId35"/>
    <p:sldLayoutId id="2147485220" r:id="rId36"/>
    <p:sldLayoutId id="2147485221" r:id="rId37"/>
    <p:sldLayoutId id="2147485222" r:id="rId38"/>
    <p:sldLayoutId id="2147485223" r:id="rId39"/>
    <p:sldLayoutId id="2147485224" r:id="rId40"/>
    <p:sldLayoutId id="2147485225" r:id="rId41"/>
    <p:sldLayoutId id="2147485226" r:id="rId42"/>
  </p:sldLayoutIdLst>
  <p:transition>
    <p:fade/>
  </p:transition>
  <p:txStyles>
    <p:titleStyle>
      <a:lvl1pPr algn="l" defTabSz="932742" rtl="0" eaLnBrk="1" latinLnBrk="0" hangingPunct="1">
        <a:lnSpc>
          <a:spcPct val="100000"/>
        </a:lnSpc>
        <a:spcBef>
          <a:spcPct val="0"/>
        </a:spcBef>
        <a:buNone/>
        <a:defRPr lang="en-US" sz="3600" b="0" kern="1200" cap="none" spc="-50" baseline="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800" kern="1200" spc="0" baseline="0">
          <a:solidFill>
            <a:schemeClr val="tx1"/>
          </a:solidFill>
          <a:latin typeface="+mn-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hyperlink" Target="https://account.microsoft.com/?WT.mc_id=academic-56400-ornella" TargetMode="External"/><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3" Type="http://schemas.openxmlformats.org/officeDocument/2006/relationships/hyperlink" Target="https://docs.microsoft.com/learn/modules/chain-azure-functions-data-using-bindings/?WT.mc_id=academic-56400-ornella" TargetMode="External"/><Relationship Id="rId2" Type="http://schemas.openxmlformats.org/officeDocument/2006/relationships/hyperlink" Target="https://docs.microsoft.com/learn/modules/execute-azure-function-with-triggers/?WT.mc_id=academic-56400-ornella" TargetMode="External"/><Relationship Id="rId1" Type="http://schemas.openxmlformats.org/officeDocument/2006/relationships/slideLayout" Target="../slideLayouts/slideLayout23.xml"/><Relationship Id="rId5" Type="http://schemas.openxmlformats.org/officeDocument/2006/relationships/hyperlink" Target="https://aka.ms/workshopomatic-feedback" TargetMode="External"/><Relationship Id="rId4" Type="http://schemas.openxmlformats.org/officeDocument/2006/relationships/hyperlink" Target="https://docs.microsoft.com/learn/modules/develop-test-deploy-azure-functions-with-core-tools/?WT.mc_id=academic-56400-ornella"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3" Type="http://schemas.openxmlformats.org/officeDocument/2006/relationships/hyperlink" Target="https://azure.microsoft.com/solutions/serverless/" TargetMode="External"/><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What is Azure Functions?</a:t>
            </a:r>
          </a:p>
        </p:txBody>
      </p:sp>
      <p:sp>
        <p:nvSpPr>
          <p:cNvPr id="3" name="Subtitle"/>
          <p:cNvSpPr>
            <a:spLocks noGrp="1"/>
          </p:cNvSpPr>
          <p:nvPr>
            <p:ph sz="quarter" idx="10"/>
          </p:nvPr>
        </p:nvSpPr>
        <p:spPr>
          <a:xfrm>
            <a:off x="584200" y="1435100"/>
            <a:ext cx="11018838" cy="4267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dirty="0"/>
              <a:t>Azure Functions is a serverless application platform.</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Benefits of a serverless compute solution</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Serverless compute is a great option for hosting business logic code in the cloud.</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Avoids over-allocation of infrastructure</a:t>
            </a:r>
          </a:p>
        </p:txBody>
      </p:sp>
      <p:sp>
        <p:nvSpPr>
          <p:cNvPr id="3" name="Subtitle"/>
          <p:cNvSpPr>
            <a:spLocks noGrp="1"/>
          </p:cNvSpPr>
          <p:nvPr>
            <p:ph sz="quarter" idx="10"/>
          </p:nvPr>
        </p:nvSpPr>
        <p:spPr>
          <a:xfrm>
            <a:off x="584200" y="1435100"/>
            <a:ext cx="11018838" cy="128016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Suppose you've provisioned virtual machine (VM) servers and configured them with enough resources to handle your peak load times.</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Stateless logic</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Stateless functions are great candidates for serverless compute; function instances are created and destroyed on demand.</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Event driven</a:t>
            </a:r>
          </a:p>
        </p:txBody>
      </p:sp>
      <p:sp>
        <p:nvSpPr>
          <p:cNvPr id="3" name="Subtitle"/>
          <p:cNvSpPr>
            <a:spLocks noGrp="1"/>
          </p:cNvSpPr>
          <p:nvPr>
            <p:ph sz="quarter" idx="10"/>
          </p:nvPr>
        </p:nvSpPr>
        <p:spPr>
          <a:xfrm>
            <a:off x="584200" y="1435100"/>
            <a:ext cx="11018838" cy="4267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Functions are </a:t>
            </a:r>
            <a:r>
              <a:rPr i="1"/>
              <a:t>event driven</a:t>
            </a:r>
            <a:r>
              <a:t>.</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1097280"/>
          </a:xfrm>
        </p:spPr>
        <p:txBody>
          <a:bodyPr/>
          <a:lstStyle>
            <a:lvl1pPr>
              <a:defRPr>
                <a:solidFill>
                  <a:schemeClr val="tx1"/>
                </a:solidFill>
              </a:defRPr>
            </a:lvl1pPr>
          </a:lstStyle>
          <a:p>
            <a:r>
              <a:rPr lang="en-US"/>
              <a:t>Functions can be used in traditional compute environments</a:t>
            </a:r>
          </a:p>
        </p:txBody>
      </p:sp>
      <p:sp>
        <p:nvSpPr>
          <p:cNvPr id="3" name="Subtitle"/>
          <p:cNvSpPr>
            <a:spLocks noGrp="1"/>
          </p:cNvSpPr>
          <p:nvPr>
            <p:ph sz="quarter" idx="10"/>
          </p:nvPr>
        </p:nvSpPr>
        <p:spPr>
          <a:xfrm>
            <a:off x="584200" y="193548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Functions are a key component of serverless computing, but they are also a general compute platform for executing any type of code.</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Drawbacks of a serverless compute solution</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Serverless compute will not always be the appropriate solution to hosting your business logic.</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Execution time</a:t>
            </a:r>
          </a:p>
        </p:txBody>
      </p:sp>
      <p:sp>
        <p:nvSpPr>
          <p:cNvPr id="3" name="Subtitle"/>
          <p:cNvSpPr>
            <a:spLocks noGrp="1"/>
          </p:cNvSpPr>
          <p:nvPr>
            <p:ph sz="quarter" idx="10"/>
          </p:nvPr>
        </p:nvSpPr>
        <p:spPr>
          <a:xfrm>
            <a:off x="584200" y="1435100"/>
            <a:ext cx="11018838" cy="4267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By default, functions have a timeout of five (5) minutes.</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Execution frequency</a:t>
            </a:r>
          </a:p>
        </p:txBody>
      </p:sp>
      <p:sp>
        <p:nvSpPr>
          <p:cNvPr id="3" name="Subtitle"/>
          <p:cNvSpPr>
            <a:spLocks noGrp="1"/>
          </p:cNvSpPr>
          <p:nvPr>
            <p:ph sz="quarter" idx="10"/>
          </p:nvPr>
        </p:nvSpPr>
        <p:spPr>
          <a:xfrm>
            <a:off x="584200" y="1435100"/>
            <a:ext cx="11018838" cy="4267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The second characteristic is execution frequency.</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3038045"/>
            <a:ext cx="6882384" cy="493776"/>
          </a:xfrm>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Exercise</a:t>
            </a:r>
          </a:p>
        </p:txBody>
      </p:sp>
      <p:sp>
        <p:nvSpPr>
          <p:cNvPr id="3" name="Subtitle"/>
          <p:cNvSpPr>
            <a:spLocks noGrp="1"/>
          </p:cNvSpPr>
          <p:nvPr>
            <p:ph type="body" sz="quarter" idx="12" hasCustomPrompt="1"/>
          </p:nvPr>
        </p:nvSpPr>
        <p:spPr>
          <a:xfrm>
            <a:off x="585216" y="3977319"/>
            <a:ext cx="6882384" cy="335280"/>
          </a:xfrm>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r>
              <a:t>Create a function app in the Azure portal</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aker2Info"/>
          <p:cNvSpPr>
            <a:spLocks noGrp="1"/>
          </p:cNvSpPr>
          <p:nvPr>
            <p:ph type="body" sz="quarter" idx="16" hasCustomPrompt="1"/>
          </p:nvPr>
        </p:nvSpPr>
        <p:spPr/>
        <p:txBody>
          <a:bodyPr/>
          <a:lstStyle>
            <a:lvl1pPr marL="0" indent="0">
              <a:buNone/>
              <a:defRPr sz="1800"/>
            </a:lvl1pPr>
          </a:lstStyle>
          <a:p>
            <a:r>
              <a:rPr lang="en-US" sz="1800">
                <a:solidFill>
                  <a:schemeClr val="bg1"/>
                </a:solidFill>
              </a:rPr>
              <a:t>Title</a:t>
            </a:r>
          </a:p>
        </p:txBody>
      </p:sp>
      <p:sp>
        <p:nvSpPr>
          <p:cNvPr id="3" name="Speaker2Name"/>
          <p:cNvSpPr>
            <a:spLocks noGrp="1"/>
          </p:cNvSpPr>
          <p:nvPr>
            <p:ph type="body" sz="quarter" idx="14" hasCustomPrompt="1"/>
          </p:nvPr>
        </p:nvSpPr>
        <p:spPr/>
        <p:txBody>
          <a:bodyPr/>
          <a:lstStyle>
            <a:lvl1pPr marL="0" indent="0">
              <a:buNone/>
              <a:defRPr b="1">
                <a:solidFill>
                  <a:schemeClr val="bg1"/>
                </a:solidFill>
              </a:defRPr>
            </a:lvl1pPr>
          </a:lstStyle>
          <a:p>
            <a:pPr lvl="0"/>
            <a:r>
              <a:rPr lang="en-US"/>
              <a:t>Speaker Name</a:t>
            </a:r>
          </a:p>
        </p:txBody>
      </p:sp>
      <p:sp>
        <p:nvSpPr>
          <p:cNvPr id="4" name="Title"/>
          <p:cNvSpPr>
            <a:spLocks noGrp="1"/>
          </p:cNvSpPr>
          <p:nvPr>
            <p:ph type="title" hasCustomPrompt="1"/>
          </p:nvPr>
        </p:nvSpPr>
        <p:spPr>
          <a:xfrm>
            <a:off x="584200" y="2436496"/>
            <a:ext cx="6816725" cy="1097280"/>
          </a:xfrm>
        </p:spPr>
        <p:txBody>
          <a:bodyPr wrap="square" lIns="0" tIns="0" rIns="0" bIns="0" anchor="b" anchorCtr="0">
            <a:spAutoFit/>
          </a:bodyPr>
          <a:lstStyle>
            <a:lvl1pPr>
              <a:defRPr sz="3600" spc="-50" baseline="0">
                <a:solidFill>
                  <a:srgbClr val="0078D4"/>
                </a:solidFill>
                <a:latin typeface="+mj-lt"/>
                <a:cs typeface="Segoe UI" pitchFamily="34" charset="0"/>
              </a:defRPr>
            </a:lvl1pPr>
          </a:lstStyle>
          <a:p>
            <a:r>
              <a:rPr lang="en-US"/>
              <a:t>Create serverless logic with Azure Functions</a:t>
            </a:r>
          </a:p>
        </p:txBody>
      </p:sp>
      <p:sp>
        <p:nvSpPr>
          <p:cNvPr id="6" name="Speaker1Name"/>
          <p:cNvSpPr>
            <a:spLocks noGrp="1"/>
          </p:cNvSpPr>
          <p:nvPr>
            <p:ph type="body" sz="quarter" idx="13" hasCustomPrompt="1"/>
          </p:nvPr>
        </p:nvSpPr>
        <p:spPr/>
        <p:txBody>
          <a:bodyPr/>
          <a:lstStyle>
            <a:lvl1pPr marL="0" indent="0">
              <a:buNone/>
              <a:defRPr b="1">
                <a:solidFill>
                  <a:schemeClr val="bg1"/>
                </a:solidFill>
              </a:defRPr>
            </a:lvl1pPr>
          </a:lstStyle>
          <a:p>
            <a:pPr lvl="0"/>
            <a:r>
              <a:rPr lang="en-US"/>
              <a:t>Speaker Name</a:t>
            </a:r>
          </a:p>
        </p:txBody>
      </p:sp>
      <p:sp>
        <p:nvSpPr>
          <p:cNvPr id="7" name="Text Placeholder 15"/>
          <p:cNvSpPr>
            <a:spLocks noGrp="1"/>
          </p:cNvSpPr>
          <p:nvPr>
            <p:ph type="body" sz="quarter" idx="15" hasCustomPrompt="1"/>
          </p:nvPr>
        </p:nvSpPr>
        <p:spPr/>
        <p:txBody>
          <a:bodyPr/>
          <a:lstStyle>
            <a:lvl1pPr marL="0" indent="0">
              <a:buNone/>
              <a:defRPr sz="1800"/>
            </a:lvl1pPr>
          </a:lstStyle>
          <a:p>
            <a:r>
              <a:rPr lang="en-US" sz="1800">
                <a:solidFill>
                  <a:schemeClr val="bg1"/>
                </a:solidFill>
              </a:rPr>
              <a:t>Title</a:t>
            </a:r>
          </a:p>
        </p:txBody>
      </p:sp>
      <p:sp>
        <p:nvSpPr>
          <p:cNvPr id="8" name="Rectangle 7">
            <a:extLst>
              <a:ext uri="{FF2B5EF4-FFF2-40B4-BE49-F238E27FC236}">
                <a16:creationId xmlns:a16="http://schemas.microsoft.com/office/drawing/2014/main" id="{415F33C6-69DB-C046-9F0B-193DE0A3E2EC}"/>
              </a:ext>
            </a:extLst>
          </p:cNvPr>
          <p:cNvSpPr/>
          <p:nvPr/>
        </p:nvSpPr>
        <p:spPr bwMode="auto">
          <a:xfrm>
            <a:off x="457200" y="5602769"/>
            <a:ext cx="5562600" cy="874231"/>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Create a function app in the Azure portal</a:t>
            </a:r>
          </a:p>
        </p:txBody>
      </p:sp>
      <p:sp>
        <p:nvSpPr>
          <p:cNvPr id="3" name="Subtitle"/>
          <p:cNvSpPr>
            <a:spLocks noGrp="1"/>
          </p:cNvSpPr>
          <p:nvPr>
            <p:ph sz="quarter" idx="10"/>
          </p:nvPr>
        </p:nvSpPr>
        <p:spPr>
          <a:xfrm>
            <a:off x="584200" y="1435100"/>
            <a:ext cx="11018838" cy="4267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You are now ready to start implementing the temperature service.</a:t>
            </a:r>
          </a:p>
        </p:txBody>
      </p:sp>
      <p:sp>
        <p:nvSpPr>
          <p:cNvPr id="4" name="New shape"/>
          <p:cNvSpPr/>
          <p:nvPr/>
        </p:nvSpPr>
        <p:spPr>
          <a:xfrm>
            <a:off x="609600" y="2111629"/>
            <a:ext cx="10972800" cy="19019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1270000" lvl="1" indent="-365760">
              <a:spcBef>
                <a:spcPct val="20000"/>
              </a:spcBef>
              <a:spcAft>
                <a:spcPct val="20000"/>
              </a:spcAft>
              <a:buChar char="•"/>
            </a:pPr>
            <a:r>
              <a:rPr sz="1800">
                <a:solidFill>
                  <a:srgbClr val="000000"/>
                </a:solidFill>
              </a:rPr>
              <a:t>What is a function app?</a:t>
            </a:r>
          </a:p>
          <a:p>
            <a:pPr marL="1270000" lvl="1" indent="-365760">
              <a:spcBef>
                <a:spcPct val="20000"/>
              </a:spcBef>
              <a:spcAft>
                <a:spcPct val="20000"/>
              </a:spcAft>
              <a:buChar char="•"/>
            </a:pPr>
            <a:r>
              <a:rPr sz="1800">
                <a:solidFill>
                  <a:srgbClr val="000000"/>
                </a:solidFill>
              </a:rPr>
              <a:t>Choose a service plan</a:t>
            </a:r>
          </a:p>
          <a:p>
            <a:pPr marL="1270000" lvl="1" indent="-365760">
              <a:spcBef>
                <a:spcPct val="20000"/>
              </a:spcBef>
              <a:spcAft>
                <a:spcPct val="20000"/>
              </a:spcAft>
              <a:buChar char="•"/>
            </a:pPr>
            <a:r>
              <a:rPr sz="1800">
                <a:solidFill>
                  <a:srgbClr val="000000"/>
                </a:solidFill>
              </a:rPr>
              <a:t>Storage account requirements</a:t>
            </a:r>
          </a:p>
          <a:p>
            <a:pPr marL="1270000" lvl="1" indent="-365760">
              <a:spcBef>
                <a:spcPct val="20000"/>
              </a:spcBef>
              <a:spcAft>
                <a:spcPct val="20000"/>
              </a:spcAft>
              <a:buChar char="•"/>
            </a:pPr>
            <a:r>
              <a:rPr sz="1800">
                <a:solidFill>
                  <a:srgbClr val="000000"/>
                </a:solidFill>
              </a:rPr>
              <a:t>Create a function app</a:t>
            </a:r>
          </a:p>
          <a:p>
            <a:pPr marL="1270000" lvl="1" indent="-365760">
              <a:spcBef>
                <a:spcPct val="20000"/>
              </a:spcBef>
              <a:spcAft>
                <a:spcPct val="20000"/>
              </a:spcAft>
              <a:buChar char="•"/>
            </a:pPr>
            <a:r>
              <a:rPr sz="1800">
                <a:solidFill>
                  <a:srgbClr val="000000"/>
                </a:solidFill>
              </a:rPr>
              <a:t>Verify your Azure function app</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Run your code on-demand with Azure Functions</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Run your code on-demand with Azure Functions</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Now that we have created a function app, let's look at how to build, configure, and execute a function.</a:t>
            </a:r>
          </a:p>
        </p:txBody>
      </p:sp>
      <p:graphicFrame>
        <p:nvGraphicFramePr>
          <p:cNvPr id="4" name="New Table"/>
          <p:cNvGraphicFramePr>
            <a:graphicFrameLocks noGrp="1"/>
          </p:cNvGraphicFramePr>
          <p:nvPr/>
        </p:nvGraphicFramePr>
        <p:xfrm>
          <a:off x="609600" y="3094990"/>
          <a:ext cx="5181600" cy="2956560"/>
        </p:xfrm>
        <a:graphic>
          <a:graphicData uri="http://schemas.openxmlformats.org/drawingml/2006/table">
            <a:tbl>
              <a:tblPr firstRow="1" bandRow="1">
                <a:tableStyleId>{5C22544A-7EE6-4342-B048-85BDC9FD1C3A}</a:tableStyleId>
              </a:tblPr>
              <a:tblGrid>
                <a:gridCol w="1748961">
                  <a:extLst>
                    <a:ext uri="{9D8B030D-6E8A-4147-A177-3AD203B41FA5}">
                      <a16:colId xmlns:a16="http://schemas.microsoft.com/office/drawing/2014/main" val="20000"/>
                    </a:ext>
                  </a:extLst>
                </a:gridCol>
                <a:gridCol w="3432639">
                  <a:extLst>
                    <a:ext uri="{9D8B030D-6E8A-4147-A177-3AD203B41FA5}">
                      <a16:colId xmlns:a16="http://schemas.microsoft.com/office/drawing/2014/main" val="20001"/>
                    </a:ext>
                  </a:extLst>
                </a:gridCol>
              </a:tblGrid>
              <a:tr h="0">
                <a:tc>
                  <a:txBody>
                    <a:bodyPr/>
                    <a:lstStyle/>
                    <a:p>
                      <a:pPr algn="l"/>
                      <a:r>
                        <a:rPr sz="1000">
                          <a:solidFill>
                            <a:srgbClr val="FFFFFF"/>
                          </a:solidFill>
                        </a:rPr>
                        <a:t>Service</a:t>
                      </a:r>
                    </a:p>
                  </a:txBody>
                  <a:tcPr/>
                </a:tc>
                <a:tc>
                  <a:txBody>
                    <a:bodyPr/>
                    <a:lstStyle/>
                    <a:p>
                      <a:pPr algn="l"/>
                      <a:r>
                        <a:rPr sz="1000">
                          <a:solidFill>
                            <a:srgbClr val="FFFFFF"/>
                          </a:solidFill>
                        </a:rPr>
                        <a:t>Trigger description</a:t>
                      </a:r>
                    </a:p>
                  </a:txBody>
                  <a:tcPr/>
                </a:tc>
                <a:extLst>
                  <a:ext uri="{0D108BD9-81ED-4DB2-BD59-A6C34878D82A}">
                    <a16:rowId xmlns:a16="http://schemas.microsoft.com/office/drawing/2014/main" val="10000"/>
                  </a:ext>
                </a:extLst>
              </a:tr>
              <a:tr h="0">
                <a:tc>
                  <a:txBody>
                    <a:bodyPr/>
                    <a:lstStyle/>
                    <a:p>
                      <a:pPr algn="l"/>
                      <a:r>
                        <a:rPr sz="1000">
                          <a:solidFill>
                            <a:srgbClr val="000000"/>
                          </a:solidFill>
                        </a:rPr>
                        <a:t>Blob Storage</a:t>
                      </a:r>
                    </a:p>
                  </a:txBody>
                  <a:tcPr/>
                </a:tc>
                <a:tc>
                  <a:txBody>
                    <a:bodyPr/>
                    <a:lstStyle/>
                    <a:p>
                      <a:pPr algn="l"/>
                      <a:r>
                        <a:rPr sz="1000">
                          <a:solidFill>
                            <a:srgbClr val="000000"/>
                          </a:solidFill>
                        </a:rPr>
                        <a:t>Starts a function when a new or updated blob is detected.</a:t>
                      </a:r>
                    </a:p>
                  </a:txBody>
                  <a:tcPr/>
                </a:tc>
                <a:extLst>
                  <a:ext uri="{0D108BD9-81ED-4DB2-BD59-A6C34878D82A}">
                    <a16:rowId xmlns:a16="http://schemas.microsoft.com/office/drawing/2014/main" val="10001"/>
                  </a:ext>
                </a:extLst>
              </a:tr>
              <a:tr h="0">
                <a:tc>
                  <a:txBody>
                    <a:bodyPr/>
                    <a:lstStyle/>
                    <a:p>
                      <a:pPr algn="l"/>
                      <a:r>
                        <a:rPr sz="1000">
                          <a:solidFill>
                            <a:srgbClr val="000000"/>
                          </a:solidFill>
                        </a:rPr>
                        <a:t>Azure Cosmos DB</a:t>
                      </a:r>
                    </a:p>
                  </a:txBody>
                  <a:tcPr/>
                </a:tc>
                <a:tc>
                  <a:txBody>
                    <a:bodyPr/>
                    <a:lstStyle/>
                    <a:p>
                      <a:pPr algn="l"/>
                      <a:r>
                        <a:rPr sz="1000">
                          <a:solidFill>
                            <a:srgbClr val="000000"/>
                          </a:solidFill>
                        </a:rPr>
                        <a:t>Start a function when inserts and updates are detected.</a:t>
                      </a:r>
                    </a:p>
                  </a:txBody>
                  <a:tcPr/>
                </a:tc>
                <a:extLst>
                  <a:ext uri="{0D108BD9-81ED-4DB2-BD59-A6C34878D82A}">
                    <a16:rowId xmlns:a16="http://schemas.microsoft.com/office/drawing/2014/main" val="10002"/>
                  </a:ext>
                </a:extLst>
              </a:tr>
              <a:tr h="0">
                <a:tc>
                  <a:txBody>
                    <a:bodyPr/>
                    <a:lstStyle/>
                    <a:p>
                      <a:pPr algn="l"/>
                      <a:r>
                        <a:rPr sz="1000">
                          <a:solidFill>
                            <a:srgbClr val="000000"/>
                          </a:solidFill>
                        </a:rPr>
                        <a:t>Event Grid</a:t>
                      </a:r>
                    </a:p>
                  </a:txBody>
                  <a:tcPr/>
                </a:tc>
                <a:tc>
                  <a:txBody>
                    <a:bodyPr/>
                    <a:lstStyle/>
                    <a:p>
                      <a:pPr algn="l"/>
                      <a:r>
                        <a:rPr sz="1000">
                          <a:solidFill>
                            <a:srgbClr val="000000"/>
                          </a:solidFill>
                        </a:rPr>
                        <a:t>Starts a function when an event is received from Event Grid.</a:t>
                      </a:r>
                    </a:p>
                  </a:txBody>
                  <a:tcPr/>
                </a:tc>
                <a:extLst>
                  <a:ext uri="{0D108BD9-81ED-4DB2-BD59-A6C34878D82A}">
                    <a16:rowId xmlns:a16="http://schemas.microsoft.com/office/drawing/2014/main" val="10003"/>
                  </a:ext>
                </a:extLst>
              </a:tr>
              <a:tr h="0">
                <a:tc>
                  <a:txBody>
                    <a:bodyPr/>
                    <a:lstStyle/>
                    <a:p>
                      <a:pPr algn="l"/>
                      <a:r>
                        <a:rPr sz="1000">
                          <a:solidFill>
                            <a:srgbClr val="000000"/>
                          </a:solidFill>
                        </a:rPr>
                        <a:t>HTTP</a:t>
                      </a:r>
                    </a:p>
                  </a:txBody>
                  <a:tcPr/>
                </a:tc>
                <a:tc>
                  <a:txBody>
                    <a:bodyPr/>
                    <a:lstStyle/>
                    <a:p>
                      <a:pPr algn="l"/>
                      <a:r>
                        <a:rPr sz="1000">
                          <a:solidFill>
                            <a:srgbClr val="000000"/>
                          </a:solidFill>
                        </a:rPr>
                        <a:t>Starts a function with an HTTP request.</a:t>
                      </a:r>
                    </a:p>
                  </a:txBody>
                  <a:tcPr/>
                </a:tc>
                <a:extLst>
                  <a:ext uri="{0D108BD9-81ED-4DB2-BD59-A6C34878D82A}">
                    <a16:rowId xmlns:a16="http://schemas.microsoft.com/office/drawing/2014/main" val="10004"/>
                  </a:ext>
                </a:extLst>
              </a:tr>
              <a:tr h="0">
                <a:tc>
                  <a:txBody>
                    <a:bodyPr/>
                    <a:lstStyle/>
                    <a:p>
                      <a:pPr algn="l"/>
                      <a:r>
                        <a:rPr sz="1000">
                          <a:solidFill>
                            <a:srgbClr val="000000"/>
                          </a:solidFill>
                        </a:rPr>
                        <a:t>Microsoft Graph Events</a:t>
                      </a:r>
                    </a:p>
                  </a:txBody>
                  <a:tcPr/>
                </a:tc>
                <a:tc>
                  <a:txBody>
                    <a:bodyPr/>
                    <a:lstStyle/>
                    <a:p>
                      <a:pPr algn="l"/>
                      <a:r>
                        <a:rPr sz="1000">
                          <a:solidFill>
                            <a:srgbClr val="000000"/>
                          </a:solidFill>
                        </a:rPr>
                        <a:t>Starts a function in response to an incoming webhook from the Microsoft Graph. Each instance of this trigger can react to one Microsoft Graph resource type.</a:t>
                      </a:r>
                    </a:p>
                  </a:txBody>
                  <a:tcPr/>
                </a:tc>
                <a:extLst>
                  <a:ext uri="{0D108BD9-81ED-4DB2-BD59-A6C34878D82A}">
                    <a16:rowId xmlns:a16="http://schemas.microsoft.com/office/drawing/2014/main" val="10005"/>
                  </a:ext>
                </a:extLst>
              </a:tr>
              <a:tr h="0">
                <a:tc>
                  <a:txBody>
                    <a:bodyPr/>
                    <a:lstStyle/>
                    <a:p>
                      <a:pPr algn="l"/>
                      <a:r>
                        <a:rPr sz="1000">
                          <a:solidFill>
                            <a:srgbClr val="000000"/>
                          </a:solidFill>
                        </a:rPr>
                        <a:t>Queue Storage</a:t>
                      </a:r>
                    </a:p>
                  </a:txBody>
                  <a:tcPr/>
                </a:tc>
                <a:tc>
                  <a:txBody>
                    <a:bodyPr/>
                    <a:lstStyle/>
                    <a:p>
                      <a:pPr algn="l"/>
                      <a:r>
                        <a:rPr sz="1000">
                          <a:solidFill>
                            <a:srgbClr val="000000"/>
                          </a:solidFill>
                        </a:rPr>
                        <a:t>Starts a function when a new item is received on a queue. The queue message is provided as input to the function.</a:t>
                      </a:r>
                    </a:p>
                  </a:txBody>
                  <a:tcPr/>
                </a:tc>
                <a:extLst>
                  <a:ext uri="{0D108BD9-81ED-4DB2-BD59-A6C34878D82A}">
                    <a16:rowId xmlns:a16="http://schemas.microsoft.com/office/drawing/2014/main" val="10006"/>
                  </a:ext>
                </a:extLst>
              </a:tr>
              <a:tr h="0">
                <a:tc>
                  <a:txBody>
                    <a:bodyPr/>
                    <a:lstStyle/>
                    <a:p>
                      <a:pPr algn="l"/>
                      <a:r>
                        <a:rPr sz="1000">
                          <a:solidFill>
                            <a:srgbClr val="000000"/>
                          </a:solidFill>
                        </a:rPr>
                        <a:t>Service Bus</a:t>
                      </a:r>
                    </a:p>
                  </a:txBody>
                  <a:tcPr/>
                </a:tc>
                <a:tc>
                  <a:txBody>
                    <a:bodyPr/>
                    <a:lstStyle/>
                    <a:p>
                      <a:pPr algn="l"/>
                      <a:r>
                        <a:rPr sz="1000">
                          <a:solidFill>
                            <a:srgbClr val="000000"/>
                          </a:solidFill>
                        </a:rPr>
                        <a:t>Starts a function in response to messages from a Service Bus queue.</a:t>
                      </a:r>
                    </a:p>
                  </a:txBody>
                  <a:tcPr/>
                </a:tc>
                <a:extLst>
                  <a:ext uri="{0D108BD9-81ED-4DB2-BD59-A6C34878D82A}">
                    <a16:rowId xmlns:a16="http://schemas.microsoft.com/office/drawing/2014/main" val="10007"/>
                  </a:ext>
                </a:extLst>
              </a:tr>
              <a:tr h="0">
                <a:tc>
                  <a:txBody>
                    <a:bodyPr/>
                    <a:lstStyle/>
                    <a:p>
                      <a:pPr algn="l"/>
                      <a:r>
                        <a:rPr sz="1000">
                          <a:solidFill>
                            <a:srgbClr val="000000"/>
                          </a:solidFill>
                        </a:rPr>
                        <a:t>Timer</a:t>
                      </a:r>
                    </a:p>
                  </a:txBody>
                  <a:tcPr/>
                </a:tc>
                <a:tc>
                  <a:txBody>
                    <a:bodyPr/>
                    <a:lstStyle/>
                    <a:p>
                      <a:pPr algn="l"/>
                      <a:r>
                        <a:rPr sz="1000">
                          <a:solidFill>
                            <a:srgbClr val="000000"/>
                          </a:solidFill>
                        </a:rPr>
                        <a:t>Starts a function on a schedule.</a:t>
                      </a:r>
                    </a:p>
                  </a:txBody>
                  <a:tcPr/>
                </a:tc>
                <a:extLst>
                  <a:ext uri="{0D108BD9-81ED-4DB2-BD59-A6C34878D82A}">
                    <a16:rowId xmlns:a16="http://schemas.microsoft.com/office/drawing/2014/main" val="10008"/>
                  </a:ext>
                </a:extLst>
              </a:tr>
            </a:tbl>
          </a:graphicData>
        </a:graphic>
      </p:graphicFrame>
      <p:sp>
        <p:nvSpPr>
          <p:cNvPr id="5" name="New shape"/>
          <p:cNvSpPr/>
          <p:nvPr/>
        </p:nvSpPr>
        <p:spPr>
          <a:xfrm>
            <a:off x="6400800" y="2787650"/>
            <a:ext cx="5181600" cy="3937000"/>
          </a:xfrm>
          <a:prstGeom prst="rect">
            <a:avLst/>
          </a:prstGeom>
          <a:solidFill>
            <a:srgbClr val="F5F5F5"/>
          </a:solidFill>
          <a:ln>
            <a:solidFill>
              <a:srgbClr val="DCDCDC"/>
            </a:solidFill>
          </a:ln>
        </p:spPr>
        <p:style>
          <a:lnRef idx="2">
            <a:schemeClr val="accent1">
              <a:shade val="50000"/>
            </a:schemeClr>
          </a:lnRef>
          <a:fillRef idx="1">
            <a:schemeClr val="accent1"/>
          </a:fillRef>
          <a:effectRef idx="0">
            <a:schemeClr val="accent1"/>
          </a:effectRef>
          <a:fontRef idx="minor">
            <a:schemeClr val="lt1"/>
          </a:fontRef>
        </p:style>
        <p:txBody>
          <a:bodyPr wrap="square" lIns="254000" tIns="254000" rIns="254000" bIns="254000" rtlCol="0" anchor="ctr">
            <a:spAutoFit/>
          </a:bodyPr>
          <a:lstStyle/>
          <a:p>
            <a:pPr algn="l">
              <a:lnSpc>
                <a:spcPct val="125000"/>
              </a:lnSpc>
            </a:pPr>
            <a:r>
              <a:rPr sz="1000">
                <a:solidFill>
                  <a:srgbClr val="000000"/>
                </a:solidFill>
              </a:rPr>
              <a:t>{</a:t>
            </a:r>
            <a:br>
              <a:rPr sz="1000">
                <a:solidFill>
                  <a:srgbClr val="000000"/>
                </a:solidFill>
              </a:rPr>
            </a:br>
            <a:r>
              <a:rPr sz="1000">
                <a:solidFill>
                  <a:srgbClr val="000000"/>
                </a:solidFill>
              </a:rPr>
              <a:t>  "bindings": [</a:t>
            </a:r>
            <a:br>
              <a:rPr sz="1000">
                <a:solidFill>
                  <a:srgbClr val="000000"/>
                </a:solidFill>
              </a:rPr>
            </a:br>
            <a:r>
              <a:rPr sz="1000">
                <a:solidFill>
                  <a:srgbClr val="000000"/>
                </a:solidFill>
              </a:rPr>
              <a:t>    {</a:t>
            </a:r>
            <a:br>
              <a:rPr sz="1000">
                <a:solidFill>
                  <a:srgbClr val="000000"/>
                </a:solidFill>
              </a:rPr>
            </a:br>
            <a:r>
              <a:rPr sz="1000">
                <a:solidFill>
                  <a:srgbClr val="000000"/>
                </a:solidFill>
              </a:rPr>
              <a:t>      "name": </a:t>
            </a:r>
            <a:r>
              <a:rPr sz="1000">
                <a:solidFill>
                  <a:srgbClr val="A31515"/>
                </a:solidFill>
              </a:rPr>
              <a:t>"order"</a:t>
            </a:r>
            <a:r>
              <a:rPr sz="1000">
                <a:solidFill>
                  <a:srgbClr val="000000"/>
                </a:solidFill>
              </a:rPr>
              <a:t>,</a:t>
            </a:r>
            <a:br>
              <a:rPr sz="1000">
                <a:solidFill>
                  <a:srgbClr val="000000"/>
                </a:solidFill>
              </a:rPr>
            </a:br>
            <a:r>
              <a:rPr sz="1000">
                <a:solidFill>
                  <a:srgbClr val="000000"/>
                </a:solidFill>
              </a:rPr>
              <a:t>      "type": </a:t>
            </a:r>
            <a:r>
              <a:rPr sz="1000">
                <a:solidFill>
                  <a:srgbClr val="A31515"/>
                </a:solidFill>
              </a:rPr>
              <a:t>"queueTrigger"</a:t>
            </a:r>
            <a:r>
              <a:rPr sz="1000">
                <a:solidFill>
                  <a:srgbClr val="000000"/>
                </a:solidFill>
              </a:rPr>
              <a:t>,</a:t>
            </a:r>
            <a:br>
              <a:rPr sz="1000">
                <a:solidFill>
                  <a:srgbClr val="000000"/>
                </a:solidFill>
              </a:rPr>
            </a:br>
            <a:r>
              <a:rPr sz="1000">
                <a:solidFill>
                  <a:srgbClr val="000000"/>
                </a:solidFill>
              </a:rPr>
              <a:t>      "direction": </a:t>
            </a:r>
            <a:r>
              <a:rPr sz="1000">
                <a:solidFill>
                  <a:srgbClr val="A31515"/>
                </a:solidFill>
              </a:rPr>
              <a:t>"in"</a:t>
            </a:r>
            <a:r>
              <a:rPr sz="1000">
                <a:solidFill>
                  <a:srgbClr val="000000"/>
                </a:solidFill>
              </a:rPr>
              <a:t>,</a:t>
            </a:r>
            <a:br>
              <a:rPr sz="1000">
                <a:solidFill>
                  <a:srgbClr val="000000"/>
                </a:solidFill>
              </a:rPr>
            </a:br>
            <a:r>
              <a:rPr sz="1000">
                <a:solidFill>
                  <a:srgbClr val="000000"/>
                </a:solidFill>
              </a:rPr>
              <a:t>      "queueName": </a:t>
            </a:r>
            <a:r>
              <a:rPr sz="1000">
                <a:solidFill>
                  <a:srgbClr val="A31515"/>
                </a:solidFill>
              </a:rPr>
              <a:t>"myqueue-items"</a:t>
            </a:r>
            <a:r>
              <a:rPr sz="1000">
                <a:solidFill>
                  <a:srgbClr val="000000"/>
                </a:solidFill>
              </a:rPr>
              <a:t>,</a:t>
            </a:r>
            <a:br>
              <a:rPr sz="1000">
                <a:solidFill>
                  <a:srgbClr val="000000"/>
                </a:solidFill>
              </a:rPr>
            </a:br>
            <a:r>
              <a:rPr sz="1000">
                <a:solidFill>
                  <a:srgbClr val="000000"/>
                </a:solidFill>
              </a:rPr>
              <a:t>      "connection": </a:t>
            </a:r>
            <a:r>
              <a:rPr sz="1000">
                <a:solidFill>
                  <a:srgbClr val="A31515"/>
                </a:solidFill>
              </a:rPr>
              <a:t>"MY_STORAGE_ACCT_APP_SETTING"</a:t>
            </a:r>
            <a:br>
              <a:rPr sz="1000">
                <a:solidFill>
                  <a:srgbClr val="A31515"/>
                </a:solidFill>
              </a:rPr>
            </a:br>
            <a:r>
              <a:rPr sz="1000">
                <a:solidFill>
                  <a:srgbClr val="000000"/>
                </a:solidFill>
              </a:rPr>
              <a:t>    },</a:t>
            </a:r>
            <a:br>
              <a:rPr sz="1000">
                <a:solidFill>
                  <a:srgbClr val="000000"/>
                </a:solidFill>
              </a:rPr>
            </a:br>
            <a:r>
              <a:rPr sz="1000">
                <a:solidFill>
                  <a:srgbClr val="000000"/>
                </a:solidFill>
              </a:rPr>
              <a:t>    {</a:t>
            </a:r>
            <a:br>
              <a:rPr sz="1000">
                <a:solidFill>
                  <a:srgbClr val="000000"/>
                </a:solidFill>
              </a:rPr>
            </a:br>
            <a:r>
              <a:rPr sz="1000">
                <a:solidFill>
                  <a:srgbClr val="000000"/>
                </a:solidFill>
              </a:rPr>
              <a:t>      "name": </a:t>
            </a:r>
            <a:r>
              <a:rPr sz="1000">
                <a:solidFill>
                  <a:srgbClr val="A31515"/>
                </a:solidFill>
              </a:rPr>
              <a:t>"$return"</a:t>
            </a:r>
            <a:r>
              <a:rPr sz="1000">
                <a:solidFill>
                  <a:srgbClr val="000000"/>
                </a:solidFill>
              </a:rPr>
              <a:t>,</a:t>
            </a:r>
            <a:br>
              <a:rPr sz="1000">
                <a:solidFill>
                  <a:srgbClr val="000000"/>
                </a:solidFill>
              </a:rPr>
            </a:br>
            <a:r>
              <a:rPr sz="1000">
                <a:solidFill>
                  <a:srgbClr val="000000"/>
                </a:solidFill>
              </a:rPr>
              <a:t>      "type": </a:t>
            </a:r>
            <a:r>
              <a:rPr sz="1000">
                <a:solidFill>
                  <a:srgbClr val="A31515"/>
                </a:solidFill>
              </a:rPr>
              <a:t>"table"</a:t>
            </a:r>
            <a:r>
              <a:rPr sz="1000">
                <a:solidFill>
                  <a:srgbClr val="000000"/>
                </a:solidFill>
              </a:rPr>
              <a:t>,</a:t>
            </a:r>
            <a:br>
              <a:rPr sz="1000">
                <a:solidFill>
                  <a:srgbClr val="000000"/>
                </a:solidFill>
              </a:rPr>
            </a:br>
            <a:r>
              <a:rPr sz="1000">
                <a:solidFill>
                  <a:srgbClr val="000000"/>
                </a:solidFill>
              </a:rPr>
              <a:t>      "direction": </a:t>
            </a:r>
            <a:r>
              <a:rPr sz="1000">
                <a:solidFill>
                  <a:srgbClr val="A31515"/>
                </a:solidFill>
              </a:rPr>
              <a:t>"out"</a:t>
            </a:r>
            <a:r>
              <a:rPr sz="1000">
                <a:solidFill>
                  <a:srgbClr val="000000"/>
                </a:solidFill>
              </a:rPr>
              <a:t>,</a:t>
            </a:r>
            <a:br>
              <a:rPr sz="1000">
                <a:solidFill>
                  <a:srgbClr val="000000"/>
                </a:solidFill>
              </a:rPr>
            </a:br>
            <a:r>
              <a:rPr sz="1000">
                <a:solidFill>
                  <a:srgbClr val="000000"/>
                </a:solidFill>
              </a:rPr>
              <a:t>      "tableName": </a:t>
            </a:r>
            <a:r>
              <a:rPr sz="1000">
                <a:solidFill>
                  <a:srgbClr val="A31515"/>
                </a:solidFill>
              </a:rPr>
              <a:t>"outTable"</a:t>
            </a:r>
            <a:r>
              <a:rPr sz="1000">
                <a:solidFill>
                  <a:srgbClr val="000000"/>
                </a:solidFill>
              </a:rPr>
              <a:t>,</a:t>
            </a:r>
            <a:br>
              <a:rPr sz="1000">
                <a:solidFill>
                  <a:srgbClr val="000000"/>
                </a:solidFill>
              </a:rPr>
            </a:br>
            <a:r>
              <a:rPr sz="1000">
                <a:solidFill>
                  <a:srgbClr val="000000"/>
                </a:solidFill>
              </a:rPr>
              <a:t>      "connection": </a:t>
            </a:r>
            <a:r>
              <a:rPr sz="1000">
                <a:solidFill>
                  <a:srgbClr val="A31515"/>
                </a:solidFill>
              </a:rPr>
              <a:t>"MY_TABLE_STORAGE_ACCT_APP_SETTING"</a:t>
            </a:r>
            <a:br>
              <a:rPr sz="1000">
                <a:solidFill>
                  <a:srgbClr val="A31515"/>
                </a:solidFill>
              </a:rPr>
            </a:br>
            <a:r>
              <a:rPr sz="1000">
                <a:solidFill>
                  <a:srgbClr val="000000"/>
                </a:solidFill>
              </a:rPr>
              <a:t>    }</a:t>
            </a:r>
            <a:br>
              <a:rPr sz="1000">
                <a:solidFill>
                  <a:srgbClr val="000000"/>
                </a:solidFill>
              </a:rPr>
            </a:br>
            <a:r>
              <a:rPr sz="1000">
                <a:solidFill>
                  <a:srgbClr val="000000"/>
                </a:solidFill>
              </a:rPr>
              <a:t>  ]</a:t>
            </a:r>
            <a:br>
              <a:rPr sz="1000">
                <a:solidFill>
                  <a:srgbClr val="000000"/>
                </a:solidFill>
              </a:rPr>
            </a:br>
            <a:r>
              <a:rPr sz="1000">
                <a:solidFill>
                  <a:srgbClr val="000000"/>
                </a:solidFill>
              </a:rPr>
              <a:t>}</a:t>
            </a:r>
          </a:p>
        </p:txBody>
      </p:sp>
      <p:sp>
        <p:nvSpPr>
          <p:cNvPr id="6" name="New shape"/>
          <p:cNvSpPr/>
          <p:nvPr/>
        </p:nvSpPr>
        <p:spPr>
          <a:xfrm>
            <a:off x="6400800" y="2421890"/>
            <a:ext cx="5181600" cy="365760"/>
          </a:xfrm>
          <a:prstGeom prst="rect">
            <a:avLst/>
          </a:prstGeom>
          <a:solidFill>
            <a:srgbClr val="D7D7D7"/>
          </a:solidFill>
          <a:ln>
            <a:solidFill>
              <a:srgbClr val="DCDCDC"/>
            </a:solidFill>
          </a:ln>
        </p:spPr>
        <p:style>
          <a:lnRef idx="2">
            <a:schemeClr val="accent1">
              <a:shade val="50000"/>
            </a:schemeClr>
          </a:lnRef>
          <a:fillRef idx="1">
            <a:schemeClr val="accent1"/>
          </a:fillRef>
          <a:effectRef idx="0">
            <a:schemeClr val="accent1"/>
          </a:effectRef>
          <a:fontRef idx="minor">
            <a:schemeClr val="lt1"/>
          </a:fontRef>
        </p:style>
        <p:txBody>
          <a:bodyPr wrap="square" lIns="254000" rtlCol="0" anchor="ctr">
            <a:spAutoFit/>
          </a:bodyPr>
          <a:lstStyle/>
          <a:p>
            <a:pPr algn="l"/>
            <a:r>
              <a:rPr>
                <a:solidFill>
                  <a:srgbClr val="000000"/>
                </a:solidFill>
              </a:rPr>
              <a:t>JSON</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Create a function in the Azure portal</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Azure provides several predefined function templates for common scenarios:</a:t>
            </a:r>
          </a:p>
        </p:txBody>
      </p:sp>
      <p:sp>
        <p:nvSpPr>
          <p:cNvPr id="4" name="New shape"/>
          <p:cNvSpPr/>
          <p:nvPr/>
        </p:nvSpPr>
        <p:spPr>
          <a:xfrm>
            <a:off x="609600" y="2517013"/>
            <a:ext cx="10972800" cy="749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635000" indent="-365760">
              <a:spcBef>
                <a:spcPct val="20000"/>
              </a:spcBef>
              <a:spcAft>
                <a:spcPct val="20000"/>
              </a:spcAft>
              <a:buChar char="•"/>
            </a:pPr>
            <a:r>
              <a:rPr sz="1800">
                <a:solidFill>
                  <a:srgbClr val="000000"/>
                </a:solidFill>
              </a:rPr>
              <a:t>Quickstart</a:t>
            </a:r>
          </a:p>
          <a:p>
            <a:pPr marL="635000" indent="-365760">
              <a:spcBef>
                <a:spcPct val="20000"/>
              </a:spcBef>
              <a:spcAft>
                <a:spcPct val="20000"/>
              </a:spcAft>
              <a:buChar char="•"/>
            </a:pPr>
            <a:r>
              <a:rPr sz="1800">
                <a:solidFill>
                  <a:srgbClr val="000000"/>
                </a:solidFill>
              </a:rPr>
              <a:t>Custom functions</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Add function templates</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When adding your first function, you are presented with the </a:t>
            </a:r>
            <a:r>
              <a:rPr b="1"/>
              <a:t>Add function</a:t>
            </a:r>
            <a:r>
              <a:t> pane in which you can select the trigger for your function.</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Custom function templates</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Selecting a template from the </a:t>
            </a:r>
            <a:r>
              <a:rPr b="1"/>
              <a:t>Add function</a:t>
            </a:r>
            <a:r>
              <a:t> pane provides easy access to the most common templates.</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Navigate to your function and files</a:t>
            </a:r>
          </a:p>
        </p:txBody>
      </p:sp>
      <p:sp>
        <p:nvSpPr>
          <p:cNvPr id="3" name="Subtitle"/>
          <p:cNvSpPr>
            <a:spLocks noGrp="1"/>
          </p:cNvSpPr>
          <p:nvPr>
            <p:ph sz="quarter" idx="10"/>
          </p:nvPr>
        </p:nvSpPr>
        <p:spPr>
          <a:xfrm>
            <a:off x="584200" y="1435100"/>
            <a:ext cx="11018838" cy="4267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When you create a function from a template, several files are created.</a:t>
            </a:r>
          </a:p>
        </p:txBody>
      </p:sp>
      <p:pic>
        <p:nvPicPr>
          <p:cNvPr id="4" name="New picture" descr="Screenshot of the function editor pane showing the expanded Test/Run menu, with HttpTrigger1 function selected in app service navigation and Input tab highlighted."/>
          <p:cNvPicPr/>
          <p:nvPr/>
        </p:nvPicPr>
        <p:blipFill>
          <a:blip r:embed="rId3"/>
          <a:stretch>
            <a:fillRect/>
          </a:stretch>
        </p:blipFill>
        <p:spPr>
          <a:xfrm>
            <a:off x="1638824" y="2111629"/>
            <a:ext cx="8914353" cy="4496562"/>
          </a:xfrm>
          <a:prstGeom prst="rect">
            <a:avLst/>
          </a:prstGeom>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Test your Azure function</a:t>
            </a:r>
          </a:p>
        </p:txBody>
      </p:sp>
      <p:sp>
        <p:nvSpPr>
          <p:cNvPr id="3" name="Subtitle"/>
          <p:cNvSpPr>
            <a:spLocks noGrp="1"/>
          </p:cNvSpPr>
          <p:nvPr>
            <p:ph sz="quarter" idx="10"/>
          </p:nvPr>
        </p:nvSpPr>
        <p:spPr>
          <a:xfrm>
            <a:off x="584200" y="1435100"/>
            <a:ext cx="11018838" cy="4267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After you've created a function, you'll want to test it.</a:t>
            </a:r>
          </a:p>
        </p:txBody>
      </p:sp>
      <p:sp>
        <p:nvSpPr>
          <p:cNvPr id="4" name="New shape"/>
          <p:cNvSpPr/>
          <p:nvPr/>
        </p:nvSpPr>
        <p:spPr>
          <a:xfrm>
            <a:off x="609600" y="2111629"/>
            <a:ext cx="10972800" cy="749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635000" indent="-365760">
              <a:spcBef>
                <a:spcPct val="20000"/>
              </a:spcBef>
              <a:spcAft>
                <a:spcPct val="20000"/>
              </a:spcAft>
              <a:buChar char="•"/>
            </a:pPr>
            <a:r>
              <a:rPr sz="1800">
                <a:solidFill>
                  <a:srgbClr val="000000"/>
                </a:solidFill>
              </a:rPr>
              <a:t>Running it manually</a:t>
            </a:r>
          </a:p>
          <a:p>
            <a:pPr marL="635000" indent="-365760">
              <a:spcBef>
                <a:spcPct val="20000"/>
              </a:spcBef>
              <a:spcAft>
                <a:spcPct val="20000"/>
              </a:spcAft>
              <a:buChar char="•"/>
            </a:pPr>
            <a:r>
              <a:rPr sz="1800">
                <a:solidFill>
                  <a:srgbClr val="000000"/>
                </a:solidFill>
              </a:rPr>
              <a:t>Testing it from within the Azure portal itself</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Run function manually</a:t>
            </a:r>
          </a:p>
        </p:txBody>
      </p:sp>
      <p:sp>
        <p:nvSpPr>
          <p:cNvPr id="3" name="Subtitle"/>
          <p:cNvSpPr>
            <a:spLocks noGrp="1"/>
          </p:cNvSpPr>
          <p:nvPr>
            <p:ph sz="quarter" idx="10"/>
          </p:nvPr>
        </p:nvSpPr>
        <p:spPr>
          <a:xfrm>
            <a:off x="584200" y="1435100"/>
            <a:ext cx="11018838" cy="4267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You can start a function by manually triggering the configured trigger.</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Test in the Azure portal</a:t>
            </a:r>
          </a:p>
        </p:txBody>
      </p:sp>
      <p:sp>
        <p:nvSpPr>
          <p:cNvPr id="3" name="Subtitle"/>
          <p:cNvSpPr>
            <a:spLocks noGrp="1"/>
          </p:cNvSpPr>
          <p:nvPr>
            <p:ph sz="quarter" idx="10"/>
          </p:nvPr>
        </p:nvSpPr>
        <p:spPr>
          <a:xfrm>
            <a:off x="584200" y="1435100"/>
            <a:ext cx="11018838" cy="4267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The portal also provides a convenient way to test your functions.</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2309812"/>
            <a:ext cx="3182027" cy="548640"/>
          </a:xfrm>
        </p:spPr>
        <p:txBody>
          <a:bodyPr anchor="t"/>
          <a:lstStyle>
            <a:lvl1pPr>
              <a:defRPr>
                <a:solidFill>
                  <a:schemeClr val="tx1"/>
                </a:solidFill>
              </a:defRPr>
            </a:lvl1pPr>
          </a:lstStyle>
          <a:p>
            <a:r>
              <a:rPr lang="en-US"/>
              <a:t>Prerequisites</a:t>
            </a:r>
          </a:p>
        </p:txBody>
      </p:sp>
      <p:sp>
        <p:nvSpPr>
          <p:cNvPr id="3" name="Subtitle"/>
          <p:cNvSpPr>
            <a:spLocks noGrp="1"/>
          </p:cNvSpPr>
          <p:nvPr>
            <p:ph type="body" sz="quarter" idx="11"/>
          </p:nvPr>
        </p:nvSpPr>
        <p:spPr>
          <a:xfrm>
            <a:off x="4356100" y="2309812"/>
            <a:ext cx="7253288" cy="304800"/>
          </a:xfrm>
        </p:spPr>
        <p:txBody>
          <a:bodyPr anchor="t"/>
          <a:lstStyle>
            <a:lvl1pPr marL="231775" indent="-231775">
              <a:spcAft>
                <a:spcPts val="600"/>
              </a:spcAft>
              <a:buFont typeface="Wingdings" panose="05000000000000000000" pitchFamily="2" charset="2"/>
              <a:buChar char=""/>
              <a:defRPr/>
            </a:lvl1pPr>
          </a:lstStyle>
          <a:p>
            <a:pPr lvl="1"/>
            <a:r>
              <a:rPr lang="en-US" dirty="0"/>
              <a:t>A </a:t>
            </a:r>
            <a:r>
              <a:rPr lang="en-US" dirty="0">
                <a:hlinkClick r:id="rId3"/>
              </a:rPr>
              <a:t>Microsoft account</a:t>
            </a:r>
            <a:endParaRPr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Monitoring and Application Insights dashboard</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The ability to monitor your functions is critical during development and in production.</a:t>
            </a:r>
          </a:p>
        </p:txBody>
      </p:sp>
      <p:pic>
        <p:nvPicPr>
          <p:cNvPr id="4" name="New picture" descr="Screenshot showing the HTTP function Application Insights dashboard with several function results, their corresponding HTTP status codes, and the Monitoring menu item of the function highlighted."/>
          <p:cNvPicPr/>
          <p:nvPr/>
        </p:nvPicPr>
        <p:blipFill>
          <a:blip r:embed="rId3"/>
          <a:stretch>
            <a:fillRect/>
          </a:stretch>
        </p:blipFill>
        <p:spPr>
          <a:xfrm>
            <a:off x="2358182" y="2517013"/>
            <a:ext cx="7475637" cy="4112514"/>
          </a:xfrm>
          <a:prstGeom prst="rect">
            <a:avLst/>
          </a:prstGeom>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Streaming logs pane</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After you've enabled Application Insights in the Azure portal, you're also able to add logging statements to your function for debugging.</a:t>
            </a:r>
          </a:p>
        </p:txBody>
      </p:sp>
      <p:sp>
        <p:nvSpPr>
          <p:cNvPr id="4" name="New shape"/>
          <p:cNvSpPr/>
          <p:nvPr/>
        </p:nvSpPr>
        <p:spPr>
          <a:xfrm>
            <a:off x="609600" y="4159250"/>
            <a:ext cx="5181600" cy="1193800"/>
          </a:xfrm>
          <a:prstGeom prst="rect">
            <a:avLst/>
          </a:prstGeom>
          <a:solidFill>
            <a:srgbClr val="F5F5F5"/>
          </a:solidFill>
          <a:ln>
            <a:solidFill>
              <a:srgbClr val="DCDCDC"/>
            </a:solidFill>
          </a:ln>
        </p:spPr>
        <p:style>
          <a:lnRef idx="2">
            <a:schemeClr val="accent1">
              <a:shade val="50000"/>
            </a:schemeClr>
          </a:lnRef>
          <a:fillRef idx="1">
            <a:schemeClr val="accent1"/>
          </a:fillRef>
          <a:effectRef idx="0">
            <a:schemeClr val="accent1"/>
          </a:effectRef>
          <a:fontRef idx="minor">
            <a:schemeClr val="lt1"/>
          </a:fontRef>
        </p:style>
        <p:txBody>
          <a:bodyPr wrap="square" lIns="254000" tIns="254000" rIns="254000" bIns="254000" rtlCol="0" anchor="ctr">
            <a:spAutoFit/>
          </a:bodyPr>
          <a:lstStyle/>
          <a:p>
            <a:pPr algn="l">
              <a:lnSpc>
                <a:spcPct val="125000"/>
              </a:lnSpc>
            </a:pPr>
            <a:r>
              <a:rPr sz="1800">
                <a:solidFill>
                  <a:srgbClr val="000000"/>
                </a:solidFill>
              </a:rPr>
              <a:t>context.log(</a:t>
            </a:r>
            <a:r>
              <a:rPr sz="1800">
                <a:solidFill>
                  <a:srgbClr val="A31515"/>
                </a:solidFill>
              </a:rPr>
              <a:t>'Enter your logging statement here'</a:t>
            </a:r>
            <a:r>
              <a:rPr sz="1800">
                <a:solidFill>
                  <a:srgbClr val="000000"/>
                </a:solidFill>
              </a:rPr>
              <a:t>);</a:t>
            </a:r>
          </a:p>
        </p:txBody>
      </p:sp>
      <p:sp>
        <p:nvSpPr>
          <p:cNvPr id="5" name="New shape"/>
          <p:cNvSpPr/>
          <p:nvPr/>
        </p:nvSpPr>
        <p:spPr>
          <a:xfrm>
            <a:off x="609600" y="3793490"/>
            <a:ext cx="5181600" cy="365760"/>
          </a:xfrm>
          <a:prstGeom prst="rect">
            <a:avLst/>
          </a:prstGeom>
          <a:solidFill>
            <a:srgbClr val="D7D7D7"/>
          </a:solidFill>
          <a:ln>
            <a:solidFill>
              <a:srgbClr val="DCDCDC"/>
            </a:solidFill>
          </a:ln>
        </p:spPr>
        <p:style>
          <a:lnRef idx="2">
            <a:schemeClr val="accent1">
              <a:shade val="50000"/>
            </a:schemeClr>
          </a:lnRef>
          <a:fillRef idx="1">
            <a:schemeClr val="accent1"/>
          </a:fillRef>
          <a:effectRef idx="0">
            <a:schemeClr val="accent1"/>
          </a:effectRef>
          <a:fontRef idx="minor">
            <a:schemeClr val="lt1"/>
          </a:fontRef>
        </p:style>
        <p:txBody>
          <a:bodyPr wrap="square" lIns="254000" rtlCol="0" anchor="ctr">
            <a:spAutoFit/>
          </a:bodyPr>
          <a:lstStyle/>
          <a:p>
            <a:pPr algn="l"/>
            <a:r>
              <a:rPr>
                <a:solidFill>
                  <a:srgbClr val="000000"/>
                </a:solidFill>
              </a:rPr>
              <a:t>JavaScript</a:t>
            </a:r>
          </a:p>
        </p:txBody>
      </p:sp>
      <p:sp>
        <p:nvSpPr>
          <p:cNvPr id="6" name="New shape"/>
          <p:cNvSpPr/>
          <p:nvPr/>
        </p:nvSpPr>
        <p:spPr>
          <a:xfrm>
            <a:off x="6400800" y="4159250"/>
            <a:ext cx="5181600" cy="1193800"/>
          </a:xfrm>
          <a:prstGeom prst="rect">
            <a:avLst/>
          </a:prstGeom>
          <a:solidFill>
            <a:srgbClr val="F5F5F5"/>
          </a:solidFill>
          <a:ln>
            <a:solidFill>
              <a:srgbClr val="DCDCDC"/>
            </a:solidFill>
          </a:ln>
        </p:spPr>
        <p:style>
          <a:lnRef idx="2">
            <a:schemeClr val="accent1">
              <a:shade val="50000"/>
            </a:schemeClr>
          </a:lnRef>
          <a:fillRef idx="1">
            <a:schemeClr val="accent1"/>
          </a:fillRef>
          <a:effectRef idx="0">
            <a:schemeClr val="accent1"/>
          </a:effectRef>
          <a:fontRef idx="minor">
            <a:schemeClr val="lt1"/>
          </a:fontRef>
        </p:style>
        <p:txBody>
          <a:bodyPr wrap="square" lIns="254000" tIns="254000" rIns="254000" bIns="254000" rtlCol="0" anchor="ctr">
            <a:spAutoFit/>
          </a:bodyPr>
          <a:lstStyle/>
          <a:p>
            <a:pPr algn="l">
              <a:lnSpc>
                <a:spcPct val="125000"/>
              </a:lnSpc>
            </a:pPr>
            <a:r>
              <a:rPr sz="1800">
                <a:solidFill>
                  <a:srgbClr val="000000"/>
                </a:solidFill>
              </a:rPr>
              <a:t>log.LogInformation(</a:t>
            </a:r>
            <a:r>
              <a:rPr sz="1800">
                <a:solidFill>
                  <a:srgbClr val="A31515"/>
                </a:solidFill>
              </a:rPr>
              <a:t>"Enter your logging statement here"</a:t>
            </a:r>
            <a:r>
              <a:rPr sz="1800">
                <a:solidFill>
                  <a:srgbClr val="000000"/>
                </a:solidFill>
              </a:rPr>
              <a:t>);</a:t>
            </a:r>
          </a:p>
        </p:txBody>
      </p:sp>
      <p:sp>
        <p:nvSpPr>
          <p:cNvPr id="7" name="New shape"/>
          <p:cNvSpPr/>
          <p:nvPr/>
        </p:nvSpPr>
        <p:spPr>
          <a:xfrm>
            <a:off x="6400800" y="3793490"/>
            <a:ext cx="5181600" cy="365760"/>
          </a:xfrm>
          <a:prstGeom prst="rect">
            <a:avLst/>
          </a:prstGeom>
          <a:solidFill>
            <a:srgbClr val="D7D7D7"/>
          </a:solidFill>
          <a:ln>
            <a:solidFill>
              <a:srgbClr val="DCDCDC"/>
            </a:solidFill>
          </a:ln>
        </p:spPr>
        <p:style>
          <a:lnRef idx="2">
            <a:schemeClr val="accent1">
              <a:shade val="50000"/>
            </a:schemeClr>
          </a:lnRef>
          <a:fillRef idx="1">
            <a:schemeClr val="accent1"/>
          </a:fillRef>
          <a:effectRef idx="0">
            <a:schemeClr val="accent1"/>
          </a:effectRef>
          <a:fontRef idx="minor">
            <a:schemeClr val="lt1"/>
          </a:fontRef>
        </p:style>
        <p:txBody>
          <a:bodyPr wrap="square" lIns="254000" rtlCol="0" anchor="ctr">
            <a:spAutoFit/>
          </a:bodyPr>
          <a:lstStyle/>
          <a:p>
            <a:pPr algn="l"/>
            <a:r>
              <a:rPr>
                <a:solidFill>
                  <a:srgbClr val="000000"/>
                </a:solidFill>
              </a:rPr>
              <a:t>C#</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Errors and warnings in the logs pane</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You can locate the errors and warnings tab in the same menu as the log tab.</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3038045"/>
            <a:ext cx="6882384" cy="493776"/>
          </a:xfrm>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Exercise</a:t>
            </a:r>
          </a:p>
        </p:txBody>
      </p:sp>
      <p:sp>
        <p:nvSpPr>
          <p:cNvPr id="3" name="Subtitle"/>
          <p:cNvSpPr>
            <a:spLocks noGrp="1"/>
          </p:cNvSpPr>
          <p:nvPr>
            <p:ph type="body" sz="quarter" idx="12" hasCustomPrompt="1"/>
          </p:nvPr>
        </p:nvSpPr>
        <p:spPr>
          <a:xfrm>
            <a:off x="585216" y="3977319"/>
            <a:ext cx="6882384" cy="335280"/>
          </a:xfrm>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r>
              <a:t>Add logic to the function app</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Add logic to the function app</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Let's continue with our gear drive example, and add the logic for the temperature service.</a:t>
            </a:r>
          </a:p>
        </p:txBody>
      </p:sp>
      <p:sp>
        <p:nvSpPr>
          <p:cNvPr id="4" name="New shape"/>
          <p:cNvSpPr/>
          <p:nvPr/>
        </p:nvSpPr>
        <p:spPr>
          <a:xfrm>
            <a:off x="609600" y="2517013"/>
            <a:ext cx="10972800" cy="228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1270000" lvl="1" indent="-365760">
              <a:spcBef>
                <a:spcPct val="20000"/>
              </a:spcBef>
              <a:spcAft>
                <a:spcPct val="20000"/>
              </a:spcAft>
              <a:buChar char="•"/>
            </a:pPr>
            <a:r>
              <a:rPr sz="1800">
                <a:solidFill>
                  <a:srgbClr val="000000"/>
                </a:solidFill>
              </a:rPr>
              <a:t>Function requirements</a:t>
            </a:r>
          </a:p>
          <a:p>
            <a:pPr marL="1270000" lvl="1" indent="-365760">
              <a:spcBef>
                <a:spcPct val="20000"/>
              </a:spcBef>
              <a:spcAft>
                <a:spcPct val="20000"/>
              </a:spcAft>
              <a:buChar char="•"/>
            </a:pPr>
            <a:r>
              <a:rPr sz="1800">
                <a:solidFill>
                  <a:srgbClr val="000000"/>
                </a:solidFill>
              </a:rPr>
              <a:t>Add a function to our function app</a:t>
            </a:r>
          </a:p>
          <a:p>
            <a:pPr marL="1270000" lvl="1" indent="-365760">
              <a:spcBef>
                <a:spcPct val="20000"/>
              </a:spcBef>
              <a:spcAft>
                <a:spcPct val="20000"/>
              </a:spcAft>
              <a:buChar char="•"/>
            </a:pPr>
            <a:r>
              <a:rPr sz="1800">
                <a:solidFill>
                  <a:srgbClr val="000000"/>
                </a:solidFill>
              </a:rPr>
              <a:t>Test the function</a:t>
            </a:r>
          </a:p>
          <a:p>
            <a:pPr marL="1270000" lvl="1" indent="-365760">
              <a:spcBef>
                <a:spcPct val="20000"/>
              </a:spcBef>
              <a:spcAft>
                <a:spcPct val="20000"/>
              </a:spcAft>
              <a:buChar char="•"/>
            </a:pPr>
            <a:r>
              <a:rPr sz="1800">
                <a:solidFill>
                  <a:srgbClr val="000000"/>
                </a:solidFill>
              </a:rPr>
              <a:t>Secure HTTP triggers</a:t>
            </a:r>
          </a:p>
          <a:p>
            <a:pPr marL="1270000" lvl="1" indent="-365760">
              <a:spcBef>
                <a:spcPct val="20000"/>
              </a:spcBef>
              <a:spcAft>
                <a:spcPct val="20000"/>
              </a:spcAft>
              <a:buChar char="•"/>
            </a:pPr>
            <a:r>
              <a:rPr sz="1800">
                <a:solidFill>
                  <a:srgbClr val="000000"/>
                </a:solidFill>
              </a:rPr>
              <a:t>Add business logic to the function</a:t>
            </a:r>
          </a:p>
          <a:p>
            <a:pPr marL="1270000" lvl="1" indent="-365760">
              <a:spcBef>
                <a:spcPct val="20000"/>
              </a:spcBef>
              <a:spcAft>
                <a:spcPct val="20000"/>
              </a:spcAft>
              <a:buChar char="•"/>
            </a:pPr>
            <a:r>
              <a:rPr sz="1800">
                <a:solidFill>
                  <a:srgbClr val="000000"/>
                </a:solidFill>
              </a:rPr>
              <a:t>Test our business logic</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Summary</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Summary</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You've learned how to use Azure Functions to host business logic services in the cloud.</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Knowledge check</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1</a:t>
            </a:r>
          </a:p>
        </p:txBody>
      </p:sp>
      <p:sp>
        <p:nvSpPr>
          <p:cNvPr id="3" name="Subtitle"/>
          <p:cNvSpPr>
            <a:spLocks noGrp="1"/>
          </p:cNvSpPr>
          <p:nvPr>
            <p:ph sz="quarter" idx="10"/>
          </p:nvPr>
        </p:nvSpPr>
        <p:spPr>
          <a:xfrm>
            <a:off x="584200" y="1435100"/>
            <a:ext cx="11018838" cy="4267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Which of the following best defines serverless logic?</a:t>
            </a:r>
          </a:p>
        </p:txBody>
      </p:sp>
      <p:sp>
        <p:nvSpPr>
          <p:cNvPr id="4" name="New shape"/>
          <p:cNvSpPr/>
          <p:nvPr/>
        </p:nvSpPr>
        <p:spPr>
          <a:xfrm>
            <a:off x="586581" y="2361438"/>
            <a:ext cx="11018838" cy="3996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a:solidFill>
                  <a:srgbClr val="000000"/>
                </a:solidFill>
              </a:rPr>
              <a:t>Code you write that doesn't run on servers.</a:t>
            </a:r>
          </a:p>
          <a:p>
            <a:pPr lvl="1" indent="-457200">
              <a:spcAft>
                <a:spcPct val="15000"/>
              </a:spcAft>
              <a:buAutoNum type="alphaUcPeriod"/>
            </a:pPr>
            <a:r>
              <a:rPr sz="2500">
                <a:solidFill>
                  <a:srgbClr val="000000"/>
                </a:solidFill>
              </a:rPr>
              <a:t>Code you write that runs on servers you manage.</a:t>
            </a:r>
          </a:p>
          <a:p>
            <a:pPr lvl="1" indent="-457200">
              <a:spcAft>
                <a:spcPct val="15000"/>
              </a:spcAft>
              <a:buAutoNum type="alphaUcPeriod"/>
            </a:pPr>
            <a:r>
              <a:rPr sz="2500">
                <a:solidFill>
                  <a:srgbClr val="000000"/>
                </a:solidFill>
              </a:rPr>
              <a:t>Code you write that runs on servers a cloud provider manages.</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1</a:t>
            </a:r>
          </a:p>
        </p:txBody>
      </p:sp>
      <p:sp>
        <p:nvSpPr>
          <p:cNvPr id="3" name="Subtitle"/>
          <p:cNvSpPr>
            <a:spLocks noGrp="1"/>
          </p:cNvSpPr>
          <p:nvPr>
            <p:ph sz="quarter" idx="10"/>
          </p:nvPr>
        </p:nvSpPr>
        <p:spPr>
          <a:xfrm>
            <a:off x="584200" y="1435100"/>
            <a:ext cx="11018838" cy="4267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Which of the following best defines serverless logic?</a:t>
            </a:r>
          </a:p>
        </p:txBody>
      </p:sp>
      <p:sp>
        <p:nvSpPr>
          <p:cNvPr id="4" name="New shape"/>
          <p:cNvSpPr/>
          <p:nvPr/>
        </p:nvSpPr>
        <p:spPr>
          <a:xfrm>
            <a:off x="586581" y="2361438"/>
            <a:ext cx="11018838" cy="3996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a:solidFill>
                  <a:srgbClr val="000000"/>
                </a:solidFill>
              </a:rPr>
              <a:t>Code you write that doesn't run on servers.</a:t>
            </a:r>
          </a:p>
          <a:p>
            <a:pPr lvl="1" indent="-457200">
              <a:spcAft>
                <a:spcPct val="15000"/>
              </a:spcAft>
              <a:buAutoNum type="alphaUcPeriod"/>
            </a:pPr>
            <a:r>
              <a:rPr sz="2500">
                <a:solidFill>
                  <a:srgbClr val="000000"/>
                </a:solidFill>
              </a:rPr>
              <a:t>Code you write that runs on servers you manage.</a:t>
            </a:r>
          </a:p>
          <a:p>
            <a:pPr lvl="1" indent="-457200">
              <a:spcAft>
                <a:spcPct val="15000"/>
              </a:spcAft>
              <a:buAutoNum type="alphaUcPeriod"/>
            </a:pPr>
            <a:r>
              <a:rPr sz="2500" b="1">
                <a:solidFill>
                  <a:srgbClr val="000000"/>
                </a:solidFill>
                <a:highlight>
                  <a:srgbClr val="F0F788"/>
                </a:highlight>
              </a:rPr>
              <a:t>Code you write that runs on servers a cloud provider manages.</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2309812"/>
            <a:ext cx="3182027" cy="1097280"/>
          </a:xfrm>
        </p:spPr>
        <p:txBody>
          <a:bodyPr anchor="t"/>
          <a:lstStyle>
            <a:lvl1pPr>
              <a:defRPr>
                <a:solidFill>
                  <a:schemeClr val="tx1"/>
                </a:solidFill>
              </a:defRPr>
            </a:lvl1pPr>
          </a:lstStyle>
          <a:p>
            <a:r>
              <a:rPr lang="en-US"/>
              <a:t>Learning objectives</a:t>
            </a:r>
          </a:p>
        </p:txBody>
      </p:sp>
      <p:sp>
        <p:nvSpPr>
          <p:cNvPr id="3" name="Subtitle"/>
          <p:cNvSpPr>
            <a:spLocks noGrp="1"/>
          </p:cNvSpPr>
          <p:nvPr>
            <p:ph type="body" sz="quarter" idx="11"/>
          </p:nvPr>
        </p:nvSpPr>
        <p:spPr>
          <a:xfrm>
            <a:off x="4356100" y="2309811"/>
            <a:ext cx="7253288" cy="1415772"/>
          </a:xfrm>
        </p:spPr>
        <p:txBody>
          <a:bodyPr anchor="t"/>
          <a:lstStyle>
            <a:lvl1pPr marL="231775" indent="-231775">
              <a:spcAft>
                <a:spcPts val="600"/>
              </a:spcAft>
              <a:buFont typeface="Wingdings" panose="05000000000000000000" pitchFamily="2" charset="2"/>
              <a:buChar char=""/>
              <a:defRPr/>
            </a:lvl1pPr>
          </a:lstStyle>
          <a:p>
            <a:pPr lvl="1"/>
            <a:r>
              <a:rPr dirty="0"/>
              <a:t>Decide if serverless computing is right for your </a:t>
            </a:r>
            <a:r>
              <a:rPr lang="en-US" dirty="0"/>
              <a:t>project</a:t>
            </a:r>
          </a:p>
          <a:p>
            <a:pPr lvl="1"/>
            <a:r>
              <a:rPr dirty="0"/>
              <a:t>Create an Azure Function app in the Azure portal</a:t>
            </a:r>
          </a:p>
          <a:p>
            <a:pPr lvl="1"/>
            <a:r>
              <a:rPr dirty="0"/>
              <a:t>Execute a function using triggers</a:t>
            </a:r>
          </a:p>
          <a:p>
            <a:pPr lvl="1"/>
            <a:r>
              <a:rPr dirty="0"/>
              <a:t>Monitor and test your Azure Function from the Azure portal</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2</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The container that groups functions into a logical unit for easier management, deployment, and sharing of resources is called?</a:t>
            </a:r>
          </a:p>
        </p:txBody>
      </p:sp>
      <p:sp>
        <p:nvSpPr>
          <p:cNvPr id="4" name="New shape"/>
          <p:cNvSpPr/>
          <p:nvPr/>
        </p:nvSpPr>
        <p:spPr>
          <a:xfrm>
            <a:off x="586581" y="2745486"/>
            <a:ext cx="11018838" cy="3655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a:solidFill>
                  <a:srgbClr val="000000"/>
                </a:solidFill>
              </a:rPr>
              <a:t>Resource group</a:t>
            </a:r>
          </a:p>
          <a:p>
            <a:pPr lvl="1" indent="-457200">
              <a:spcAft>
                <a:spcPct val="15000"/>
              </a:spcAft>
              <a:buAutoNum type="alphaUcPeriod"/>
            </a:pPr>
            <a:r>
              <a:rPr sz="2500">
                <a:solidFill>
                  <a:srgbClr val="000000"/>
                </a:solidFill>
              </a:rPr>
              <a:t>Function app</a:t>
            </a:r>
          </a:p>
          <a:p>
            <a:pPr lvl="1" indent="-457200">
              <a:spcAft>
                <a:spcPct val="15000"/>
              </a:spcAft>
              <a:buAutoNum type="alphaUcPeriod"/>
            </a:pPr>
            <a:r>
              <a:rPr sz="2500">
                <a:solidFill>
                  <a:srgbClr val="000000"/>
                </a:solidFill>
              </a:rPr>
              <a:t>Function collection</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2</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The container that groups functions into a logical unit for easier management, deployment, and sharing of resources is called?</a:t>
            </a:r>
          </a:p>
        </p:txBody>
      </p:sp>
      <p:sp>
        <p:nvSpPr>
          <p:cNvPr id="4" name="New shape"/>
          <p:cNvSpPr/>
          <p:nvPr/>
        </p:nvSpPr>
        <p:spPr>
          <a:xfrm>
            <a:off x="586581" y="2745486"/>
            <a:ext cx="11018838" cy="3655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a:solidFill>
                  <a:srgbClr val="000000"/>
                </a:solidFill>
              </a:rPr>
              <a:t>Resource group</a:t>
            </a:r>
          </a:p>
          <a:p>
            <a:pPr lvl="1" indent="-457200">
              <a:spcAft>
                <a:spcPct val="15000"/>
              </a:spcAft>
              <a:buAutoNum type="alphaUcPeriod"/>
            </a:pPr>
            <a:r>
              <a:rPr sz="2500" b="1">
                <a:solidFill>
                  <a:srgbClr val="000000"/>
                </a:solidFill>
                <a:highlight>
                  <a:srgbClr val="F0F788"/>
                </a:highlight>
              </a:rPr>
              <a:t>Function app</a:t>
            </a:r>
          </a:p>
          <a:p>
            <a:pPr lvl="1" indent="-457200">
              <a:spcAft>
                <a:spcPct val="15000"/>
              </a:spcAft>
              <a:buAutoNum type="alphaUcPeriod"/>
            </a:pPr>
            <a:r>
              <a:rPr sz="2500">
                <a:solidFill>
                  <a:srgbClr val="000000"/>
                </a:solidFill>
              </a:rPr>
              <a:t>Function collection</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3</a:t>
            </a:r>
          </a:p>
        </p:txBody>
      </p:sp>
      <p:sp>
        <p:nvSpPr>
          <p:cNvPr id="3" name="Subtitle"/>
          <p:cNvSpPr>
            <a:spLocks noGrp="1"/>
          </p:cNvSpPr>
          <p:nvPr>
            <p:ph sz="quarter" idx="10"/>
          </p:nvPr>
        </p:nvSpPr>
        <p:spPr>
          <a:xfrm>
            <a:off x="584200" y="1435100"/>
            <a:ext cx="11018838" cy="170688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We secured our function against unknown HTTP callers by requiring a function-specific API key be passed with each call. Which of the following fields is the name header in the HTTP requests that needs to contain this key?</a:t>
            </a:r>
          </a:p>
        </p:txBody>
      </p:sp>
      <p:sp>
        <p:nvSpPr>
          <p:cNvPr id="4" name="New shape"/>
          <p:cNvSpPr/>
          <p:nvPr/>
        </p:nvSpPr>
        <p:spPr>
          <a:xfrm>
            <a:off x="586581" y="3513582"/>
            <a:ext cx="11018838" cy="29728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a:solidFill>
                  <a:srgbClr val="000000"/>
                </a:solidFill>
              </a:rPr>
              <a:t>x-functions-key</a:t>
            </a:r>
          </a:p>
          <a:p>
            <a:pPr lvl="1" indent="-457200">
              <a:spcAft>
                <a:spcPct val="15000"/>
              </a:spcAft>
              <a:buAutoNum type="alphaUcPeriod"/>
            </a:pPr>
            <a:r>
              <a:rPr sz="2500">
                <a:solidFill>
                  <a:srgbClr val="000000"/>
                </a:solidFill>
              </a:rPr>
              <a:t>x-requested-with</a:t>
            </a:r>
          </a:p>
          <a:p>
            <a:pPr lvl="1" indent="-457200">
              <a:spcAft>
                <a:spcPct val="15000"/>
              </a:spcAft>
              <a:buAutoNum type="alphaUcPeriod"/>
            </a:pPr>
            <a:r>
              <a:rPr sz="2500">
                <a:solidFill>
                  <a:srgbClr val="000000"/>
                </a:solidFill>
              </a:rPr>
              <a:t>x-csrf-token</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3</a:t>
            </a:r>
          </a:p>
        </p:txBody>
      </p:sp>
      <p:sp>
        <p:nvSpPr>
          <p:cNvPr id="3" name="Subtitle"/>
          <p:cNvSpPr>
            <a:spLocks noGrp="1"/>
          </p:cNvSpPr>
          <p:nvPr>
            <p:ph sz="quarter" idx="10"/>
          </p:nvPr>
        </p:nvSpPr>
        <p:spPr>
          <a:xfrm>
            <a:off x="584200" y="1435100"/>
            <a:ext cx="11018838" cy="170688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We secured our function against unknown HTTP callers by requiring a function-specific API key be passed with each call. Which of the following fields is the name header in the HTTP requests that needs to contain this key?</a:t>
            </a:r>
          </a:p>
        </p:txBody>
      </p:sp>
      <p:sp>
        <p:nvSpPr>
          <p:cNvPr id="4" name="New shape"/>
          <p:cNvSpPr/>
          <p:nvPr/>
        </p:nvSpPr>
        <p:spPr>
          <a:xfrm>
            <a:off x="586581" y="3513582"/>
            <a:ext cx="11018838" cy="29728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b="1">
                <a:solidFill>
                  <a:srgbClr val="000000"/>
                </a:solidFill>
                <a:highlight>
                  <a:srgbClr val="F0F788"/>
                </a:highlight>
              </a:rPr>
              <a:t>x-functions-key</a:t>
            </a:r>
          </a:p>
          <a:p>
            <a:pPr lvl="1" indent="-457200">
              <a:spcAft>
                <a:spcPct val="15000"/>
              </a:spcAft>
              <a:buAutoNum type="alphaUcPeriod"/>
            </a:pPr>
            <a:r>
              <a:rPr sz="2500">
                <a:solidFill>
                  <a:srgbClr val="000000"/>
                </a:solidFill>
              </a:rPr>
              <a:t>x-requested-with</a:t>
            </a:r>
          </a:p>
          <a:p>
            <a:pPr lvl="1" indent="-457200">
              <a:spcAft>
                <a:spcPct val="15000"/>
              </a:spcAft>
              <a:buAutoNum type="alphaUcPeriod"/>
            </a:pPr>
            <a:r>
              <a:rPr sz="2500">
                <a:solidFill>
                  <a:srgbClr val="000000"/>
                </a:solidFill>
              </a:rPr>
              <a:t>x-csrf-token</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5A62A-8541-DD4A-885E-C6FF23E6171F}"/>
              </a:ext>
            </a:extLst>
          </p:cNvPr>
          <p:cNvSpPr>
            <a:spLocks noGrp="1"/>
          </p:cNvSpPr>
          <p:nvPr>
            <p:ph type="title"/>
          </p:nvPr>
        </p:nvSpPr>
        <p:spPr>
          <a:xfrm>
            <a:off x="588263" y="457200"/>
            <a:ext cx="11018520" cy="553998"/>
          </a:xfrm>
        </p:spPr>
        <p:txBody>
          <a:bodyPr vert="horz" wrap="square" lIns="0" tIns="0" rIns="0" bIns="0" rtlCol="0" anchor="t">
            <a:normAutofit/>
          </a:bodyPr>
          <a:lstStyle/>
          <a:p>
            <a:r>
              <a:rPr lang="en-US" b="0" kern="1200" cap="none" spc="-50" baseline="0">
                <a:ln w="3175">
                  <a:noFill/>
                </a:ln>
                <a:effectLst/>
                <a:latin typeface="+mj-lt"/>
                <a:ea typeface="+mn-ea"/>
                <a:cs typeface="Segoe UI" pitchFamily="34" charset="0"/>
              </a:rPr>
              <a:t>Next Steps</a:t>
            </a:r>
          </a:p>
        </p:txBody>
      </p:sp>
      <p:sp>
        <p:nvSpPr>
          <p:cNvPr id="3" name="Content Placeholder 2">
            <a:extLst>
              <a:ext uri="{FF2B5EF4-FFF2-40B4-BE49-F238E27FC236}">
                <a16:creationId xmlns:a16="http://schemas.microsoft.com/office/drawing/2014/main" id="{0B2B6759-A677-6E4E-A631-6E73CF44FC29}"/>
              </a:ext>
            </a:extLst>
          </p:cNvPr>
          <p:cNvSpPr>
            <a:spLocks noGrp="1"/>
          </p:cNvSpPr>
          <p:nvPr>
            <p:ph type="body" sz="quarter" idx="10"/>
          </p:nvPr>
        </p:nvSpPr>
        <p:spPr>
          <a:xfrm>
            <a:off x="584200" y="1435100"/>
            <a:ext cx="5211763" cy="4051300"/>
          </a:xfrm>
        </p:spPr>
        <p:txBody>
          <a:bodyPr vert="horz" wrap="square" lIns="0" tIns="0" rIns="0" bIns="0" rtlCol="0">
            <a:normAutofit/>
          </a:bodyPr>
          <a:lstStyle/>
          <a:p>
            <a:pPr>
              <a:lnSpc>
                <a:spcPct val="90000"/>
              </a:lnSpc>
            </a:pPr>
            <a:r>
              <a:rPr lang="en-US" sz="2400"/>
              <a:t>Practice your knowledge by trying these Learn modules:</a:t>
            </a:r>
          </a:p>
          <a:p>
            <a:pPr>
              <a:lnSpc>
                <a:spcPct val="90000"/>
              </a:lnSpc>
            </a:pPr>
            <a:endParaRPr lang="en-US" sz="2400"/>
          </a:p>
          <a:p>
            <a:pPr>
              <a:lnSpc>
                <a:spcPct val="90000"/>
              </a:lnSpc>
            </a:pPr>
            <a:r>
              <a:rPr lang="en-US" sz="2400" i="0" u="none" strike="noStrike">
                <a:effectLst/>
                <a:hlinkClick r:id="rId2" tooltip="https://docs.microsoft.com/learn/modules/execute-azure-function-with-triggers/?WT.mc_id=academic-56400-ornella"/>
              </a:rPr>
              <a:t>Execute an Azure Function with triggers</a:t>
            </a:r>
            <a:endParaRPr lang="en-US" sz="2400" i="0">
              <a:effectLst/>
            </a:endParaRPr>
          </a:p>
          <a:p>
            <a:pPr>
              <a:lnSpc>
                <a:spcPct val="90000"/>
              </a:lnSpc>
            </a:pPr>
            <a:r>
              <a:rPr lang="en-US" sz="2400" i="0" u="none" strike="noStrike">
                <a:effectLst/>
                <a:hlinkClick r:id="rId3" tooltip="https://docs.microsoft.com/learn/modules/chain-azure-functions-data-using-bindings/?WT.mc_id=academic-56400-ornella"/>
              </a:rPr>
              <a:t>Chain Azure Functions together using input and output bindings</a:t>
            </a:r>
            <a:endParaRPr lang="en-US" sz="2400" i="0">
              <a:effectLst/>
            </a:endParaRPr>
          </a:p>
          <a:p>
            <a:pPr>
              <a:lnSpc>
                <a:spcPct val="90000"/>
              </a:lnSpc>
            </a:pPr>
            <a:r>
              <a:rPr lang="en-US" sz="2400" i="0" u="none" strike="noStrike">
                <a:effectLst/>
                <a:hlinkClick r:id="rId4" tooltip="https://docs.microsoft.com/learn/modules/develop-test-deploy-azure-functions-with-core-tools/?WT.mc_id=academic-56400-ornella"/>
              </a:rPr>
              <a:t>Develop, test, and publish Azure Functions by using Azure Functions Core Tools</a:t>
            </a:r>
            <a:endParaRPr lang="en-US" sz="2400" i="0">
              <a:effectLst/>
            </a:endParaRPr>
          </a:p>
          <a:p>
            <a:pPr>
              <a:lnSpc>
                <a:spcPct val="90000"/>
              </a:lnSpc>
            </a:pPr>
            <a:endParaRPr lang="en-US" sz="2400"/>
          </a:p>
          <a:p>
            <a:pPr>
              <a:lnSpc>
                <a:spcPct val="90000"/>
              </a:lnSpc>
            </a:pPr>
            <a:endParaRPr lang="en-US" sz="2400"/>
          </a:p>
        </p:txBody>
      </p:sp>
      <p:sp>
        <p:nvSpPr>
          <p:cNvPr id="5" name="Rectangle 4">
            <a:extLst>
              <a:ext uri="{FF2B5EF4-FFF2-40B4-BE49-F238E27FC236}">
                <a16:creationId xmlns:a16="http://schemas.microsoft.com/office/drawing/2014/main" id="{F2FA81FE-59C5-8441-8565-74A5B72EA302}"/>
              </a:ext>
            </a:extLst>
          </p:cNvPr>
          <p:cNvSpPr/>
          <p:nvPr/>
        </p:nvSpPr>
        <p:spPr bwMode="auto">
          <a:xfrm>
            <a:off x="6096000" y="1011198"/>
            <a:ext cx="5715000" cy="4475202"/>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4" name="TextBox 3">
            <a:extLst>
              <a:ext uri="{FF2B5EF4-FFF2-40B4-BE49-F238E27FC236}">
                <a16:creationId xmlns:a16="http://schemas.microsoft.com/office/drawing/2014/main" id="{4EDE6D3D-D662-DE47-9024-539834A07119}"/>
              </a:ext>
            </a:extLst>
          </p:cNvPr>
          <p:cNvSpPr txBox="1"/>
          <p:nvPr/>
        </p:nvSpPr>
        <p:spPr>
          <a:xfrm>
            <a:off x="6397171" y="1435100"/>
            <a:ext cx="5211763" cy="4051300"/>
          </a:xfrm>
          <a:prstGeom prst="rect">
            <a:avLst/>
          </a:prstGeom>
        </p:spPr>
        <p:txBody>
          <a:bodyPr vert="horz" wrap="square" lIns="0" tIns="0" rIns="0" bIns="0" rtlCol="0">
            <a:normAutofit/>
          </a:bodyPr>
          <a:lstStyle/>
          <a:p>
            <a:pPr defTabSz="932742">
              <a:spcAft>
                <a:spcPts val="600"/>
              </a:spcAft>
              <a:buSzPct val="90000"/>
            </a:pPr>
            <a:r>
              <a:rPr lang="en-US" sz="2800" dirty="0"/>
              <a:t>Please tell us how you liked this workshop by filling out this survey:</a:t>
            </a:r>
            <a:br>
              <a:rPr lang="en-US" sz="2800" dirty="0"/>
            </a:br>
            <a:endParaRPr lang="en-US" sz="2800" dirty="0"/>
          </a:p>
          <a:p>
            <a:pPr defTabSz="932742">
              <a:spcAft>
                <a:spcPts val="600"/>
              </a:spcAft>
              <a:buSzPct val="90000"/>
            </a:pPr>
            <a:r>
              <a:rPr lang="en-US" sz="2800" dirty="0">
                <a:hlinkClick r:id="rId5"/>
              </a:rPr>
              <a:t>https://aka.ms/workshopomatic-feedback</a:t>
            </a:r>
            <a:endParaRPr lang="en-US" sz="2800" dirty="0"/>
          </a:p>
          <a:p>
            <a:pPr defTabSz="932742">
              <a:spcAft>
                <a:spcPts val="600"/>
              </a:spcAft>
              <a:buSzPct val="90000"/>
            </a:pPr>
            <a:endParaRPr lang="en-US" sz="2800" dirty="0"/>
          </a:p>
        </p:txBody>
      </p:sp>
    </p:spTree>
    <p:extLst>
      <p:ext uri="{BB962C8B-B14F-4D97-AF65-F5344CB8AC3E}">
        <p14:creationId xmlns:p14="http://schemas.microsoft.com/office/powerpoint/2010/main" val="3258150264"/>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568B28-E249-CB46-816D-DC134C227A42}"/>
              </a:ext>
            </a:extLst>
          </p:cNvPr>
          <p:cNvSpPr txBox="1"/>
          <p:nvPr/>
        </p:nvSpPr>
        <p:spPr>
          <a:xfrm>
            <a:off x="4604309" y="3059668"/>
            <a:ext cx="2983381" cy="738664"/>
          </a:xfrm>
          <a:prstGeom prst="rect">
            <a:avLst/>
          </a:prstGeom>
          <a:noFill/>
        </p:spPr>
        <p:txBody>
          <a:bodyPr wrap="none" lIns="0" tIns="0" rIns="0" bIns="0" rtlCol="0">
            <a:spAutoFit/>
          </a:bodyPr>
          <a:lstStyle/>
          <a:p>
            <a:pPr algn="l"/>
            <a:r>
              <a:rPr lang="en-US" sz="4800" dirty="0"/>
              <a:t>Thank you!</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2309812"/>
            <a:ext cx="3182027" cy="548640"/>
          </a:xfrm>
        </p:spPr>
        <p:txBody>
          <a:bodyPr anchor="t"/>
          <a:lstStyle>
            <a:lvl1pPr>
              <a:defRPr>
                <a:solidFill>
                  <a:schemeClr val="tx1"/>
                </a:solidFill>
              </a:defRPr>
            </a:lvl1pPr>
          </a:lstStyle>
          <a:p>
            <a:r>
              <a:rPr lang="en-US"/>
              <a:t>Agenda</a:t>
            </a:r>
          </a:p>
        </p:txBody>
      </p:sp>
      <p:sp>
        <p:nvSpPr>
          <p:cNvPr id="3" name="Subtitle"/>
          <p:cNvSpPr>
            <a:spLocks noGrp="1"/>
          </p:cNvSpPr>
          <p:nvPr>
            <p:ph type="body" sz="quarter" idx="11"/>
          </p:nvPr>
        </p:nvSpPr>
        <p:spPr>
          <a:xfrm>
            <a:off x="4356100" y="2309812"/>
            <a:ext cx="7253288" cy="2462213"/>
          </a:xfrm>
        </p:spPr>
        <p:txBody>
          <a:bodyPr anchor="t"/>
          <a:lstStyle>
            <a:lvl1pPr marL="231775" indent="-231775">
              <a:spcAft>
                <a:spcPts val="600"/>
              </a:spcAft>
              <a:buFont typeface="Wingdings" panose="05000000000000000000" pitchFamily="2" charset="2"/>
              <a:buChar char=""/>
              <a:defRPr/>
            </a:lvl1pPr>
          </a:lstStyle>
          <a:p>
            <a:pPr lvl="1"/>
            <a:r>
              <a:rPr dirty="0"/>
              <a:t>Introduction</a:t>
            </a:r>
          </a:p>
          <a:p>
            <a:pPr lvl="1"/>
            <a:r>
              <a:rPr dirty="0"/>
              <a:t>Decide if serverless computing is right for your business needs</a:t>
            </a:r>
          </a:p>
          <a:p>
            <a:pPr lvl="1"/>
            <a:r>
              <a:rPr dirty="0"/>
              <a:t>Exercise - Create a function app in the Azure portal</a:t>
            </a:r>
          </a:p>
          <a:p>
            <a:pPr lvl="1"/>
            <a:r>
              <a:rPr dirty="0"/>
              <a:t>Run your code on-demand with Azure Functions</a:t>
            </a:r>
          </a:p>
          <a:p>
            <a:pPr lvl="1"/>
            <a:r>
              <a:rPr dirty="0"/>
              <a:t>Exercise - Add logic to the function app</a:t>
            </a:r>
            <a:endParaRPr lang="en-US" dirty="0"/>
          </a:p>
          <a:p>
            <a:pPr lvl="1"/>
            <a:r>
              <a:rPr lang="en-US" dirty="0"/>
              <a:t>Summary &amp; knowledge check</a:t>
            </a:r>
            <a:endParaRPr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Introduction</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Introduction</a:t>
            </a:r>
          </a:p>
        </p:txBody>
      </p:sp>
      <p:sp>
        <p:nvSpPr>
          <p:cNvPr id="3" name="Subtitle"/>
          <p:cNvSpPr>
            <a:spLocks noGrp="1"/>
          </p:cNvSpPr>
          <p:nvPr>
            <p:ph sz="quarter" idx="10"/>
          </p:nvPr>
        </p:nvSpPr>
        <p:spPr>
          <a:xfrm>
            <a:off x="584200" y="1435100"/>
            <a:ext cx="11018838" cy="861774"/>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dirty="0"/>
              <a:t>Imagine you’re working on an IoT project where you want to figure out how many people sit at each table in your school's cafeteria. </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2537210"/>
            <a:ext cx="6882384" cy="997196"/>
          </a:xfrm>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dirty="0"/>
              <a:t>Decide if serverless computing is right for your project</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What is serverless compute?</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a:hlinkClick r:id="rId3"/>
              </a:rPr>
              <a:t>Serverless compute</a:t>
            </a:r>
            <a:r>
              <a:t> can be thought of as a function as a service (</a:t>
            </a:r>
            <a:r>
              <a:rPr dirty="0" err="1"/>
              <a:t>FaaS</a:t>
            </a:r>
            <a:r>
              <a:rPr dirty="0"/>
              <a:t>), or a microservice that is hosted on a cloud platform.</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5.0.13"/>
  <p:tag name="AS_OS" val="Microsoft Windows NT 10.0.14393.0"/>
  <p:tag name="AS_RELEASE_DATE" val="2020.11.14"/>
  <p:tag name="AS_TITLE" val="Aspose.Slides for .NET Standard 2.0"/>
  <p:tag name="AS_VERSION" val="20.1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icrosoft_Learn_White_Template">
  <a:themeElements>
    <a:clrScheme name="MBAS_Light">
      <a:dk1>
        <a:srgbClr val="000000"/>
      </a:dk1>
      <a:lt1>
        <a:srgbClr val="FFFFFF"/>
      </a:lt1>
      <a:dk2>
        <a:srgbClr val="243A5E"/>
      </a:dk2>
      <a:lt2>
        <a:srgbClr val="E6E6E6"/>
      </a:lt2>
      <a:accent1>
        <a:srgbClr val="0078D4"/>
      </a:accent1>
      <a:accent2>
        <a:srgbClr val="243A5E"/>
      </a:accent2>
      <a:accent3>
        <a:srgbClr val="D83B01"/>
      </a:accent3>
      <a:accent4>
        <a:srgbClr val="FF9349"/>
      </a:accent4>
      <a:accent5>
        <a:srgbClr val="8661C5"/>
      </a:accent5>
      <a:accent6>
        <a:srgbClr val="737373"/>
      </a:accent6>
      <a:hlink>
        <a:srgbClr val="0078D4"/>
      </a:hlink>
      <a:folHlink>
        <a:srgbClr val="0078D4"/>
      </a:folHlink>
    </a:clrScheme>
    <a:fontScheme name="Microsoft 2019 Brand Templates">
      <a:majorFont>
        <a:latin typeface="Segoe UI Semibold"/>
        <a:ea typeface="Arial" pitchFamily="34" charset="0"/>
        <a:cs typeface="Arial" pitchFamily="34" charset="0"/>
      </a:majorFont>
      <a:minorFont>
        <a:latin typeface="Segoe UI"/>
        <a:ea typeface="Arial" pitchFamily="34" charset="0"/>
        <a:cs typeface="Arial" pitchFamily="34" charset="0"/>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MS_Learn_Template_v04.potx" id="{F8D8902F-40E6-438A-BE83-E6CF85ED3C26}" vid="{D5E28E8F-F1B1-4D78-9457-864A2A780838}"/>
    </a:ext>
  </a:extLst>
</a:theme>
</file>

<file path=ppt/theme/theme3.xml><?xml version="1.0" encoding="utf-8"?>
<a:theme xmlns:a="http://schemas.openxmlformats.org/drawingml/2006/main" name=" Microsoft_Learn_Light_Gray_Template">
  <a:themeElements>
    <a:clrScheme name="Inspire-Ignite Light Gray">
      <a:dk1>
        <a:srgbClr val="000000"/>
      </a:dk1>
      <a:lt1>
        <a:srgbClr val="FFFFFF"/>
      </a:lt1>
      <a:dk2>
        <a:srgbClr val="243A5E"/>
      </a:dk2>
      <a:lt2>
        <a:srgbClr val="E6E6E6"/>
      </a:lt2>
      <a:accent1>
        <a:srgbClr val="0078D4"/>
      </a:accent1>
      <a:accent2>
        <a:srgbClr val="243A5E"/>
      </a:accent2>
      <a:accent3>
        <a:srgbClr val="D83B01"/>
      </a:accent3>
      <a:accent4>
        <a:srgbClr val="FF9349"/>
      </a:accent4>
      <a:accent5>
        <a:srgbClr val="8661C5"/>
      </a:accent5>
      <a:accent6>
        <a:srgbClr val="737373"/>
      </a:accent6>
      <a:hlink>
        <a:srgbClr val="0069BA"/>
      </a:hlink>
      <a:folHlink>
        <a:srgbClr val="0069BA"/>
      </a:folHlink>
    </a:clrScheme>
    <a:fontScheme name="Microsoft 2019 Brand Templates">
      <a:majorFont>
        <a:latin typeface="Segoe UI Semibold"/>
        <a:ea typeface="Arial" pitchFamily="34" charset="0"/>
        <a:cs typeface="Arial" pitchFamily="34" charset="0"/>
      </a:majorFont>
      <a:minorFont>
        <a:latin typeface="Segoe UI"/>
        <a:ea typeface="Arial" pitchFamily="34" charset="0"/>
        <a:cs typeface="Arial" pitchFamily="34" charset="0"/>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MS_Learn_Template_v04.potx" id="{F8D8902F-40E6-438A-BE83-E6CF85ED3C26}" vid="{715E77BC-29FE-4329-A0B5-F68DE9C523F7}"/>
    </a:ext>
  </a:extLst>
</a:theme>
</file>

<file path=ppt/theme/theme4.xml><?xml version="1.0" encoding="utf-8"?>
<a:theme xmlns:a="http://schemas.openxmlformats.org/drawingml/2006/main" name=" Microsoft_Learn_Black_Template">
  <a:themeElements>
    <a:clrScheme name="Inspire black">
      <a:dk1>
        <a:srgbClr val="000000"/>
      </a:dk1>
      <a:lt1>
        <a:srgbClr val="FFFFFF"/>
      </a:lt1>
      <a:dk2>
        <a:srgbClr val="243A5E"/>
      </a:dk2>
      <a:lt2>
        <a:srgbClr val="E6E6E6"/>
      </a:lt2>
      <a:accent1>
        <a:srgbClr val="50E6FF"/>
      </a:accent1>
      <a:accent2>
        <a:srgbClr val="0078D4"/>
      </a:accent2>
      <a:accent3>
        <a:srgbClr val="D83B01"/>
      </a:accent3>
      <a:accent4>
        <a:srgbClr val="FF9349"/>
      </a:accent4>
      <a:accent5>
        <a:srgbClr val="8661C5"/>
      </a:accent5>
      <a:accent6>
        <a:srgbClr val="D2D2D2"/>
      </a:accent6>
      <a:hlink>
        <a:srgbClr val="50E6FF"/>
      </a:hlink>
      <a:folHlink>
        <a:srgbClr val="50E6FF"/>
      </a:folHlink>
    </a:clrScheme>
    <a:fontScheme name="Microsoft 2019 Brand Templates">
      <a:majorFont>
        <a:latin typeface="Segoe UI Semibold"/>
        <a:ea typeface="Arial" pitchFamily="34" charset="0"/>
        <a:cs typeface="Arial" pitchFamily="34" charset="0"/>
      </a:majorFont>
      <a:minorFont>
        <a:latin typeface="Segoe UI"/>
        <a:ea typeface="Arial" pitchFamily="34" charset="0"/>
        <a:cs typeface="Arial" pitchFamily="34" charset="0"/>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MS_Learn_Template_v04.potx" id="{F8D8902F-40E6-438A-BE83-E6CF85ED3C26}" vid="{B40C9706-545E-499C-8881-4A5859C5652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otalTime>236</TotalTime>
  <Words>3990</Words>
  <Application>Microsoft Macintosh PowerPoint</Application>
  <PresentationFormat>Widescreen</PresentationFormat>
  <Paragraphs>291</Paragraphs>
  <Slides>45</Slides>
  <Notes>43</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45</vt:i4>
      </vt:variant>
    </vt:vector>
  </HeadingPairs>
  <TitlesOfParts>
    <vt:vector size="56" baseType="lpstr">
      <vt:lpstr>Arial</vt:lpstr>
      <vt:lpstr>Calibri</vt:lpstr>
      <vt:lpstr>Consolas</vt:lpstr>
      <vt:lpstr>Menlo</vt:lpstr>
      <vt:lpstr>Segoe UI</vt:lpstr>
      <vt:lpstr>Segoe UI Semibold</vt:lpstr>
      <vt:lpstr>Wingdings</vt:lpstr>
      <vt:lpstr>Office Theme</vt:lpstr>
      <vt:lpstr>Microsoft_Learn_White_Template</vt:lpstr>
      <vt:lpstr> Microsoft_Learn_Light_Gray_Template</vt:lpstr>
      <vt:lpstr> Microsoft_Learn_Black_Template</vt:lpstr>
      <vt:lpstr>PowerPoint Presentation</vt:lpstr>
      <vt:lpstr>Create serverless logic with Azure Functions</vt:lpstr>
      <vt:lpstr>Prerequisites</vt:lpstr>
      <vt:lpstr>Learning objectives</vt:lpstr>
      <vt:lpstr>Agenda</vt:lpstr>
      <vt:lpstr>Introduction</vt:lpstr>
      <vt:lpstr>Introduction</vt:lpstr>
      <vt:lpstr>Decide if serverless computing is right for your project</vt:lpstr>
      <vt:lpstr>What is serverless compute?</vt:lpstr>
      <vt:lpstr>What is Azure Functions?</vt:lpstr>
      <vt:lpstr>Benefits of a serverless compute solution</vt:lpstr>
      <vt:lpstr>Avoids over-allocation of infrastructure</vt:lpstr>
      <vt:lpstr>Stateless logic</vt:lpstr>
      <vt:lpstr>Event driven</vt:lpstr>
      <vt:lpstr>Functions can be used in traditional compute environments</vt:lpstr>
      <vt:lpstr>Drawbacks of a serverless compute solution</vt:lpstr>
      <vt:lpstr>Execution time</vt:lpstr>
      <vt:lpstr>Execution frequency</vt:lpstr>
      <vt:lpstr>Exercise</vt:lpstr>
      <vt:lpstr>Create a function app in the Azure portal</vt:lpstr>
      <vt:lpstr>Run your code on-demand with Azure Functions</vt:lpstr>
      <vt:lpstr>Run your code on-demand with Azure Functions</vt:lpstr>
      <vt:lpstr>Create a function in the Azure portal</vt:lpstr>
      <vt:lpstr>Add function templates</vt:lpstr>
      <vt:lpstr>Custom function templates</vt:lpstr>
      <vt:lpstr>Navigate to your function and files</vt:lpstr>
      <vt:lpstr>Test your Azure function</vt:lpstr>
      <vt:lpstr>Run function manually</vt:lpstr>
      <vt:lpstr>Test in the Azure portal</vt:lpstr>
      <vt:lpstr>Monitoring and Application Insights dashboard</vt:lpstr>
      <vt:lpstr>Streaming logs pane</vt:lpstr>
      <vt:lpstr>Errors and warnings in the logs pane</vt:lpstr>
      <vt:lpstr>Exercise</vt:lpstr>
      <vt:lpstr>Add logic to the function app</vt:lpstr>
      <vt:lpstr>Summary</vt:lpstr>
      <vt:lpstr>Summary</vt:lpstr>
      <vt:lpstr>Knowledge check</vt:lpstr>
      <vt:lpstr>Question 1</vt:lpstr>
      <vt:lpstr>Question 1</vt:lpstr>
      <vt:lpstr>Question 2</vt:lpstr>
      <vt:lpstr>Question 2</vt:lpstr>
      <vt:lpstr>Question 3</vt:lpstr>
      <vt:lpstr>Question 3</vt:lpstr>
      <vt:lpstr>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Jen Looper</cp:lastModifiedBy>
  <cp:revision>3</cp:revision>
  <cp:lastPrinted>2022-02-15T21:12:55Z</cp:lastPrinted>
  <dcterms:created xsi:type="dcterms:W3CDTF">2022-02-15T21:12:55Z</dcterms:created>
  <dcterms:modified xsi:type="dcterms:W3CDTF">2022-02-17T15:22:14Z</dcterms:modified>
</cp:coreProperties>
</file>