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4" r:id="rId1"/>
  </p:sldMasterIdLst>
  <p:notesMasterIdLst>
    <p:notesMasterId r:id="rId33"/>
  </p:notesMasterIdLst>
  <p:sldIdLst>
    <p:sldId id="256" r:id="rId2"/>
    <p:sldId id="258" r:id="rId3"/>
    <p:sldId id="259" r:id="rId4"/>
    <p:sldId id="299" r:id="rId5"/>
    <p:sldId id="266" r:id="rId6"/>
    <p:sldId id="262" r:id="rId7"/>
    <p:sldId id="301" r:id="rId8"/>
    <p:sldId id="302" r:id="rId9"/>
    <p:sldId id="267" r:id="rId10"/>
    <p:sldId id="265" r:id="rId11"/>
    <p:sldId id="263" r:id="rId12"/>
    <p:sldId id="260" r:id="rId13"/>
    <p:sldId id="304" r:id="rId14"/>
    <p:sldId id="271" r:id="rId15"/>
    <p:sldId id="268" r:id="rId16"/>
    <p:sldId id="306" r:id="rId17"/>
    <p:sldId id="307" r:id="rId18"/>
    <p:sldId id="308" r:id="rId19"/>
    <p:sldId id="309" r:id="rId20"/>
    <p:sldId id="319" r:id="rId21"/>
    <p:sldId id="310" r:id="rId22"/>
    <p:sldId id="311" r:id="rId23"/>
    <p:sldId id="274" r:id="rId24"/>
    <p:sldId id="312" r:id="rId25"/>
    <p:sldId id="313" r:id="rId26"/>
    <p:sldId id="314" r:id="rId27"/>
    <p:sldId id="315" r:id="rId28"/>
    <p:sldId id="316" r:id="rId29"/>
    <p:sldId id="317" r:id="rId30"/>
    <p:sldId id="318" r:id="rId31"/>
    <p:sldId id="279"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Consolas" panose="020B0609020204030204" pitchFamily="49" charset="0"/>
      <p:regular r:id="rId38"/>
      <p:bold r:id="rId39"/>
      <p:italic r:id="rId40"/>
      <p:boldItalic r:id="rId41"/>
    </p:embeddedFont>
    <p:embeddedFont>
      <p:font typeface="Exo 2" panose="020B0604020202020204" charset="0"/>
      <p:regular r:id="rId42"/>
      <p:bold r:id="rId43"/>
      <p:italic r:id="rId44"/>
      <p:boldItalic r:id="rId45"/>
    </p:embeddedFont>
    <p:embeddedFont>
      <p:font typeface="Fira Sans Extra Condensed Medium" panose="020B0603050000020004" pitchFamily="34" charset="0"/>
      <p:regular r:id="rId46"/>
    </p:embeddedFont>
    <p:embeddedFont>
      <p:font typeface="Roboto Condensed" panose="02000000000000000000" pitchFamily="2" charset="0"/>
      <p:regular r:id="rId47"/>
      <p:bold r:id="rId48"/>
      <p:italic r:id="rId49"/>
      <p:boldItalic r:id="rId50"/>
    </p:embeddedFont>
    <p:embeddedFont>
      <p:font typeface="Roboto Condensed Light" panose="02000000000000000000" pitchFamily="2" charset="0"/>
      <p:regular r:id="rId51"/>
      <p:bold r:id="rId52"/>
      <p:italic r:id="rId53"/>
      <p:boldItalic r:id="rId54"/>
    </p:embeddedFont>
    <p:embeddedFont>
      <p:font typeface="Segoe UI" panose="020B0502040204020203" pitchFamily="34" charset="0"/>
      <p:regular r:id="rId55"/>
      <p:bold r:id="rId56"/>
      <p:italic r:id="rId57"/>
      <p:boldItalic r:id="rId58"/>
    </p:embeddedFont>
    <p:embeddedFont>
      <p:font typeface="Squada One" panose="02000000000000000000" pitchFamily="2"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80704-B1F2-44D6-A196-BEF1A375E5EE}" v="166" dt="2022-06-08T21:16:56.679"/>
    <p1510:client id="{158A37B3-EB17-C396-C8AF-119B86894A42}" v="3" dt="2022-06-08T19:25:06.315"/>
    <p1510:client id="{4B916E47-3268-5814-8CFB-6C9592525765}" v="14" dt="2022-06-08T19:24:48.780"/>
  </p1510:revLst>
</p1510:revInfo>
</file>

<file path=ppt/tableStyles.xml><?xml version="1.0" encoding="utf-8"?>
<a:tblStyleLst xmlns:a="http://schemas.openxmlformats.org/drawingml/2006/main" def="{A7AA5F46-0268-4D71-A184-2ADE26E486F9}">
  <a:tblStyle styleId="{A7AA5F46-0268-4D71-A184-2ADE26E486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ithub.com/microsoft/workshop-librar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ot.net/download"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aka.ms/dotnet-coding-pack-win" TargetMode="External"/><Relationship Id="rId4" Type="http://schemas.openxmlformats.org/officeDocument/2006/relationships/hyperlink" Target="https://aka.ms/dotnet-coding-pack-ma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microsoft.com/learn/modules/build-web-api-minimal-ap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Introduce yourself!</a:t>
            </a:r>
          </a:p>
          <a:p>
            <a:pPr marL="0" indent="0">
              <a:buNone/>
            </a:pPr>
            <a:endParaRPr lang="en-US" dirty="0"/>
          </a:p>
          <a:p>
            <a:pPr marL="0" indent="0">
              <a:buNone/>
            </a:pPr>
            <a:r>
              <a:rPr lang="en-US" dirty="0"/>
              <a:t>More instructions and an overview of this workshop can be found in this GitHub repository: </a:t>
            </a:r>
            <a:r>
              <a:rPr lang="en-US" dirty="0" err="1">
                <a:hlinkClick r:id="rId3"/>
              </a:rPr>
              <a:t>microsoft</a:t>
            </a:r>
            <a:r>
              <a:rPr lang="en-US" dirty="0">
                <a:hlinkClick r:id="rId3"/>
              </a:rPr>
              <a:t>/workshop-library: A library of workshops written by and for Microsoft Learn Student Ambassadors and Cloud Advocates and their local communities (github.com)</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1abfbaf28_3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1abfbaf28_3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If you are in Visual Studio Code, you can do this using the built-in Terminal. You can also use your command prompt.</a:t>
            </a:r>
          </a:p>
          <a:p>
            <a:pPr marL="0" indent="0">
              <a:buNone/>
            </a:pPr>
            <a:endParaRPr lang="en-US"/>
          </a:p>
          <a:p>
            <a:pPr marL="0" indent="0">
              <a:buNone/>
            </a:pPr>
            <a:r>
              <a:rPr lang="en-US"/>
              <a:t>There is an optional –minimal flag </a:t>
            </a:r>
            <a:r>
              <a:rPr lang="en-US" err="1"/>
              <a:t>flag</a:t>
            </a:r>
            <a:r>
              <a:rPr lang="en-US"/>
              <a:t> for the dotnet new web template. We're not going to use that here for the following reasons:</a:t>
            </a:r>
          </a:p>
          <a:p>
            <a:pPr marL="171450" indent="-171450"/>
            <a:r>
              <a:rPr lang="en-US"/>
              <a:t>If you use -minimal it sets up </a:t>
            </a:r>
            <a:r>
              <a:rPr lang="en-US" err="1"/>
              <a:t>swashbuckle</a:t>
            </a:r>
            <a:r>
              <a:rPr lang="en-US"/>
              <a:t> and a sample weather forecast API, but it's actually 5x more code than if you don't use the -minimal flag.</a:t>
            </a:r>
          </a:p>
          <a:p>
            <a:pPr marL="171450" indent="-171450"/>
            <a:r>
              <a:rPr lang="en-US"/>
              <a:t>Using dotnet new web without -minimal includes a default route you can browse to, which is nicer experience for beginners.</a:t>
            </a:r>
          </a:p>
          <a:p>
            <a:pPr marL="0" indent="0">
              <a:buNone/>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Presenter tip: Here, it will be helpful to show how you are completing the task. We recommend opening up Visual Studio Code and completing these steps as you go along.</a:t>
            </a:r>
          </a:p>
          <a:p>
            <a:pPr marL="0" indent="0">
              <a:buNone/>
            </a:pPr>
            <a:endParaRPr lang="en-US"/>
          </a:p>
          <a:p>
            <a:pPr marL="0" indent="0">
              <a:buNone/>
            </a:pPr>
            <a:r>
              <a:rPr lang="en-US" b="1"/>
              <a:t>Snippet 1:</a:t>
            </a:r>
          </a:p>
          <a:p>
            <a:pPr marL="0" indent="0">
              <a:buNone/>
            </a:pPr>
            <a:r>
              <a:rPr lang="en-US"/>
              <a:t>var builder = </a:t>
            </a:r>
            <a:r>
              <a:rPr lang="en-US" err="1"/>
              <a:t>WebApplication.CreateBuilder</a:t>
            </a:r>
            <a:r>
              <a:rPr lang="en-US"/>
              <a:t>(</a:t>
            </a:r>
            <a:r>
              <a:rPr lang="en-US" err="1"/>
              <a:t>args</a:t>
            </a:r>
            <a:r>
              <a:rPr lang="en-US"/>
              <a:t>);
var app = </a:t>
            </a:r>
            <a:r>
              <a:rPr lang="en-US" err="1"/>
              <a:t>builder.Build</a:t>
            </a:r>
            <a:r>
              <a:rPr lang="en-US"/>
              <a:t>();
</a:t>
            </a:r>
            <a:r>
              <a:rPr lang="en-US" err="1"/>
              <a:t>app.MapGet</a:t>
            </a:r>
            <a:r>
              <a:rPr lang="en-US"/>
              <a:t>("/", () =&gt; "Hello World!");
</a:t>
            </a:r>
            <a:r>
              <a:rPr lang="en-US" err="1"/>
              <a:t>app.Run</a:t>
            </a:r>
            <a:r>
              <a:rPr lang="en-US"/>
              <a:t>();</a:t>
            </a:r>
          </a:p>
          <a:p>
            <a:pPr marL="0" indent="0">
              <a:buNone/>
            </a:pPr>
            <a:endParaRPr lang="en-US"/>
          </a:p>
          <a:p>
            <a:pPr marL="0" indent="0">
              <a:buNone/>
            </a:pPr>
            <a:r>
              <a:rPr lang="en-US" b="1"/>
              <a:t>Snippet 2:</a:t>
            </a:r>
          </a:p>
          <a:p>
            <a:pPr marL="0" indent="0">
              <a:buNone/>
            </a:pPr>
            <a:r>
              <a:rPr lang="en-US" err="1"/>
              <a:t>app.MapGet</a:t>
            </a:r>
            <a:r>
              <a:rPr lang="en-US"/>
              <a:t>("/</a:t>
            </a:r>
            <a:r>
              <a:rPr lang="en-US" err="1"/>
              <a:t>todo</a:t>
            </a:r>
            <a:r>
              <a:rPr lang="en-US"/>
              <a:t>", () =&gt; new { Item = "Water plants", Complete = "false"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Snippet:</a:t>
            </a:r>
          </a:p>
          <a:p>
            <a:pPr marL="0" indent="0">
              <a:buNone/>
            </a:pPr>
            <a:endParaRPr lang="en-US"/>
          </a:p>
          <a:p>
            <a:pPr marL="0" indent="0">
              <a:buNone/>
            </a:pPr>
            <a:r>
              <a:rPr lang="en-US"/>
              <a:t>dotnet add package </a:t>
            </a:r>
            <a:r>
              <a:rPr lang="en-US" err="1"/>
              <a:t>Swashbuckle.AspNetCore</a:t>
            </a:r>
            <a:r>
              <a:rPr lang="en-US"/>
              <a:t> --version 6.1.4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a:t>Snippet 1</a:t>
            </a:r>
            <a:r>
              <a:rPr lang="en-US"/>
              <a:t>:</a:t>
            </a:r>
          </a:p>
          <a:p>
            <a:pPr marL="0" indent="0">
              <a:buNone/>
            </a:pPr>
            <a:r>
              <a:rPr lang="en-US" dirty="0" err="1"/>
              <a:t>builder.Services.AddEndpointsApiExplorer</a:t>
            </a:r>
            <a:r>
              <a:rPr lang="en-US"/>
              <a:t>();
</a:t>
            </a:r>
            <a:r>
              <a:rPr lang="en-US" dirty="0" err="1"/>
              <a:t>builder.Services.AddSwaggerGen</a:t>
            </a:r>
            <a:r>
              <a:rPr lang="en-US"/>
              <a:t>(c =&gt;
{
    </a:t>
            </a:r>
            <a:r>
              <a:rPr lang="en-US" dirty="0" err="1"/>
              <a:t>c.SwaggerDoc</a:t>
            </a:r>
            <a:r>
              <a:rPr lang="en-US"/>
              <a:t>("v1", new </a:t>
            </a:r>
            <a:r>
              <a:rPr lang="en-US" dirty="0" err="1"/>
              <a:t>OpenApiInfo</a:t>
            </a:r>
            <a:r>
              <a:rPr lang="en-US"/>
              <a:t> { Title = "</a:t>
            </a:r>
            <a:r>
              <a:rPr lang="en-US" dirty="0" err="1"/>
              <a:t>Todo</a:t>
            </a:r>
            <a:r>
              <a:rPr lang="en-US"/>
              <a:t> API", Description = "Keep track of your tasks", Version = "v1" });
});</a:t>
            </a:r>
          </a:p>
          <a:p>
            <a:pPr marL="0" indent="0">
              <a:buNone/>
            </a:pPr>
            <a:endParaRPr lang="en-US"/>
          </a:p>
          <a:p>
            <a:pPr marL="0" indent="0">
              <a:buNone/>
            </a:pPr>
            <a:r>
              <a:rPr lang="en-US" b="1"/>
              <a:t>Snippet 2</a:t>
            </a:r>
            <a:r>
              <a:rPr lang="en-US"/>
              <a:t>:</a:t>
            </a:r>
          </a:p>
          <a:p>
            <a:pPr marL="0" indent="0">
              <a:buNone/>
            </a:pPr>
            <a:r>
              <a:rPr lang="en-US" dirty="0" err="1"/>
              <a:t>app.UseSwagger</a:t>
            </a:r>
            <a:r>
              <a:rPr lang="en-US"/>
              <a:t>();
</a:t>
            </a:r>
            <a:r>
              <a:rPr lang="en-US" dirty="0" err="1"/>
              <a:t>app.UseSwaggerUI</a:t>
            </a:r>
            <a:r>
              <a:rPr lang="en-US"/>
              <a:t>(c =&gt;
{
   </a:t>
            </a:r>
            <a:r>
              <a:rPr lang="en-US" dirty="0" err="1"/>
              <a:t>c.SwaggerEndpoint</a:t>
            </a:r>
            <a:r>
              <a:rPr lang="en-US"/>
              <a:t>("/swagger/v1/</a:t>
            </a:r>
            <a:r>
              <a:rPr lang="en-US" dirty="0" err="1"/>
              <a:t>swagger.json</a:t>
            </a:r>
            <a:r>
              <a:rPr lang="en-US"/>
              <a:t>", "</a:t>
            </a:r>
            <a:r>
              <a:rPr lang="en-US" dirty="0" err="1"/>
              <a:t>Todo</a:t>
            </a:r>
            <a:r>
              <a:rPr lang="en-US"/>
              <a:t> API V1");
});</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Note:</a:t>
            </a:r>
            <a:br>
              <a:rPr lang="en-US" dirty="0"/>
            </a:br>
            <a:r>
              <a:rPr lang="en-US" dirty="0"/>
              <a:t>You can optionally replace the Hello World default response to redirect to the Swagger page. Replace </a:t>
            </a:r>
            <a:r>
              <a:rPr lang="en-US" b="0" dirty="0" err="1">
                <a:solidFill>
                  <a:srgbClr val="9CDCFE"/>
                </a:solidFill>
                <a:effectLst/>
                <a:latin typeface="Consolas" panose="020B0609020204030204" pitchFamily="49" charset="0"/>
              </a:rPr>
              <a:t>app</a:t>
            </a:r>
            <a:r>
              <a:rPr lang="en-US" b="0" dirty="0" err="1">
                <a:solidFill>
                  <a:srgbClr val="D4D4D4"/>
                </a:solidFill>
                <a:effectLst/>
                <a:latin typeface="Consolas" panose="020B0609020204030204" pitchFamily="49" charset="0"/>
              </a:rPr>
              <a:t>.</a:t>
            </a:r>
            <a:r>
              <a:rPr lang="en-US" b="0" dirty="0" err="1">
                <a:solidFill>
                  <a:srgbClr val="DCDCAA"/>
                </a:solidFill>
                <a:effectLst/>
                <a:latin typeface="Consolas" panose="020B0609020204030204" pitchFamily="49" charset="0"/>
              </a:rPr>
              <a:t>MapGet</a:t>
            </a:r>
            <a:r>
              <a:rPr lang="en-US" b="0">
                <a:solidFill>
                  <a:srgbClr val="D4D4D4"/>
                </a:solidFill>
                <a:effectLst/>
                <a:latin typeface="Consolas" panose="020B0609020204030204" pitchFamily="49" charset="0"/>
              </a:rPr>
              <a:t>(</a:t>
            </a:r>
            <a:r>
              <a:rPr lang="en-US" b="0">
                <a:solidFill>
                  <a:srgbClr val="CE9178"/>
                </a:solidFill>
                <a:effectLst/>
                <a:latin typeface="Consolas" panose="020B0609020204030204" pitchFamily="49" charset="0"/>
              </a:rPr>
              <a:t>"/"</a:t>
            </a:r>
            <a:r>
              <a:rPr lang="en-US" b="0">
                <a:solidFill>
                  <a:srgbClr val="D4D4D4"/>
                </a:solidFill>
                <a:effectLst/>
                <a:latin typeface="Consolas" panose="020B0609020204030204" pitchFamily="49" charset="0"/>
              </a:rPr>
              <a:t>, () =&gt; </a:t>
            </a:r>
            <a:r>
              <a:rPr lang="en-US" b="0">
                <a:solidFill>
                  <a:srgbClr val="CE9178"/>
                </a:solidFill>
                <a:effectLst/>
                <a:latin typeface="Consolas" panose="020B0609020204030204" pitchFamily="49" charset="0"/>
              </a:rPr>
              <a:t>"Hello World!"</a:t>
            </a:r>
            <a:r>
              <a:rPr lang="en-US" b="0">
                <a:solidFill>
                  <a:srgbClr val="D4D4D4"/>
                </a:solidFill>
                <a:effectLst/>
                <a:latin typeface="Consolas" panose="020B0609020204030204" pitchFamily="49" charset="0"/>
              </a:rPr>
              <a:t>); </a:t>
            </a:r>
            <a:r>
              <a:rPr lang="en-US"/>
              <a:t>with</a:t>
            </a:r>
            <a:r>
              <a:rPr lang="en-US" dirty="0"/>
              <a:t>:</a:t>
            </a:r>
            <a:br>
              <a:rPr lang="en-US" dirty="0"/>
            </a:br>
            <a:r>
              <a:rPr lang="en-US" b="0" dirty="0" err="1">
                <a:solidFill>
                  <a:srgbClr val="9CDCFE"/>
                </a:solidFill>
                <a:effectLst/>
                <a:latin typeface="Consolas" panose="020B0609020204030204" pitchFamily="49" charset="0"/>
              </a:rPr>
              <a:t>app</a:t>
            </a:r>
            <a:r>
              <a:rPr lang="en-US" b="0" dirty="0" err="1">
                <a:solidFill>
                  <a:srgbClr val="D4D4D4"/>
                </a:solidFill>
                <a:effectLst/>
                <a:latin typeface="Consolas" panose="020B0609020204030204" pitchFamily="49" charset="0"/>
              </a:rPr>
              <a:t>.</a:t>
            </a:r>
            <a:r>
              <a:rPr lang="en-US" b="0" dirty="0" err="1">
                <a:solidFill>
                  <a:srgbClr val="DCDCAA"/>
                </a:solidFill>
                <a:effectLst/>
                <a:latin typeface="Consolas" panose="020B0609020204030204" pitchFamily="49" charset="0"/>
              </a:rPr>
              <a:t>MapGet</a:t>
            </a:r>
            <a:r>
              <a:rPr lang="en-US" b="0" dirty="0">
                <a:solidFill>
                  <a:srgbClr val="D4D4D4"/>
                </a:solidFill>
                <a:effectLst/>
                <a:latin typeface="Consolas" panose="020B0609020204030204" pitchFamily="49" charset="0"/>
              </a:rPr>
              <a:t>(</a:t>
            </a:r>
            <a:r>
              <a:rPr lang="en-US" b="0" dirty="0">
                <a:solidFill>
                  <a:srgbClr val="CE9178"/>
                </a:solidFill>
                <a:effectLst/>
                <a:latin typeface="Consolas" panose="020B0609020204030204" pitchFamily="49" charset="0"/>
              </a:rPr>
              <a:t>"/"</a:t>
            </a:r>
            <a:r>
              <a:rPr lang="en-US" b="0" dirty="0">
                <a:solidFill>
                  <a:srgbClr val="D4D4D4"/>
                </a:solidFill>
                <a:effectLst/>
                <a:latin typeface="Consolas" panose="020B0609020204030204" pitchFamily="49" charset="0"/>
              </a:rPr>
              <a:t>, () =&gt; </a:t>
            </a:r>
            <a:r>
              <a:rPr lang="en-US" b="0" dirty="0" err="1">
                <a:solidFill>
                  <a:srgbClr val="4EC9B0"/>
                </a:solidFill>
                <a:effectLst/>
                <a:latin typeface="Consolas" panose="020B0609020204030204" pitchFamily="49" charset="0"/>
              </a:rPr>
              <a:t>Results</a:t>
            </a:r>
            <a:r>
              <a:rPr lang="en-US" b="0" dirty="0" err="1">
                <a:solidFill>
                  <a:srgbClr val="D4D4D4"/>
                </a:solidFill>
                <a:effectLst/>
                <a:latin typeface="Consolas" panose="020B0609020204030204" pitchFamily="49" charset="0"/>
              </a:rPr>
              <a:t>.</a:t>
            </a:r>
            <a:r>
              <a:rPr lang="en-US" b="0" dirty="0" err="1">
                <a:solidFill>
                  <a:srgbClr val="DCDCAA"/>
                </a:solidFill>
                <a:effectLst/>
                <a:latin typeface="Consolas" panose="020B0609020204030204" pitchFamily="49" charset="0"/>
              </a:rPr>
              <a:t>Redirect</a:t>
            </a:r>
            <a:r>
              <a:rPr lang="en-US" b="0" dirty="0">
                <a:solidFill>
                  <a:srgbClr val="D4D4D4"/>
                </a:solidFill>
                <a:effectLst/>
                <a:latin typeface="Consolas" panose="020B0609020204030204" pitchFamily="49" charset="0"/>
              </a:rPr>
              <a:t>(</a:t>
            </a:r>
            <a:r>
              <a:rPr lang="en-US" b="0" dirty="0">
                <a:solidFill>
                  <a:srgbClr val="CE9178"/>
                </a:solidFill>
                <a:effectLst/>
                <a:latin typeface="Consolas" panose="020B0609020204030204" pitchFamily="49" charset="0"/>
              </a:rPr>
              <a:t>"/swagger"</a:t>
            </a:r>
            <a:r>
              <a:rPr lang="en-US" b="0" dirty="0">
                <a:solidFill>
                  <a:srgbClr val="D4D4D4"/>
                </a:solidFill>
                <a:effectLst/>
                <a:latin typeface="Consolas" panose="020B0609020204030204" pitchFamily="49" charset="0"/>
              </a:rPr>
              <a:t>));</a:t>
            </a:r>
          </a:p>
        </p:txBody>
      </p:sp>
    </p:spTree>
    <p:extLst>
      <p:ext uri="{BB962C8B-B14F-4D97-AF65-F5344CB8AC3E}">
        <p14:creationId xmlns:p14="http://schemas.microsoft.com/office/powerpoint/2010/main" val="2714889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8d3b44f08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8d3b44f08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419515fe0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419515fe0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Snippet:</a:t>
            </a:r>
          </a:p>
          <a:p>
            <a:pPr marL="0" indent="0">
              <a:buNone/>
            </a:pPr>
            <a:endParaRPr lang="en-US" b="1"/>
          </a:p>
          <a:p>
            <a:pPr marL="0" indent="0">
              <a:buNone/>
            </a:pPr>
            <a:r>
              <a:rPr lang="en-US"/>
              <a:t>class </a:t>
            </a:r>
            <a:r>
              <a:rPr lang="en-US" dirty="0" err="1"/>
              <a:t>TodoItem</a:t>
            </a:r>
            <a:r>
              <a:rPr lang="en-US"/>
              <a:t>
{
    public int Id { get; set; }
    public string? Item { get; set; }
    public bool </a:t>
            </a:r>
            <a:r>
              <a:rPr lang="en-US" dirty="0" err="1"/>
              <a:t>IsComplete</a:t>
            </a:r>
            <a:r>
              <a:rPr lang="en-US"/>
              <a:t> { get; set; }
}</a:t>
            </a:r>
          </a:p>
        </p:txBody>
      </p:sp>
    </p:spTree>
    <p:extLst>
      <p:ext uri="{BB962C8B-B14F-4D97-AF65-F5344CB8AC3E}">
        <p14:creationId xmlns:p14="http://schemas.microsoft.com/office/powerpoint/2010/main" val="2351750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0422e07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0422e07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a:t>Snippet:</a:t>
            </a:r>
          </a:p>
          <a:p>
            <a:pPr marL="0" indent="0">
              <a:buNone/>
            </a:pPr>
            <a:endParaRPr lang="en-US"/>
          </a:p>
          <a:p>
            <a:pPr marL="0" indent="0">
              <a:buNone/>
            </a:pPr>
            <a:r>
              <a:rPr lang="en-US"/>
              <a:t>dotnet add package </a:t>
            </a:r>
            <a:r>
              <a:rPr lang="en-US" err="1"/>
              <a:t>Microsoft.EntityFrameworkCore.InMemory</a:t>
            </a:r>
            <a:endParaRPr lang="en-US"/>
          </a:p>
        </p:txBody>
      </p:sp>
    </p:spTree>
    <p:extLst>
      <p:ext uri="{BB962C8B-B14F-4D97-AF65-F5344CB8AC3E}">
        <p14:creationId xmlns:p14="http://schemas.microsoft.com/office/powerpoint/2010/main" val="3070691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0422e07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0422e07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a:t>Snippet 1:</a:t>
            </a:r>
          </a:p>
          <a:p>
            <a:pPr marL="0" indent="0">
              <a:buNone/>
            </a:pPr>
            <a:endParaRPr lang="en-US"/>
          </a:p>
          <a:p>
            <a:pPr marL="0" indent="0">
              <a:buNone/>
            </a:pPr>
            <a:r>
              <a:rPr lang="en-US"/>
              <a:t>class </a:t>
            </a:r>
            <a:r>
              <a:rPr lang="en-US" dirty="0" err="1"/>
              <a:t>TodoDb</a:t>
            </a:r>
            <a:r>
              <a:rPr lang="en-US"/>
              <a:t> : </a:t>
            </a:r>
            <a:r>
              <a:rPr lang="en-US" dirty="0" err="1"/>
              <a:t>DbContext</a:t>
            </a:r>
            <a:r>
              <a:rPr lang="en-US"/>
              <a:t>
{
    public </a:t>
            </a:r>
            <a:r>
              <a:rPr lang="en-US" dirty="0" err="1"/>
              <a:t>TodoDb</a:t>
            </a:r>
            <a:r>
              <a:rPr lang="en-US"/>
              <a:t>(</a:t>
            </a:r>
            <a:r>
              <a:rPr lang="en-US" dirty="0" err="1"/>
              <a:t>DbContextOptions</a:t>
            </a:r>
            <a:r>
              <a:rPr lang="en-US"/>
              <a:t> options) : base(options) { }
    public </a:t>
            </a:r>
            <a:r>
              <a:rPr lang="en-US" dirty="0" err="1"/>
              <a:t>DbSet</a:t>
            </a:r>
            <a:r>
              <a:rPr lang="en-US"/>
              <a:t>&lt;</a:t>
            </a:r>
            <a:r>
              <a:rPr lang="en-US" dirty="0" err="1"/>
              <a:t>TodoItem</a:t>
            </a:r>
            <a:r>
              <a:rPr lang="en-US"/>
              <a:t>&gt; </a:t>
            </a:r>
            <a:r>
              <a:rPr lang="en-US" dirty="0" err="1"/>
              <a:t>Todos</a:t>
            </a:r>
            <a:r>
              <a:rPr lang="en-US"/>
              <a:t> { get; set; }
    protected override void </a:t>
            </a:r>
            <a:r>
              <a:rPr lang="en-US" dirty="0" err="1"/>
              <a:t>OnConfiguring</a:t>
            </a:r>
            <a:r>
              <a:rPr lang="en-US"/>
              <a:t>(</a:t>
            </a:r>
            <a:r>
              <a:rPr lang="en-US" dirty="0" err="1"/>
              <a:t>DbContextOptionsBuilder</a:t>
            </a:r>
            <a:r>
              <a:rPr lang="en-US"/>
              <a:t> </a:t>
            </a:r>
            <a:r>
              <a:rPr lang="en-US" dirty="0" err="1"/>
              <a:t>optionsBuilder</a:t>
            </a:r>
            <a:r>
              <a:rPr lang="en-US"/>
              <a:t>)
    {
        </a:t>
            </a:r>
            <a:r>
              <a:rPr lang="en-US" dirty="0" err="1"/>
              <a:t>optionsBuilder.UseInMemoryDatabase</a:t>
            </a:r>
            <a:r>
              <a:rPr lang="en-US"/>
              <a:t>("</a:t>
            </a:r>
            <a:r>
              <a:rPr lang="en-US" dirty="0" err="1"/>
              <a:t>Todos</a:t>
            </a:r>
            <a:r>
              <a:rPr lang="en-US"/>
              <a:t>");
    }
}</a:t>
            </a:r>
          </a:p>
          <a:p>
            <a:pPr marL="0" indent="0">
              <a:buNone/>
            </a:pPr>
            <a:endParaRPr lang="en-US"/>
          </a:p>
          <a:p>
            <a:pPr marL="0" indent="0">
              <a:buNone/>
            </a:pPr>
            <a:r>
              <a:rPr lang="en-US" b="1"/>
              <a:t>Snippet 2:</a:t>
            </a:r>
          </a:p>
          <a:p>
            <a:pPr marL="0" indent="0">
              <a:buNone/>
            </a:pPr>
            <a:r>
              <a:rPr lang="en-US" err="1"/>
              <a:t>builder.Services.AddDbContext</a:t>
            </a:r>
            <a:r>
              <a:rPr lang="en-US"/>
              <a:t>&lt;</a:t>
            </a:r>
            <a:r>
              <a:rPr lang="en-US" err="1"/>
              <a:t>TodoDb</a:t>
            </a:r>
            <a:r>
              <a:rPr lang="en-US"/>
              <a:t>&gt;(options =&gt; </a:t>
            </a:r>
            <a:r>
              <a:rPr lang="en-US" err="1"/>
              <a:t>options.UseInMemoryDatabase</a:t>
            </a:r>
            <a:r>
              <a:rPr lang="en-US"/>
              <a:t>("items"));</a:t>
            </a:r>
          </a:p>
          <a:p>
            <a:pPr marL="0" indent="0">
              <a:buNone/>
            </a:pPr>
            <a:endParaRPr lang="en-US"/>
          </a:p>
          <a:p>
            <a:pPr marL="0" indent="0">
              <a:buNone/>
            </a:pPr>
            <a:r>
              <a:rPr lang="en-US" err="1"/>
              <a:t>app.MapGet</a:t>
            </a:r>
            <a:r>
              <a:rPr lang="en-US"/>
              <a:t>("/</a:t>
            </a:r>
            <a:r>
              <a:rPr lang="en-US" err="1"/>
              <a:t>todos</a:t>
            </a:r>
            <a:r>
              <a:rPr lang="en-US"/>
              <a:t>", async (</a:t>
            </a:r>
            <a:r>
              <a:rPr lang="en-US" err="1"/>
              <a:t>TodoDb</a:t>
            </a:r>
            <a:r>
              <a:rPr lang="en-US"/>
              <a:t> </a:t>
            </a:r>
            <a:r>
              <a:rPr lang="en-US" err="1"/>
              <a:t>db</a:t>
            </a:r>
            <a:r>
              <a:rPr lang="en-US"/>
              <a:t>) =&gt; await </a:t>
            </a:r>
            <a:r>
              <a:rPr lang="en-US" err="1"/>
              <a:t>db.Todos.ToListAsync</a:t>
            </a:r>
            <a:r>
              <a:rPr lang="en-US"/>
              <a:t>());
</a:t>
            </a:r>
          </a:p>
          <a:p>
            <a:pPr algn="ctr">
              <a:buNone/>
            </a:pPr>
            <a:r>
              <a:rPr lang="en-US"/>
              <a:t>1</a:t>
            </a:r>
          </a:p>
          <a:p>
            <a:pPr marL="0" indent="0">
              <a:buNone/>
            </a:pPr>
            <a:br>
              <a:rPr lang="en-US"/>
            </a:br>
            <a:endParaRPr lang="en-US"/>
          </a:p>
        </p:txBody>
      </p:sp>
    </p:spTree>
    <p:extLst>
      <p:ext uri="{BB962C8B-B14F-4D97-AF65-F5344CB8AC3E}">
        <p14:creationId xmlns:p14="http://schemas.microsoft.com/office/powerpoint/2010/main" val="4083130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a:t>Snippet: </a:t>
            </a:r>
          </a:p>
          <a:p>
            <a:pPr marL="0" indent="0">
              <a:buNone/>
            </a:pPr>
            <a:endParaRPr lang="en-US" b="1"/>
          </a:p>
          <a:p>
            <a:pPr marL="0" indent="0">
              <a:buNone/>
            </a:pPr>
            <a:r>
              <a:rPr lang="en-US" dirty="0" err="1"/>
              <a:t>app.MapPost</a:t>
            </a:r>
            <a:r>
              <a:rPr lang="en-US"/>
              <a:t>("/</a:t>
            </a:r>
            <a:r>
              <a:rPr lang="en-US" dirty="0" err="1"/>
              <a:t>todos</a:t>
            </a:r>
            <a:r>
              <a:rPr lang="en-US"/>
              <a:t>", async (</a:t>
            </a:r>
            <a:r>
              <a:rPr lang="en-US" dirty="0" err="1"/>
              <a:t>TodoDb</a:t>
            </a:r>
            <a:r>
              <a:rPr lang="en-US"/>
              <a:t> </a:t>
            </a:r>
            <a:r>
              <a:rPr lang="en-US" dirty="0" err="1"/>
              <a:t>db</a:t>
            </a:r>
            <a:r>
              <a:rPr lang="en-US"/>
              <a:t>, </a:t>
            </a:r>
            <a:r>
              <a:rPr lang="en-US" dirty="0" err="1"/>
              <a:t>TodoItem</a:t>
            </a:r>
            <a:r>
              <a:rPr lang="en-US"/>
              <a:t> </a:t>
            </a:r>
            <a:r>
              <a:rPr lang="en-US" dirty="0" err="1"/>
              <a:t>todo</a:t>
            </a:r>
            <a:r>
              <a:rPr lang="en-US"/>
              <a:t>) =&gt;
{
    await </a:t>
            </a:r>
            <a:r>
              <a:rPr lang="en-US" dirty="0" err="1"/>
              <a:t>db.Todos.AddAsync</a:t>
            </a:r>
            <a:r>
              <a:rPr lang="en-US"/>
              <a:t>(</a:t>
            </a:r>
            <a:r>
              <a:rPr lang="en-US" dirty="0" err="1"/>
              <a:t>todo</a:t>
            </a:r>
            <a:r>
              <a:rPr lang="en-US"/>
              <a:t>);
    await </a:t>
            </a:r>
            <a:r>
              <a:rPr lang="en-US" dirty="0" err="1"/>
              <a:t>db.SaveChangesAsync</a:t>
            </a:r>
            <a:r>
              <a:rPr lang="en-US"/>
              <a:t>();
    return </a:t>
            </a:r>
            <a:r>
              <a:rPr lang="en-US" dirty="0" err="1"/>
              <a:t>Results.Created</a:t>
            </a:r>
            <a:r>
              <a:rPr lang="en-US"/>
              <a:t>($"/</a:t>
            </a:r>
            <a:r>
              <a:rPr lang="en-US" dirty="0" err="1"/>
              <a:t>todo</a:t>
            </a:r>
            <a:r>
              <a:rPr lang="en-US"/>
              <a:t>/{</a:t>
            </a:r>
            <a:r>
              <a:rPr lang="en-US" dirty="0" err="1"/>
              <a:t>todo.Id</a:t>
            </a:r>
            <a:r>
              <a:rPr lang="en-US"/>
              <a:t>}", </a:t>
            </a:r>
            <a:r>
              <a:rPr lang="en-US" dirty="0" err="1"/>
              <a:t>todo</a:t>
            </a:r>
            <a:r>
              <a:rPr lang="en-US"/>
              <a:t>);
});</a:t>
            </a:r>
          </a:p>
        </p:txBody>
      </p:sp>
    </p:spTree>
    <p:extLst>
      <p:ext uri="{BB962C8B-B14F-4D97-AF65-F5344CB8AC3E}">
        <p14:creationId xmlns:p14="http://schemas.microsoft.com/office/powerpoint/2010/main" val="106931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0422e07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0422e07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Snippet:</a:t>
            </a:r>
          </a:p>
          <a:p>
            <a:pPr marL="0" indent="0">
              <a:buNone/>
            </a:pPr>
            <a:endParaRPr lang="en-US" b="1"/>
          </a:p>
          <a:p>
            <a:pPr marL="0" indent="0">
              <a:buNone/>
            </a:pPr>
            <a:r>
              <a:rPr lang="en-US" dirty="0" err="1"/>
              <a:t>app.MapGet</a:t>
            </a:r>
            <a:r>
              <a:rPr lang="en-US"/>
              <a:t>("/</a:t>
            </a:r>
            <a:r>
              <a:rPr lang="en-US" dirty="0" err="1"/>
              <a:t>todos</a:t>
            </a:r>
            <a:r>
              <a:rPr lang="en-US"/>
              <a:t>/{id}", async (</a:t>
            </a:r>
            <a:r>
              <a:rPr lang="en-US" dirty="0" err="1"/>
              <a:t>TodoDb</a:t>
            </a:r>
            <a:r>
              <a:rPr lang="en-US"/>
              <a:t> </a:t>
            </a:r>
            <a:r>
              <a:rPr lang="en-US" dirty="0" err="1"/>
              <a:t>db</a:t>
            </a:r>
            <a:r>
              <a:rPr lang="en-US"/>
              <a:t>, int id) =&gt; await </a:t>
            </a:r>
            <a:r>
              <a:rPr lang="en-US" dirty="0" err="1"/>
              <a:t>db.Todos.FindAsync</a:t>
            </a:r>
            <a:r>
              <a:rPr lang="en-US"/>
              <a:t>(id));</a:t>
            </a:r>
          </a:p>
        </p:txBody>
      </p:sp>
    </p:spTree>
    <p:extLst>
      <p:ext uri="{BB962C8B-B14F-4D97-AF65-F5344CB8AC3E}">
        <p14:creationId xmlns:p14="http://schemas.microsoft.com/office/powerpoint/2010/main" val="3623844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Snippet:</a:t>
            </a:r>
          </a:p>
          <a:p>
            <a:pPr marL="0" indent="0">
              <a:buNone/>
            </a:pPr>
            <a:endParaRPr lang="en-US"/>
          </a:p>
          <a:p>
            <a:pPr marL="0" indent="0">
              <a:buNone/>
            </a:pPr>
            <a:r>
              <a:rPr lang="en-US" dirty="0" err="1"/>
              <a:t>app.MapPut</a:t>
            </a:r>
            <a:r>
              <a:rPr lang="en-US"/>
              <a:t>("/</a:t>
            </a:r>
            <a:r>
              <a:rPr lang="en-US" dirty="0" err="1"/>
              <a:t>todos</a:t>
            </a:r>
            <a:r>
              <a:rPr lang="en-US"/>
              <a:t>/{id}", async ( </a:t>
            </a:r>
            <a:r>
              <a:rPr lang="en-US" dirty="0" err="1"/>
              <a:t>TodoDb</a:t>
            </a:r>
            <a:r>
              <a:rPr lang="en-US"/>
              <a:t> </a:t>
            </a:r>
            <a:r>
              <a:rPr lang="en-US" dirty="0" err="1"/>
              <a:t>db</a:t>
            </a:r>
            <a:r>
              <a:rPr lang="en-US"/>
              <a:t>, </a:t>
            </a:r>
            <a:r>
              <a:rPr lang="en-US" dirty="0" err="1"/>
              <a:t>TodoItem</a:t>
            </a:r>
            <a:r>
              <a:rPr lang="en-US"/>
              <a:t> </a:t>
            </a:r>
            <a:r>
              <a:rPr lang="en-US" dirty="0" err="1"/>
              <a:t>updateTodo</a:t>
            </a:r>
            <a:r>
              <a:rPr lang="en-US"/>
              <a:t> ,int id) =&gt;
{
    var </a:t>
            </a:r>
            <a:r>
              <a:rPr lang="en-US" dirty="0" err="1"/>
              <a:t>todo</a:t>
            </a:r>
            <a:r>
              <a:rPr lang="en-US"/>
              <a:t> = await </a:t>
            </a:r>
            <a:r>
              <a:rPr lang="en-US" dirty="0" err="1"/>
              <a:t>db.Todos.FindAsync</a:t>
            </a:r>
            <a:r>
              <a:rPr lang="en-US"/>
              <a:t>(id);
    if (</a:t>
            </a:r>
            <a:r>
              <a:rPr lang="en-US" dirty="0" err="1"/>
              <a:t>todo</a:t>
            </a:r>
            <a:r>
              <a:rPr lang="en-US"/>
              <a:t> is null) return </a:t>
            </a:r>
            <a:r>
              <a:rPr lang="en-US" dirty="0" err="1"/>
              <a:t>Results.NotFound</a:t>
            </a:r>
            <a:r>
              <a:rPr lang="en-US"/>
              <a:t>();
    </a:t>
            </a:r>
            <a:r>
              <a:rPr lang="en-US" dirty="0" err="1"/>
              <a:t>todo.Item</a:t>
            </a:r>
            <a:r>
              <a:rPr lang="en-US"/>
              <a:t> = </a:t>
            </a:r>
            <a:r>
              <a:rPr lang="en-US" dirty="0" err="1"/>
              <a:t>updateTodo.Item</a:t>
            </a:r>
            <a:r>
              <a:rPr lang="en-US"/>
              <a:t>;
    </a:t>
            </a:r>
            <a:r>
              <a:rPr lang="en-US" dirty="0" err="1"/>
              <a:t>todo.IsComplete</a:t>
            </a:r>
            <a:r>
              <a:rPr lang="en-US"/>
              <a:t> = </a:t>
            </a:r>
            <a:r>
              <a:rPr lang="en-US" dirty="0" err="1"/>
              <a:t>updateTodo.IsComplete</a:t>
            </a:r>
            <a:r>
              <a:rPr lang="en-US"/>
              <a:t>;
    await </a:t>
            </a:r>
            <a:r>
              <a:rPr lang="en-US" dirty="0" err="1"/>
              <a:t>db.SaveChangesAsync</a:t>
            </a:r>
            <a:r>
              <a:rPr lang="en-US"/>
              <a:t>();
    return </a:t>
            </a:r>
            <a:r>
              <a:rPr lang="en-US" dirty="0" err="1"/>
              <a:t>Results.NoContent</a:t>
            </a:r>
            <a:r>
              <a:rPr lang="en-US"/>
              <a:t>();
});</a:t>
            </a:r>
          </a:p>
        </p:txBody>
      </p:sp>
    </p:spTree>
    <p:extLst>
      <p:ext uri="{BB962C8B-B14F-4D97-AF65-F5344CB8AC3E}">
        <p14:creationId xmlns:p14="http://schemas.microsoft.com/office/powerpoint/2010/main" val="2504735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b="1"/>
              <a:t>Presenter Tip:</a:t>
            </a:r>
            <a:endParaRPr lang="en-US"/>
          </a:p>
          <a:p>
            <a:pPr marL="0" indent="0">
              <a:buNone/>
            </a:pPr>
            <a:r>
              <a:rPr lang="en-US"/>
              <a:t>Pause and ask for any questions. In the next few slides, we'll move on to our next topic: connecting to a database.</a:t>
            </a:r>
            <a:endParaRPr lang="en-US" b="1"/>
          </a:p>
          <a:p>
            <a:pPr marL="0" indent="0">
              <a:buNone/>
            </a:pPr>
            <a:endParaRPr lang="en-US" b="1"/>
          </a:p>
          <a:p>
            <a:pPr marL="0" indent="0">
              <a:buNone/>
            </a:pPr>
            <a:r>
              <a:rPr lang="en-US" b="1"/>
              <a:t>Snippet:</a:t>
            </a:r>
            <a:endParaRPr lang="en-US"/>
          </a:p>
          <a:p>
            <a:pPr marL="0" indent="0">
              <a:buNone/>
            </a:pPr>
            <a:endParaRPr lang="en-US"/>
          </a:p>
          <a:p>
            <a:pPr marL="0" indent="0">
              <a:buNone/>
            </a:pPr>
            <a:r>
              <a:rPr lang="en-US" dirty="0" err="1"/>
              <a:t>app.MapDelete</a:t>
            </a:r>
            <a:r>
              <a:rPr lang="en-US"/>
              <a:t>("/</a:t>
            </a:r>
            <a:r>
              <a:rPr lang="en-US" dirty="0" err="1"/>
              <a:t>todos</a:t>
            </a:r>
            <a:r>
              <a:rPr lang="en-US"/>
              <a:t>/{id}", async (</a:t>
            </a:r>
            <a:r>
              <a:rPr lang="en-US" dirty="0" err="1"/>
              <a:t>TodoDb</a:t>
            </a:r>
            <a:r>
              <a:rPr lang="en-US"/>
              <a:t> </a:t>
            </a:r>
            <a:r>
              <a:rPr lang="en-US" dirty="0" err="1"/>
              <a:t>db</a:t>
            </a:r>
            <a:r>
              <a:rPr lang="en-US"/>
              <a:t>, int id) =&gt;
{
    var </a:t>
            </a:r>
            <a:r>
              <a:rPr lang="en-US" dirty="0" err="1"/>
              <a:t>todo</a:t>
            </a:r>
            <a:r>
              <a:rPr lang="en-US"/>
              <a:t> = await </a:t>
            </a:r>
            <a:r>
              <a:rPr lang="en-US" dirty="0" err="1"/>
              <a:t>db.Todos.FindAsync</a:t>
            </a:r>
            <a:r>
              <a:rPr lang="en-US"/>
              <a:t>(id);
    if (</a:t>
            </a:r>
            <a:r>
              <a:rPr lang="en-US" dirty="0" err="1"/>
              <a:t>todo</a:t>
            </a:r>
            <a:r>
              <a:rPr lang="en-US"/>
              <a:t> is null)
    {
        return </a:t>
            </a:r>
            <a:r>
              <a:rPr lang="en-US" dirty="0" err="1"/>
              <a:t>Results.NotFound</a:t>
            </a:r>
            <a:r>
              <a:rPr lang="en-US"/>
              <a:t>();
    }
    </a:t>
            </a:r>
            <a:r>
              <a:rPr lang="en-US" dirty="0" err="1"/>
              <a:t>db.Todos.Remove</a:t>
            </a:r>
            <a:r>
              <a:rPr lang="en-US"/>
              <a:t>(</a:t>
            </a:r>
            <a:r>
              <a:rPr lang="en-US" dirty="0" err="1"/>
              <a:t>todo</a:t>
            </a:r>
            <a:r>
              <a:rPr lang="en-US"/>
              <a:t>);
    await </a:t>
            </a:r>
            <a:r>
              <a:rPr lang="en-US" dirty="0" err="1"/>
              <a:t>db.SaveChangesAsync</a:t>
            </a:r>
            <a:r>
              <a:rPr lang="en-US"/>
              <a:t>();
    return </a:t>
            </a:r>
            <a:r>
              <a:rPr lang="en-US" dirty="0" err="1"/>
              <a:t>Results.Ok</a:t>
            </a:r>
            <a:r>
              <a:rPr lang="en-US" dirty="0"/>
              <a:t>(</a:t>
            </a:r>
            <a:r>
              <a:rPr lang="en-US" dirty="0" err="1"/>
              <a:t>todo</a:t>
            </a:r>
            <a:r>
              <a:rPr lang="en-US" dirty="0"/>
              <a:t>);</a:t>
            </a:r>
            <a:r>
              <a:rPr lang="en-US"/>
              <a:t>
});</a:t>
            </a:r>
          </a:p>
        </p:txBody>
      </p:sp>
    </p:spTree>
    <p:extLst>
      <p:ext uri="{BB962C8B-B14F-4D97-AF65-F5344CB8AC3E}">
        <p14:creationId xmlns:p14="http://schemas.microsoft.com/office/powerpoint/2010/main" val="259062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58d3b44f0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58d3b44f0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b="1"/>
              <a:t>Snippet 1:</a:t>
            </a:r>
          </a:p>
          <a:p>
            <a:pPr>
              <a:buNone/>
            </a:pPr>
            <a:r>
              <a:rPr lang="en-US"/>
              <a:t>dotnet add package </a:t>
            </a:r>
            <a:r>
              <a:rPr lang="en-US" err="1"/>
              <a:t>Microsoft.EntityFrameworkCore.Sqlite</a:t>
            </a:r>
            <a:endParaRPr lang="en-US" dirty="0"/>
          </a:p>
          <a:p>
            <a:pPr>
              <a:buNone/>
            </a:pPr>
            <a:endParaRPr lang="en-US" dirty="0"/>
          </a:p>
          <a:p>
            <a:pPr>
              <a:buNone/>
            </a:pPr>
            <a:r>
              <a:rPr lang="en-US" b="1"/>
              <a:t>Snippet 2:</a:t>
            </a:r>
          </a:p>
          <a:p>
            <a:pPr>
              <a:buNone/>
            </a:pPr>
            <a:r>
              <a:rPr lang="en-US"/>
              <a:t>dotnet tool install --global dotnet-</a:t>
            </a:r>
            <a:r>
              <a:rPr lang="en-US" err="1"/>
              <a:t>ef</a:t>
            </a:r>
            <a:endParaRPr lang="en-US" dirty="0"/>
          </a:p>
          <a:p>
            <a:pPr>
              <a:buNone/>
            </a:pPr>
            <a:endParaRPr lang="en-US"/>
          </a:p>
          <a:p>
            <a:pPr>
              <a:buNone/>
            </a:pPr>
            <a:r>
              <a:rPr lang="en-US" b="1"/>
              <a:t>Snippet 3:</a:t>
            </a:r>
          </a:p>
          <a:p>
            <a:pPr>
              <a:buNone/>
            </a:pPr>
            <a:r>
              <a:rPr lang="en-US"/>
              <a:t>dotnet add package </a:t>
            </a:r>
            <a:r>
              <a:rPr lang="en-US" err="1"/>
              <a:t>Microsoft.EntityFrameworkCore.Design</a:t>
            </a:r>
            <a:endParaRPr lang="en-US"/>
          </a:p>
        </p:txBody>
      </p:sp>
    </p:spTree>
    <p:extLst>
      <p:ext uri="{BB962C8B-B14F-4D97-AF65-F5344CB8AC3E}">
        <p14:creationId xmlns:p14="http://schemas.microsoft.com/office/powerpoint/2010/main" val="2739879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1abfbaf28_3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1abfbaf28_3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Snippet:</a:t>
            </a:r>
          </a:p>
          <a:p>
            <a:pPr marL="0" indent="0">
              <a:buNone/>
            </a:pPr>
            <a:endParaRPr lang="en-US"/>
          </a:p>
          <a:p>
            <a:pPr marL="0" indent="0">
              <a:buNone/>
            </a:pPr>
            <a:r>
              <a:rPr lang="en-US"/>
              <a:t>class TodoItem
{
    public int Id { get; set; }
    public string? Item { get; set; }
    public bool IsComplete { get; set; }
}</a:t>
            </a:r>
          </a:p>
        </p:txBody>
      </p:sp>
    </p:spTree>
    <p:extLst>
      <p:ext uri="{BB962C8B-B14F-4D97-AF65-F5344CB8AC3E}">
        <p14:creationId xmlns:p14="http://schemas.microsoft.com/office/powerpoint/2010/main" val="3310069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Snippet:</a:t>
            </a:r>
          </a:p>
          <a:p>
            <a:pPr marL="0" indent="0">
              <a:buNone/>
            </a:pPr>
            <a:endParaRPr lang="en-US"/>
          </a:p>
          <a:p>
            <a:pPr marL="0" indent="0">
              <a:buNone/>
            </a:pPr>
            <a:r>
              <a:rPr lang="en-US"/>
              <a:t>var </a:t>
            </a:r>
            <a:r>
              <a:rPr lang="en-US" err="1"/>
              <a:t>connectionString</a:t>
            </a:r>
            <a:r>
              <a:rPr lang="en-US"/>
              <a:t> = </a:t>
            </a:r>
            <a:r>
              <a:rPr lang="en-US" err="1"/>
              <a:t>builder.Configuration.GetConnectionString</a:t>
            </a:r>
            <a:r>
              <a:rPr lang="en-US"/>
              <a:t>("</a:t>
            </a:r>
            <a:r>
              <a:rPr lang="en-US" err="1"/>
              <a:t>todos</a:t>
            </a:r>
            <a:r>
              <a:rPr lang="en-US"/>
              <a:t>") ?? "Data Source=</a:t>
            </a:r>
            <a:r>
              <a:rPr lang="en-US" err="1"/>
              <a:t>todos.db</a:t>
            </a:r>
            <a:r>
              <a:rPr lang="en-US"/>
              <a:t>";</a:t>
            </a:r>
          </a:p>
        </p:txBody>
      </p:sp>
    </p:spTree>
    <p:extLst>
      <p:ext uri="{BB962C8B-B14F-4D97-AF65-F5344CB8AC3E}">
        <p14:creationId xmlns:p14="http://schemas.microsoft.com/office/powerpoint/2010/main" val="4017354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Snippet:</a:t>
            </a:r>
          </a:p>
          <a:p>
            <a:pPr marL="0" indent="0">
              <a:buNone/>
            </a:pPr>
            <a:endParaRPr lang="en-US"/>
          </a:p>
          <a:p>
            <a:pPr marL="0" indent="0">
              <a:buNone/>
            </a:pPr>
            <a:r>
              <a:rPr lang="en-US" err="1"/>
              <a:t>builder.Services.AddSqlite</a:t>
            </a:r>
            <a:r>
              <a:rPr lang="en-US"/>
              <a:t>&lt;</a:t>
            </a:r>
            <a:r>
              <a:rPr lang="en-US" err="1"/>
              <a:t>TodoDb</a:t>
            </a:r>
            <a:r>
              <a:rPr lang="en-US"/>
              <a:t>&gt;(</a:t>
            </a:r>
            <a:r>
              <a:rPr lang="en-US" err="1"/>
              <a:t>connectionString</a:t>
            </a:r>
            <a:r>
              <a:rPr lang="en-US"/>
              <a:t>);</a:t>
            </a:r>
          </a:p>
        </p:txBody>
      </p:sp>
    </p:spTree>
    <p:extLst>
      <p:ext uri="{BB962C8B-B14F-4D97-AF65-F5344CB8AC3E}">
        <p14:creationId xmlns:p14="http://schemas.microsoft.com/office/powerpoint/2010/main" val="3676642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b="1">
                <a:latin typeface="Calibri"/>
                <a:ea typeface="Calibri"/>
                <a:cs typeface="Calibri"/>
              </a:rPr>
              <a:t>Snippet:</a:t>
            </a:r>
          </a:p>
          <a:p>
            <a:pPr>
              <a:buNone/>
            </a:pPr>
            <a:endParaRPr lang="en-US">
              <a:latin typeface="Calibri"/>
              <a:ea typeface="Calibri"/>
              <a:cs typeface="Calibri"/>
            </a:endParaRPr>
          </a:p>
          <a:p>
            <a:pPr>
              <a:buNone/>
            </a:pPr>
            <a:r>
              <a:rPr lang="en-US"/>
              <a:t>dotnet </a:t>
            </a:r>
            <a:r>
              <a:rPr lang="en-US" err="1"/>
              <a:t>ef</a:t>
            </a:r>
            <a:r>
              <a:rPr lang="en-US"/>
              <a:t> migrations add </a:t>
            </a:r>
            <a:r>
              <a:rPr lang="en-US" err="1"/>
              <a:t>InitialCreate</a:t>
            </a:r>
            <a:endParaRPr lang="en-US" dirty="0"/>
          </a:p>
        </p:txBody>
      </p:sp>
    </p:spTree>
    <p:extLst>
      <p:ext uri="{BB962C8B-B14F-4D97-AF65-F5344CB8AC3E}">
        <p14:creationId xmlns:p14="http://schemas.microsoft.com/office/powerpoint/2010/main" val="2602213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b="1">
                <a:latin typeface="Calibri"/>
                <a:ea typeface="Calibri"/>
                <a:cs typeface="Calibri"/>
              </a:rPr>
              <a:t>Snippet</a:t>
            </a:r>
            <a:r>
              <a:rPr lang="en-US">
                <a:latin typeface="Calibri"/>
                <a:ea typeface="Calibri"/>
                <a:cs typeface="Calibri"/>
              </a:rPr>
              <a:t>:</a:t>
            </a:r>
          </a:p>
          <a:p>
            <a:pPr>
              <a:buNone/>
            </a:pPr>
            <a:endParaRPr lang="en-US">
              <a:latin typeface="Calibri"/>
              <a:ea typeface="Calibri"/>
              <a:cs typeface="Calibri"/>
            </a:endParaRPr>
          </a:p>
          <a:p>
            <a:pPr>
              <a:buNone/>
            </a:pPr>
            <a:r>
              <a:rPr lang="en-US"/>
              <a:t>dotnet </a:t>
            </a:r>
            <a:r>
              <a:rPr lang="en-US" err="1"/>
              <a:t>ef</a:t>
            </a:r>
            <a:r>
              <a:rPr lang="en-US"/>
              <a:t> database update</a:t>
            </a:r>
          </a:p>
        </p:txBody>
      </p:sp>
    </p:spTree>
    <p:extLst>
      <p:ext uri="{BB962C8B-B14F-4D97-AF65-F5344CB8AC3E}">
        <p14:creationId xmlns:p14="http://schemas.microsoft.com/office/powerpoint/2010/main" val="270925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0422e07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0422e07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Recommendation: Send out this list of prerequisite tools prior to giving your session. This way, everyone in the session will already have what they need.</a:t>
            </a:r>
          </a:p>
          <a:p>
            <a:pPr marL="0" indent="0">
              <a:buNone/>
            </a:pPr>
            <a:endParaRPr lang="en-US"/>
          </a:p>
          <a:p>
            <a:pPr marL="0" indent="0">
              <a:buNone/>
            </a:pPr>
            <a:r>
              <a:rPr lang="en-US"/>
              <a:t>.NET 6 SDK download: </a:t>
            </a:r>
            <a:r>
              <a:rPr lang="en-US">
                <a:hlinkClick r:id="rId3"/>
              </a:rPr>
              <a:t>http://dot.net/download</a:t>
            </a:r>
            <a:r>
              <a:rPr lang="en-US"/>
              <a:t> </a:t>
            </a:r>
          </a:p>
          <a:p>
            <a:pPr marL="0" indent="0">
              <a:buNone/>
            </a:pPr>
            <a:r>
              <a:rPr lang="en-US"/>
              <a:t>VS Code, .NET 6 bundle installer for macOS: </a:t>
            </a:r>
            <a:r>
              <a:rPr lang="en-US">
                <a:hlinkClick r:id="rId4"/>
              </a:rPr>
              <a:t>https://aka.ms/dotnet-coding-pack-mac</a:t>
            </a:r>
            <a:r>
              <a:rPr lang="en-US"/>
              <a:t> </a:t>
            </a:r>
          </a:p>
          <a:p>
            <a:pPr marL="0" indent="0">
              <a:buNone/>
            </a:pPr>
            <a:r>
              <a:rPr lang="en-US"/>
              <a:t>VS Code, .NET 6 bundle installer for Windows: </a:t>
            </a:r>
            <a:r>
              <a:rPr lang="en-US">
                <a:hlinkClick r:id="rId5"/>
              </a:rPr>
              <a:t>https://aka.ms/dotnet-coding-pack-win</a:t>
            </a:r>
            <a:r>
              <a:rPr lang="en-US"/>
              <a:t> </a:t>
            </a:r>
          </a:p>
        </p:txBody>
      </p:sp>
    </p:spTree>
    <p:extLst>
      <p:ext uri="{BB962C8B-B14F-4D97-AF65-F5344CB8AC3E}">
        <p14:creationId xmlns:p14="http://schemas.microsoft.com/office/powerpoint/2010/main" val="303447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419515fe0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419515fe0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0422e07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0422e07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For a web developer, building a web API is a common task. You want to be able to serve some data and know how an application, or service, consumes it. But, how you build the API might differ vastly between tech stacks. As part of building an API, you know there are parts like data storage, security, versioning, and documentation. Getting all these parts to work can be a complex undertaking.</a:t>
            </a:r>
          </a:p>
          <a:p>
            <a:pPr marL="0" indent="0">
              <a:buNone/>
            </a:pPr>
            <a:endParaRPr lang="en-US"/>
          </a:p>
          <a:p>
            <a:pPr marL="0" indent="0">
              <a:buNone/>
            </a:pPr>
            <a:r>
              <a:rPr lang="en-US"/>
              <a:t>Presenter Tip: These topics can be a bit complicated! We recommend brushing up on APIs and learning a bit more about minimal APIs by taking this self-guided tutorial on Microsoft Learn: </a:t>
            </a:r>
            <a:r>
              <a:rPr lang="en-US">
                <a:hlinkClick r:id="rId3"/>
              </a:rPr>
              <a:t>https://docs.microsoft.com/learn/modules/build-web-api-minimal-api/</a:t>
            </a:r>
            <a:r>
              <a:rPr lang="en-US"/>
              <a:t> </a:t>
            </a:r>
          </a:p>
        </p:txBody>
      </p:sp>
    </p:spTree>
    <p:extLst>
      <p:ext uri="{BB962C8B-B14F-4D97-AF65-F5344CB8AC3E}">
        <p14:creationId xmlns:p14="http://schemas.microsoft.com/office/powerpoint/2010/main" val="3215831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419515fe0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419515fe0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With Minimal APIs, the task of creating an API is much simpler! You can get started with just a few lines of code.</a:t>
            </a:r>
          </a:p>
          <a:p>
            <a:pPr marL="0" indent="0">
              <a:buNone/>
            </a:pPr>
            <a:endParaRPr lang="en-US"/>
          </a:p>
          <a:p>
            <a:pPr marL="0" indent="0">
              <a:buNone/>
            </a:pPr>
            <a:r>
              <a:rPr lang="en-US"/>
              <a:t>Presenter Tip: Here, it may be helpful to pause and answer questions. In the next few slides, you'll get into the exercise!</a:t>
            </a:r>
          </a:p>
        </p:txBody>
      </p:sp>
    </p:spTree>
    <p:extLst>
      <p:ext uri="{BB962C8B-B14F-4D97-AF65-F5344CB8AC3E}">
        <p14:creationId xmlns:p14="http://schemas.microsoft.com/office/powerpoint/2010/main" val="2539669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8d3b44f08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8d3b44f08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35981" y="1393699"/>
            <a:ext cx="68868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2"/>
              </a:buClr>
              <a:buSzPts val="6000"/>
              <a:buNone/>
              <a:defRPr sz="4800">
                <a:solidFill>
                  <a:schemeClr val="dk2"/>
                </a:solidFill>
              </a:defRPr>
            </a:lvl1pPr>
            <a:lvl2pPr lvl="1" rtl="0">
              <a:spcBef>
                <a:spcPts val="0"/>
              </a:spcBef>
              <a:spcAft>
                <a:spcPts val="0"/>
              </a:spcAft>
              <a:buClr>
                <a:schemeClr val="dk2"/>
              </a:buClr>
              <a:buSzPts val="5200"/>
              <a:buNone/>
              <a:defRPr sz="5200">
                <a:solidFill>
                  <a:schemeClr val="dk2"/>
                </a:solidFill>
              </a:defRPr>
            </a:lvl2pPr>
            <a:lvl3pPr lvl="2" rtl="0">
              <a:spcBef>
                <a:spcPts val="0"/>
              </a:spcBef>
              <a:spcAft>
                <a:spcPts val="0"/>
              </a:spcAft>
              <a:buClr>
                <a:schemeClr val="dk2"/>
              </a:buClr>
              <a:buSzPts val="5200"/>
              <a:buNone/>
              <a:defRPr sz="5200">
                <a:solidFill>
                  <a:schemeClr val="dk2"/>
                </a:solidFill>
              </a:defRPr>
            </a:lvl3pPr>
            <a:lvl4pPr lvl="3" rtl="0">
              <a:spcBef>
                <a:spcPts val="0"/>
              </a:spcBef>
              <a:spcAft>
                <a:spcPts val="0"/>
              </a:spcAft>
              <a:buClr>
                <a:schemeClr val="dk2"/>
              </a:buClr>
              <a:buSzPts val="5200"/>
              <a:buNone/>
              <a:defRPr sz="5200">
                <a:solidFill>
                  <a:schemeClr val="dk2"/>
                </a:solidFill>
              </a:defRPr>
            </a:lvl4pPr>
            <a:lvl5pPr lvl="4" rtl="0">
              <a:spcBef>
                <a:spcPts val="0"/>
              </a:spcBef>
              <a:spcAft>
                <a:spcPts val="0"/>
              </a:spcAft>
              <a:buClr>
                <a:schemeClr val="dk2"/>
              </a:buClr>
              <a:buSzPts val="5200"/>
              <a:buNone/>
              <a:defRPr sz="5200">
                <a:solidFill>
                  <a:schemeClr val="dk2"/>
                </a:solidFill>
              </a:defRPr>
            </a:lvl5pPr>
            <a:lvl6pPr lvl="5" rtl="0">
              <a:spcBef>
                <a:spcPts val="0"/>
              </a:spcBef>
              <a:spcAft>
                <a:spcPts val="0"/>
              </a:spcAft>
              <a:buClr>
                <a:schemeClr val="dk2"/>
              </a:buClr>
              <a:buSzPts val="5200"/>
              <a:buNone/>
              <a:defRPr sz="5200">
                <a:solidFill>
                  <a:schemeClr val="dk2"/>
                </a:solidFill>
              </a:defRPr>
            </a:lvl6pPr>
            <a:lvl7pPr lvl="6" rtl="0">
              <a:spcBef>
                <a:spcPts val="0"/>
              </a:spcBef>
              <a:spcAft>
                <a:spcPts val="0"/>
              </a:spcAft>
              <a:buClr>
                <a:schemeClr val="dk2"/>
              </a:buClr>
              <a:buSzPts val="5200"/>
              <a:buNone/>
              <a:defRPr sz="5200">
                <a:solidFill>
                  <a:schemeClr val="dk2"/>
                </a:solidFill>
              </a:defRPr>
            </a:lvl7pPr>
            <a:lvl8pPr lvl="7" rtl="0">
              <a:spcBef>
                <a:spcPts val="0"/>
              </a:spcBef>
              <a:spcAft>
                <a:spcPts val="0"/>
              </a:spcAft>
              <a:buClr>
                <a:schemeClr val="dk2"/>
              </a:buClr>
              <a:buSzPts val="5200"/>
              <a:buNone/>
              <a:defRPr sz="5200">
                <a:solidFill>
                  <a:schemeClr val="dk2"/>
                </a:solidFill>
              </a:defRPr>
            </a:lvl8pPr>
            <a:lvl9pPr lvl="8" rtl="0">
              <a:spcBef>
                <a:spcPts val="0"/>
              </a:spcBef>
              <a:spcAft>
                <a:spcPts val="0"/>
              </a:spcAft>
              <a:buClr>
                <a:schemeClr val="dk2"/>
              </a:buClr>
              <a:buSzPts val="5200"/>
              <a:buNone/>
              <a:defRPr sz="5200">
                <a:solidFill>
                  <a:schemeClr val="dk2"/>
                </a:solidFill>
              </a:defRPr>
            </a:lvl9pPr>
          </a:lstStyle>
          <a:p>
            <a:endParaRPr/>
          </a:p>
        </p:txBody>
      </p:sp>
      <p:sp>
        <p:nvSpPr>
          <p:cNvPr id="10" name="Google Shape;10;p2"/>
          <p:cNvSpPr txBox="1">
            <a:spLocks noGrp="1"/>
          </p:cNvSpPr>
          <p:nvPr>
            <p:ph type="subTitle" idx="1"/>
          </p:nvPr>
        </p:nvSpPr>
        <p:spPr>
          <a:xfrm>
            <a:off x="3670681" y="2933522"/>
            <a:ext cx="43521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2"/>
              </a:buClr>
              <a:buSzPts val="1200"/>
              <a:buNone/>
              <a:defRPr>
                <a:solidFill>
                  <a:schemeClr val="lt2"/>
                </a:solidFill>
              </a:defRPr>
            </a:lvl1pPr>
            <a:lvl2pPr lvl="1" algn="r" rtl="0">
              <a:lnSpc>
                <a:spcPct val="100000"/>
              </a:lnSpc>
              <a:spcBef>
                <a:spcPts val="0"/>
              </a:spcBef>
              <a:spcAft>
                <a:spcPts val="0"/>
              </a:spcAft>
              <a:buClr>
                <a:schemeClr val="lt2"/>
              </a:buClr>
              <a:buSzPts val="2800"/>
              <a:buNone/>
              <a:defRPr sz="2800">
                <a:solidFill>
                  <a:schemeClr val="lt2"/>
                </a:solidFill>
              </a:defRPr>
            </a:lvl2pPr>
            <a:lvl3pPr lvl="2" algn="r" rtl="0">
              <a:lnSpc>
                <a:spcPct val="100000"/>
              </a:lnSpc>
              <a:spcBef>
                <a:spcPts val="0"/>
              </a:spcBef>
              <a:spcAft>
                <a:spcPts val="0"/>
              </a:spcAft>
              <a:buClr>
                <a:schemeClr val="lt2"/>
              </a:buClr>
              <a:buSzPts val="2800"/>
              <a:buNone/>
              <a:defRPr sz="2800">
                <a:solidFill>
                  <a:schemeClr val="lt2"/>
                </a:solidFill>
              </a:defRPr>
            </a:lvl3pPr>
            <a:lvl4pPr lvl="3" algn="r" rtl="0">
              <a:lnSpc>
                <a:spcPct val="100000"/>
              </a:lnSpc>
              <a:spcBef>
                <a:spcPts val="0"/>
              </a:spcBef>
              <a:spcAft>
                <a:spcPts val="0"/>
              </a:spcAft>
              <a:buClr>
                <a:schemeClr val="lt2"/>
              </a:buClr>
              <a:buSzPts val="2800"/>
              <a:buNone/>
              <a:defRPr sz="2800">
                <a:solidFill>
                  <a:schemeClr val="lt2"/>
                </a:solidFill>
              </a:defRPr>
            </a:lvl4pPr>
            <a:lvl5pPr lvl="4" algn="r" rtl="0">
              <a:lnSpc>
                <a:spcPct val="100000"/>
              </a:lnSpc>
              <a:spcBef>
                <a:spcPts val="0"/>
              </a:spcBef>
              <a:spcAft>
                <a:spcPts val="0"/>
              </a:spcAft>
              <a:buClr>
                <a:schemeClr val="lt2"/>
              </a:buClr>
              <a:buSzPts val="2800"/>
              <a:buNone/>
              <a:defRPr sz="2800">
                <a:solidFill>
                  <a:schemeClr val="lt2"/>
                </a:solidFill>
              </a:defRPr>
            </a:lvl5pPr>
            <a:lvl6pPr lvl="5" algn="r" rtl="0">
              <a:lnSpc>
                <a:spcPct val="100000"/>
              </a:lnSpc>
              <a:spcBef>
                <a:spcPts val="0"/>
              </a:spcBef>
              <a:spcAft>
                <a:spcPts val="0"/>
              </a:spcAft>
              <a:buClr>
                <a:schemeClr val="lt2"/>
              </a:buClr>
              <a:buSzPts val="2800"/>
              <a:buNone/>
              <a:defRPr sz="2800">
                <a:solidFill>
                  <a:schemeClr val="lt2"/>
                </a:solidFill>
              </a:defRPr>
            </a:lvl6pPr>
            <a:lvl7pPr lvl="6" algn="r" rtl="0">
              <a:lnSpc>
                <a:spcPct val="100000"/>
              </a:lnSpc>
              <a:spcBef>
                <a:spcPts val="0"/>
              </a:spcBef>
              <a:spcAft>
                <a:spcPts val="0"/>
              </a:spcAft>
              <a:buClr>
                <a:schemeClr val="lt2"/>
              </a:buClr>
              <a:buSzPts val="2800"/>
              <a:buNone/>
              <a:defRPr sz="2800">
                <a:solidFill>
                  <a:schemeClr val="lt2"/>
                </a:solidFill>
              </a:defRPr>
            </a:lvl7pPr>
            <a:lvl8pPr lvl="7" algn="r" rtl="0">
              <a:lnSpc>
                <a:spcPct val="100000"/>
              </a:lnSpc>
              <a:spcBef>
                <a:spcPts val="0"/>
              </a:spcBef>
              <a:spcAft>
                <a:spcPts val="0"/>
              </a:spcAft>
              <a:buClr>
                <a:schemeClr val="lt2"/>
              </a:buClr>
              <a:buSzPts val="2800"/>
              <a:buNone/>
              <a:defRPr sz="2800">
                <a:solidFill>
                  <a:schemeClr val="lt2"/>
                </a:solidFill>
              </a:defRPr>
            </a:lvl8pPr>
            <a:lvl9pPr lvl="8" algn="r" rtl="0">
              <a:lnSpc>
                <a:spcPct val="100000"/>
              </a:lnSpc>
              <a:spcBef>
                <a:spcPts val="0"/>
              </a:spcBef>
              <a:spcAft>
                <a:spcPts val="0"/>
              </a:spcAft>
              <a:buClr>
                <a:schemeClr val="lt2"/>
              </a:buClr>
              <a:buSzPts val="2800"/>
              <a:buNone/>
              <a:defRPr sz="2800">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3">
  <p:cSld name="CUSTOM_2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ctrTitle"/>
          </p:nvPr>
        </p:nvSpPr>
        <p:spPr>
          <a:xfrm flipH="1">
            <a:off x="2754543" y="1347038"/>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3600"/>
              <a:buNone/>
              <a:defRPr sz="3600">
                <a:solidFill>
                  <a:schemeClr val="dk2"/>
                </a:solidFill>
              </a:defRPr>
            </a:lvl1pPr>
            <a:lvl2pPr lvl="1" algn="r" rtl="0">
              <a:spcBef>
                <a:spcPts val="0"/>
              </a:spcBef>
              <a:spcAft>
                <a:spcPts val="0"/>
              </a:spcAft>
              <a:buClr>
                <a:schemeClr val="dk2"/>
              </a:buClr>
              <a:buSzPts val="6500"/>
              <a:buNone/>
              <a:defRPr sz="6500">
                <a:solidFill>
                  <a:schemeClr val="dk2"/>
                </a:solidFill>
              </a:defRPr>
            </a:lvl2pPr>
            <a:lvl3pPr lvl="2" algn="r" rtl="0">
              <a:spcBef>
                <a:spcPts val="0"/>
              </a:spcBef>
              <a:spcAft>
                <a:spcPts val="0"/>
              </a:spcAft>
              <a:buClr>
                <a:schemeClr val="dk2"/>
              </a:buClr>
              <a:buSzPts val="6500"/>
              <a:buNone/>
              <a:defRPr sz="6500">
                <a:solidFill>
                  <a:schemeClr val="dk2"/>
                </a:solidFill>
              </a:defRPr>
            </a:lvl3pPr>
            <a:lvl4pPr lvl="3" algn="r" rtl="0">
              <a:spcBef>
                <a:spcPts val="0"/>
              </a:spcBef>
              <a:spcAft>
                <a:spcPts val="0"/>
              </a:spcAft>
              <a:buClr>
                <a:schemeClr val="dk2"/>
              </a:buClr>
              <a:buSzPts val="6500"/>
              <a:buNone/>
              <a:defRPr sz="6500">
                <a:solidFill>
                  <a:schemeClr val="dk2"/>
                </a:solidFill>
              </a:defRPr>
            </a:lvl4pPr>
            <a:lvl5pPr lvl="4" algn="r" rtl="0">
              <a:spcBef>
                <a:spcPts val="0"/>
              </a:spcBef>
              <a:spcAft>
                <a:spcPts val="0"/>
              </a:spcAft>
              <a:buClr>
                <a:schemeClr val="dk2"/>
              </a:buClr>
              <a:buSzPts val="6500"/>
              <a:buNone/>
              <a:defRPr sz="6500">
                <a:solidFill>
                  <a:schemeClr val="dk2"/>
                </a:solidFill>
              </a:defRPr>
            </a:lvl5pPr>
            <a:lvl6pPr lvl="5" algn="r" rtl="0">
              <a:spcBef>
                <a:spcPts val="0"/>
              </a:spcBef>
              <a:spcAft>
                <a:spcPts val="0"/>
              </a:spcAft>
              <a:buClr>
                <a:schemeClr val="dk2"/>
              </a:buClr>
              <a:buSzPts val="6500"/>
              <a:buNone/>
              <a:defRPr sz="6500">
                <a:solidFill>
                  <a:schemeClr val="dk2"/>
                </a:solidFill>
              </a:defRPr>
            </a:lvl6pPr>
            <a:lvl7pPr lvl="6" algn="r" rtl="0">
              <a:spcBef>
                <a:spcPts val="0"/>
              </a:spcBef>
              <a:spcAft>
                <a:spcPts val="0"/>
              </a:spcAft>
              <a:buClr>
                <a:schemeClr val="dk2"/>
              </a:buClr>
              <a:buSzPts val="6500"/>
              <a:buNone/>
              <a:defRPr sz="6500">
                <a:solidFill>
                  <a:schemeClr val="dk2"/>
                </a:solidFill>
              </a:defRPr>
            </a:lvl7pPr>
            <a:lvl8pPr lvl="7" algn="r" rtl="0">
              <a:spcBef>
                <a:spcPts val="0"/>
              </a:spcBef>
              <a:spcAft>
                <a:spcPts val="0"/>
              </a:spcAft>
              <a:buClr>
                <a:schemeClr val="dk2"/>
              </a:buClr>
              <a:buSzPts val="6500"/>
              <a:buNone/>
              <a:defRPr sz="6500">
                <a:solidFill>
                  <a:schemeClr val="dk2"/>
                </a:solidFill>
              </a:defRPr>
            </a:lvl8pPr>
            <a:lvl9pPr lvl="8" algn="r" rtl="0">
              <a:spcBef>
                <a:spcPts val="0"/>
              </a:spcBef>
              <a:spcAft>
                <a:spcPts val="0"/>
              </a:spcAft>
              <a:buClr>
                <a:schemeClr val="dk2"/>
              </a:buClr>
              <a:buSzPts val="6500"/>
              <a:buNone/>
              <a:defRPr sz="6500">
                <a:solidFill>
                  <a:schemeClr val="dk2"/>
                </a:solidFill>
              </a:defRPr>
            </a:lvl9pPr>
          </a:lstStyle>
          <a:p>
            <a:endParaRPr/>
          </a:p>
        </p:txBody>
      </p:sp>
      <p:sp>
        <p:nvSpPr>
          <p:cNvPr id="66" name="Google Shape;66;p11"/>
          <p:cNvSpPr txBox="1">
            <a:spLocks noGrp="1"/>
          </p:cNvSpPr>
          <p:nvPr>
            <p:ph type="title" idx="2" hasCustomPrompt="1"/>
          </p:nvPr>
        </p:nvSpPr>
        <p:spPr>
          <a:xfrm flipH="1">
            <a:off x="4970943" y="1035213"/>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9600"/>
              <a:buNone/>
              <a:defRPr sz="9600">
                <a:solidFill>
                  <a:schemeClr val="dk2"/>
                </a:solidFill>
              </a:defRPr>
            </a:lvl1pPr>
            <a:lvl2pPr lvl="1"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67" name="Google Shape;67;p11"/>
          <p:cNvSpPr txBox="1">
            <a:spLocks noGrp="1"/>
          </p:cNvSpPr>
          <p:nvPr>
            <p:ph type="subTitle" idx="1"/>
          </p:nvPr>
        </p:nvSpPr>
        <p:spPr>
          <a:xfrm>
            <a:off x="3725343" y="2742989"/>
            <a:ext cx="4224900" cy="5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1200"/>
              <a:buNone/>
              <a:defRPr sz="1100">
                <a:solidFill>
                  <a:schemeClr val="lt2"/>
                </a:solidFill>
              </a:defRPr>
            </a:lvl1pPr>
            <a:lvl2pPr lvl="1" algn="r" rtl="0">
              <a:lnSpc>
                <a:spcPct val="100000"/>
              </a:lnSpc>
              <a:spcBef>
                <a:spcPts val="0"/>
              </a:spcBef>
              <a:spcAft>
                <a:spcPts val="0"/>
              </a:spcAft>
              <a:buClr>
                <a:schemeClr val="lt2"/>
              </a:buClr>
              <a:buSzPts val="1200"/>
              <a:buNone/>
              <a:defRPr>
                <a:solidFill>
                  <a:schemeClr val="lt2"/>
                </a:solidFill>
              </a:defRPr>
            </a:lvl2pPr>
            <a:lvl3pPr lvl="2" algn="r" rtl="0">
              <a:lnSpc>
                <a:spcPct val="100000"/>
              </a:lnSpc>
              <a:spcBef>
                <a:spcPts val="0"/>
              </a:spcBef>
              <a:spcAft>
                <a:spcPts val="0"/>
              </a:spcAft>
              <a:buClr>
                <a:schemeClr val="lt2"/>
              </a:buClr>
              <a:buSzPts val="1200"/>
              <a:buNone/>
              <a:defRPr>
                <a:solidFill>
                  <a:schemeClr val="lt2"/>
                </a:solidFill>
              </a:defRPr>
            </a:lvl3pPr>
            <a:lvl4pPr lvl="3" algn="r" rtl="0">
              <a:lnSpc>
                <a:spcPct val="100000"/>
              </a:lnSpc>
              <a:spcBef>
                <a:spcPts val="0"/>
              </a:spcBef>
              <a:spcAft>
                <a:spcPts val="0"/>
              </a:spcAft>
              <a:buClr>
                <a:schemeClr val="lt2"/>
              </a:buClr>
              <a:buSzPts val="1200"/>
              <a:buNone/>
              <a:defRPr>
                <a:solidFill>
                  <a:schemeClr val="lt2"/>
                </a:solidFill>
              </a:defRPr>
            </a:lvl4pPr>
            <a:lvl5pPr lvl="4" algn="r" rtl="0">
              <a:lnSpc>
                <a:spcPct val="100000"/>
              </a:lnSpc>
              <a:spcBef>
                <a:spcPts val="0"/>
              </a:spcBef>
              <a:spcAft>
                <a:spcPts val="0"/>
              </a:spcAft>
              <a:buClr>
                <a:schemeClr val="lt2"/>
              </a:buClr>
              <a:buSzPts val="1200"/>
              <a:buNone/>
              <a:defRPr>
                <a:solidFill>
                  <a:schemeClr val="lt2"/>
                </a:solidFill>
              </a:defRPr>
            </a:lvl5pPr>
            <a:lvl6pPr lvl="5" algn="r" rtl="0">
              <a:lnSpc>
                <a:spcPct val="100000"/>
              </a:lnSpc>
              <a:spcBef>
                <a:spcPts val="0"/>
              </a:spcBef>
              <a:spcAft>
                <a:spcPts val="0"/>
              </a:spcAft>
              <a:buClr>
                <a:schemeClr val="lt2"/>
              </a:buClr>
              <a:buSzPts val="1200"/>
              <a:buNone/>
              <a:defRPr>
                <a:solidFill>
                  <a:schemeClr val="lt2"/>
                </a:solidFill>
              </a:defRPr>
            </a:lvl6pPr>
            <a:lvl7pPr lvl="6" algn="r" rtl="0">
              <a:lnSpc>
                <a:spcPct val="100000"/>
              </a:lnSpc>
              <a:spcBef>
                <a:spcPts val="0"/>
              </a:spcBef>
              <a:spcAft>
                <a:spcPts val="0"/>
              </a:spcAft>
              <a:buClr>
                <a:schemeClr val="lt2"/>
              </a:buClr>
              <a:buSzPts val="1200"/>
              <a:buNone/>
              <a:defRPr>
                <a:solidFill>
                  <a:schemeClr val="lt2"/>
                </a:solidFill>
              </a:defRPr>
            </a:lvl7pPr>
            <a:lvl8pPr lvl="7" algn="r" rtl="0">
              <a:lnSpc>
                <a:spcPct val="100000"/>
              </a:lnSpc>
              <a:spcBef>
                <a:spcPts val="0"/>
              </a:spcBef>
              <a:spcAft>
                <a:spcPts val="0"/>
              </a:spcAft>
              <a:buClr>
                <a:schemeClr val="lt2"/>
              </a:buClr>
              <a:buSzPts val="1200"/>
              <a:buNone/>
              <a:defRPr>
                <a:solidFill>
                  <a:schemeClr val="lt2"/>
                </a:solidFill>
              </a:defRPr>
            </a:lvl8pPr>
            <a:lvl9pPr lvl="8" algn="r" rtl="0">
              <a:lnSpc>
                <a:spcPct val="100000"/>
              </a:lnSpc>
              <a:spcBef>
                <a:spcPts val="0"/>
              </a:spcBef>
              <a:spcAft>
                <a:spcPts val="0"/>
              </a:spcAft>
              <a:buClr>
                <a:schemeClr val="lt2"/>
              </a:buClr>
              <a:buSzPts val="1200"/>
              <a:buNone/>
              <a:defRPr>
                <a:solidFill>
                  <a:schemeClr val="lt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ix Columns">
  <p:cSld name="CUSTOM_25">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2"/>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
        <p:nvSpPr>
          <p:cNvPr id="70" name="Google Shape;70;p12"/>
          <p:cNvSpPr txBox="1">
            <a:spLocks noGrp="1"/>
          </p:cNvSpPr>
          <p:nvPr>
            <p:ph type="ctrTitle" idx="2"/>
          </p:nvPr>
        </p:nvSpPr>
        <p:spPr>
          <a:xfrm>
            <a:off x="464478" y="1806500"/>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solidFill>
                  <a:schemeClr val="dk2"/>
                </a:solidFill>
              </a:defRPr>
            </a:lvl1pPr>
            <a:lvl2pPr lvl="1" rtl="0">
              <a:spcBef>
                <a:spcPts val="0"/>
              </a:spcBef>
              <a:spcAft>
                <a:spcPts val="0"/>
              </a:spcAft>
              <a:buClr>
                <a:schemeClr val="accent6"/>
              </a:buClr>
              <a:buSzPts val="1400"/>
              <a:buNone/>
              <a:defRPr sz="1400">
                <a:solidFill>
                  <a:schemeClr val="accent6"/>
                </a:solidFill>
              </a:defRPr>
            </a:lvl2pPr>
            <a:lvl3pPr lvl="2" rtl="0">
              <a:spcBef>
                <a:spcPts val="0"/>
              </a:spcBef>
              <a:spcAft>
                <a:spcPts val="0"/>
              </a:spcAft>
              <a:buClr>
                <a:schemeClr val="accent6"/>
              </a:buClr>
              <a:buSzPts val="1400"/>
              <a:buNone/>
              <a:defRPr sz="1400">
                <a:solidFill>
                  <a:schemeClr val="accent6"/>
                </a:solidFill>
              </a:defRPr>
            </a:lvl3pPr>
            <a:lvl4pPr lvl="3" rtl="0">
              <a:spcBef>
                <a:spcPts val="0"/>
              </a:spcBef>
              <a:spcAft>
                <a:spcPts val="0"/>
              </a:spcAft>
              <a:buClr>
                <a:schemeClr val="accent6"/>
              </a:buClr>
              <a:buSzPts val="1400"/>
              <a:buNone/>
              <a:defRPr sz="1400">
                <a:solidFill>
                  <a:schemeClr val="accent6"/>
                </a:solidFill>
              </a:defRPr>
            </a:lvl4pPr>
            <a:lvl5pPr lvl="4" rtl="0">
              <a:spcBef>
                <a:spcPts val="0"/>
              </a:spcBef>
              <a:spcAft>
                <a:spcPts val="0"/>
              </a:spcAft>
              <a:buClr>
                <a:schemeClr val="accent6"/>
              </a:buClr>
              <a:buSzPts val="1400"/>
              <a:buNone/>
              <a:defRPr sz="1400">
                <a:solidFill>
                  <a:schemeClr val="accent6"/>
                </a:solidFill>
              </a:defRPr>
            </a:lvl5pPr>
            <a:lvl6pPr lvl="5" rtl="0">
              <a:spcBef>
                <a:spcPts val="0"/>
              </a:spcBef>
              <a:spcAft>
                <a:spcPts val="0"/>
              </a:spcAft>
              <a:buClr>
                <a:schemeClr val="accent6"/>
              </a:buClr>
              <a:buSzPts val="1400"/>
              <a:buNone/>
              <a:defRPr sz="1400">
                <a:solidFill>
                  <a:schemeClr val="accent6"/>
                </a:solidFill>
              </a:defRPr>
            </a:lvl6pPr>
            <a:lvl7pPr lvl="6" rtl="0">
              <a:spcBef>
                <a:spcPts val="0"/>
              </a:spcBef>
              <a:spcAft>
                <a:spcPts val="0"/>
              </a:spcAft>
              <a:buClr>
                <a:schemeClr val="accent6"/>
              </a:buClr>
              <a:buSzPts val="1400"/>
              <a:buNone/>
              <a:defRPr sz="1400">
                <a:solidFill>
                  <a:schemeClr val="accent6"/>
                </a:solidFill>
              </a:defRPr>
            </a:lvl7pPr>
            <a:lvl8pPr lvl="7" rtl="0">
              <a:spcBef>
                <a:spcPts val="0"/>
              </a:spcBef>
              <a:spcAft>
                <a:spcPts val="0"/>
              </a:spcAft>
              <a:buClr>
                <a:schemeClr val="accent6"/>
              </a:buClr>
              <a:buSzPts val="1400"/>
              <a:buNone/>
              <a:defRPr sz="1400">
                <a:solidFill>
                  <a:schemeClr val="accent6"/>
                </a:solidFill>
              </a:defRPr>
            </a:lvl8pPr>
            <a:lvl9pPr lvl="8" rtl="0">
              <a:spcBef>
                <a:spcPts val="0"/>
              </a:spcBef>
              <a:spcAft>
                <a:spcPts val="0"/>
              </a:spcAft>
              <a:buClr>
                <a:schemeClr val="accent6"/>
              </a:buClr>
              <a:buSzPts val="1400"/>
              <a:buNone/>
              <a:defRPr sz="1400">
                <a:solidFill>
                  <a:schemeClr val="accent6"/>
                </a:solidFill>
              </a:defRPr>
            </a:lvl9pPr>
          </a:lstStyle>
          <a:p>
            <a:endParaRPr/>
          </a:p>
        </p:txBody>
      </p:sp>
      <p:sp>
        <p:nvSpPr>
          <p:cNvPr id="71" name="Google Shape;71;p12"/>
          <p:cNvSpPr txBox="1">
            <a:spLocks noGrp="1"/>
          </p:cNvSpPr>
          <p:nvPr>
            <p:ph type="subTitle" idx="1"/>
          </p:nvPr>
        </p:nvSpPr>
        <p:spPr>
          <a:xfrm>
            <a:off x="616128" y="2100749"/>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100"/>
              <a:buNone/>
              <a:defRPr sz="9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72" name="Google Shape;72;p12"/>
          <p:cNvSpPr txBox="1">
            <a:spLocks noGrp="1"/>
          </p:cNvSpPr>
          <p:nvPr>
            <p:ph type="ctrTitle" idx="3"/>
          </p:nvPr>
        </p:nvSpPr>
        <p:spPr>
          <a:xfrm>
            <a:off x="2077426" y="1806500"/>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solidFill>
                  <a:schemeClr val="dk2"/>
                </a:solidFill>
              </a:defRPr>
            </a:lvl1pPr>
            <a:lvl2pPr lvl="1" rtl="0">
              <a:spcBef>
                <a:spcPts val="0"/>
              </a:spcBef>
              <a:spcAft>
                <a:spcPts val="0"/>
              </a:spcAft>
              <a:buClr>
                <a:schemeClr val="accent6"/>
              </a:buClr>
              <a:buSzPts val="1400"/>
              <a:buNone/>
              <a:defRPr sz="1400">
                <a:solidFill>
                  <a:schemeClr val="accent6"/>
                </a:solidFill>
              </a:defRPr>
            </a:lvl2pPr>
            <a:lvl3pPr lvl="2" rtl="0">
              <a:spcBef>
                <a:spcPts val="0"/>
              </a:spcBef>
              <a:spcAft>
                <a:spcPts val="0"/>
              </a:spcAft>
              <a:buClr>
                <a:schemeClr val="accent6"/>
              </a:buClr>
              <a:buSzPts val="1400"/>
              <a:buNone/>
              <a:defRPr sz="1400">
                <a:solidFill>
                  <a:schemeClr val="accent6"/>
                </a:solidFill>
              </a:defRPr>
            </a:lvl3pPr>
            <a:lvl4pPr lvl="3" rtl="0">
              <a:spcBef>
                <a:spcPts val="0"/>
              </a:spcBef>
              <a:spcAft>
                <a:spcPts val="0"/>
              </a:spcAft>
              <a:buClr>
                <a:schemeClr val="accent6"/>
              </a:buClr>
              <a:buSzPts val="1400"/>
              <a:buNone/>
              <a:defRPr sz="1400">
                <a:solidFill>
                  <a:schemeClr val="accent6"/>
                </a:solidFill>
              </a:defRPr>
            </a:lvl4pPr>
            <a:lvl5pPr lvl="4" rtl="0">
              <a:spcBef>
                <a:spcPts val="0"/>
              </a:spcBef>
              <a:spcAft>
                <a:spcPts val="0"/>
              </a:spcAft>
              <a:buClr>
                <a:schemeClr val="accent6"/>
              </a:buClr>
              <a:buSzPts val="1400"/>
              <a:buNone/>
              <a:defRPr sz="1400">
                <a:solidFill>
                  <a:schemeClr val="accent6"/>
                </a:solidFill>
              </a:defRPr>
            </a:lvl5pPr>
            <a:lvl6pPr lvl="5" rtl="0">
              <a:spcBef>
                <a:spcPts val="0"/>
              </a:spcBef>
              <a:spcAft>
                <a:spcPts val="0"/>
              </a:spcAft>
              <a:buClr>
                <a:schemeClr val="accent6"/>
              </a:buClr>
              <a:buSzPts val="1400"/>
              <a:buNone/>
              <a:defRPr sz="1400">
                <a:solidFill>
                  <a:schemeClr val="accent6"/>
                </a:solidFill>
              </a:defRPr>
            </a:lvl6pPr>
            <a:lvl7pPr lvl="6" rtl="0">
              <a:spcBef>
                <a:spcPts val="0"/>
              </a:spcBef>
              <a:spcAft>
                <a:spcPts val="0"/>
              </a:spcAft>
              <a:buClr>
                <a:schemeClr val="accent6"/>
              </a:buClr>
              <a:buSzPts val="1400"/>
              <a:buNone/>
              <a:defRPr sz="1400">
                <a:solidFill>
                  <a:schemeClr val="accent6"/>
                </a:solidFill>
              </a:defRPr>
            </a:lvl7pPr>
            <a:lvl8pPr lvl="7" rtl="0">
              <a:spcBef>
                <a:spcPts val="0"/>
              </a:spcBef>
              <a:spcAft>
                <a:spcPts val="0"/>
              </a:spcAft>
              <a:buClr>
                <a:schemeClr val="accent6"/>
              </a:buClr>
              <a:buSzPts val="1400"/>
              <a:buNone/>
              <a:defRPr sz="1400">
                <a:solidFill>
                  <a:schemeClr val="accent6"/>
                </a:solidFill>
              </a:defRPr>
            </a:lvl8pPr>
            <a:lvl9pPr lvl="8" rtl="0">
              <a:spcBef>
                <a:spcPts val="0"/>
              </a:spcBef>
              <a:spcAft>
                <a:spcPts val="0"/>
              </a:spcAft>
              <a:buClr>
                <a:schemeClr val="accent6"/>
              </a:buClr>
              <a:buSzPts val="1400"/>
              <a:buNone/>
              <a:defRPr sz="1400">
                <a:solidFill>
                  <a:schemeClr val="accent6"/>
                </a:solidFill>
              </a:defRPr>
            </a:lvl9pPr>
          </a:lstStyle>
          <a:p>
            <a:endParaRPr/>
          </a:p>
        </p:txBody>
      </p:sp>
      <p:sp>
        <p:nvSpPr>
          <p:cNvPr id="73" name="Google Shape;73;p12"/>
          <p:cNvSpPr txBox="1">
            <a:spLocks noGrp="1"/>
          </p:cNvSpPr>
          <p:nvPr>
            <p:ph type="subTitle" idx="4"/>
          </p:nvPr>
        </p:nvSpPr>
        <p:spPr>
          <a:xfrm>
            <a:off x="2229076" y="2100749"/>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100"/>
              <a:buNone/>
              <a:defRPr sz="9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74" name="Google Shape;74;p12"/>
          <p:cNvSpPr txBox="1">
            <a:spLocks noGrp="1"/>
          </p:cNvSpPr>
          <p:nvPr>
            <p:ph type="ctrTitle" idx="5"/>
          </p:nvPr>
        </p:nvSpPr>
        <p:spPr>
          <a:xfrm>
            <a:off x="3690375" y="1806500"/>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solidFill>
                  <a:schemeClr val="dk2"/>
                </a:solidFill>
              </a:defRPr>
            </a:lvl1pPr>
            <a:lvl2pPr lvl="1" rtl="0">
              <a:spcBef>
                <a:spcPts val="0"/>
              </a:spcBef>
              <a:spcAft>
                <a:spcPts val="0"/>
              </a:spcAft>
              <a:buClr>
                <a:schemeClr val="accent6"/>
              </a:buClr>
              <a:buSzPts val="1400"/>
              <a:buNone/>
              <a:defRPr sz="1400">
                <a:solidFill>
                  <a:schemeClr val="accent6"/>
                </a:solidFill>
              </a:defRPr>
            </a:lvl2pPr>
            <a:lvl3pPr lvl="2" rtl="0">
              <a:spcBef>
                <a:spcPts val="0"/>
              </a:spcBef>
              <a:spcAft>
                <a:spcPts val="0"/>
              </a:spcAft>
              <a:buClr>
                <a:schemeClr val="accent6"/>
              </a:buClr>
              <a:buSzPts val="1400"/>
              <a:buNone/>
              <a:defRPr sz="1400">
                <a:solidFill>
                  <a:schemeClr val="accent6"/>
                </a:solidFill>
              </a:defRPr>
            </a:lvl3pPr>
            <a:lvl4pPr lvl="3" rtl="0">
              <a:spcBef>
                <a:spcPts val="0"/>
              </a:spcBef>
              <a:spcAft>
                <a:spcPts val="0"/>
              </a:spcAft>
              <a:buClr>
                <a:schemeClr val="accent6"/>
              </a:buClr>
              <a:buSzPts val="1400"/>
              <a:buNone/>
              <a:defRPr sz="1400">
                <a:solidFill>
                  <a:schemeClr val="accent6"/>
                </a:solidFill>
              </a:defRPr>
            </a:lvl4pPr>
            <a:lvl5pPr lvl="4" rtl="0">
              <a:spcBef>
                <a:spcPts val="0"/>
              </a:spcBef>
              <a:spcAft>
                <a:spcPts val="0"/>
              </a:spcAft>
              <a:buClr>
                <a:schemeClr val="accent6"/>
              </a:buClr>
              <a:buSzPts val="1400"/>
              <a:buNone/>
              <a:defRPr sz="1400">
                <a:solidFill>
                  <a:schemeClr val="accent6"/>
                </a:solidFill>
              </a:defRPr>
            </a:lvl5pPr>
            <a:lvl6pPr lvl="5" rtl="0">
              <a:spcBef>
                <a:spcPts val="0"/>
              </a:spcBef>
              <a:spcAft>
                <a:spcPts val="0"/>
              </a:spcAft>
              <a:buClr>
                <a:schemeClr val="accent6"/>
              </a:buClr>
              <a:buSzPts val="1400"/>
              <a:buNone/>
              <a:defRPr sz="1400">
                <a:solidFill>
                  <a:schemeClr val="accent6"/>
                </a:solidFill>
              </a:defRPr>
            </a:lvl6pPr>
            <a:lvl7pPr lvl="6" rtl="0">
              <a:spcBef>
                <a:spcPts val="0"/>
              </a:spcBef>
              <a:spcAft>
                <a:spcPts val="0"/>
              </a:spcAft>
              <a:buClr>
                <a:schemeClr val="accent6"/>
              </a:buClr>
              <a:buSzPts val="1400"/>
              <a:buNone/>
              <a:defRPr sz="1400">
                <a:solidFill>
                  <a:schemeClr val="accent6"/>
                </a:solidFill>
              </a:defRPr>
            </a:lvl7pPr>
            <a:lvl8pPr lvl="7" rtl="0">
              <a:spcBef>
                <a:spcPts val="0"/>
              </a:spcBef>
              <a:spcAft>
                <a:spcPts val="0"/>
              </a:spcAft>
              <a:buClr>
                <a:schemeClr val="accent6"/>
              </a:buClr>
              <a:buSzPts val="1400"/>
              <a:buNone/>
              <a:defRPr sz="1400">
                <a:solidFill>
                  <a:schemeClr val="accent6"/>
                </a:solidFill>
              </a:defRPr>
            </a:lvl8pPr>
            <a:lvl9pPr lvl="8" rtl="0">
              <a:spcBef>
                <a:spcPts val="0"/>
              </a:spcBef>
              <a:spcAft>
                <a:spcPts val="0"/>
              </a:spcAft>
              <a:buClr>
                <a:schemeClr val="accent6"/>
              </a:buClr>
              <a:buSzPts val="1400"/>
              <a:buNone/>
              <a:defRPr sz="1400">
                <a:solidFill>
                  <a:schemeClr val="accent6"/>
                </a:solidFill>
              </a:defRPr>
            </a:lvl9pPr>
          </a:lstStyle>
          <a:p>
            <a:endParaRPr/>
          </a:p>
        </p:txBody>
      </p:sp>
      <p:sp>
        <p:nvSpPr>
          <p:cNvPr id="75" name="Google Shape;75;p12"/>
          <p:cNvSpPr txBox="1">
            <a:spLocks noGrp="1"/>
          </p:cNvSpPr>
          <p:nvPr>
            <p:ph type="subTitle" idx="6"/>
          </p:nvPr>
        </p:nvSpPr>
        <p:spPr>
          <a:xfrm>
            <a:off x="3842025" y="2100749"/>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100"/>
              <a:buNone/>
              <a:defRPr sz="9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76" name="Google Shape;76;p12"/>
          <p:cNvSpPr txBox="1">
            <a:spLocks noGrp="1"/>
          </p:cNvSpPr>
          <p:nvPr>
            <p:ph type="ctrTitle" idx="7"/>
          </p:nvPr>
        </p:nvSpPr>
        <p:spPr>
          <a:xfrm>
            <a:off x="3707117" y="3549862"/>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solidFill>
                  <a:schemeClr val="dk2"/>
                </a:solidFill>
              </a:defRPr>
            </a:lvl1pPr>
            <a:lvl2pPr lvl="1" rtl="0">
              <a:spcBef>
                <a:spcPts val="0"/>
              </a:spcBef>
              <a:spcAft>
                <a:spcPts val="0"/>
              </a:spcAft>
              <a:buClr>
                <a:schemeClr val="accent6"/>
              </a:buClr>
              <a:buSzPts val="1400"/>
              <a:buNone/>
              <a:defRPr sz="1400">
                <a:solidFill>
                  <a:schemeClr val="accent6"/>
                </a:solidFill>
              </a:defRPr>
            </a:lvl2pPr>
            <a:lvl3pPr lvl="2" rtl="0">
              <a:spcBef>
                <a:spcPts val="0"/>
              </a:spcBef>
              <a:spcAft>
                <a:spcPts val="0"/>
              </a:spcAft>
              <a:buClr>
                <a:schemeClr val="accent6"/>
              </a:buClr>
              <a:buSzPts val="1400"/>
              <a:buNone/>
              <a:defRPr sz="1400">
                <a:solidFill>
                  <a:schemeClr val="accent6"/>
                </a:solidFill>
              </a:defRPr>
            </a:lvl3pPr>
            <a:lvl4pPr lvl="3" rtl="0">
              <a:spcBef>
                <a:spcPts val="0"/>
              </a:spcBef>
              <a:spcAft>
                <a:spcPts val="0"/>
              </a:spcAft>
              <a:buClr>
                <a:schemeClr val="accent6"/>
              </a:buClr>
              <a:buSzPts val="1400"/>
              <a:buNone/>
              <a:defRPr sz="1400">
                <a:solidFill>
                  <a:schemeClr val="accent6"/>
                </a:solidFill>
              </a:defRPr>
            </a:lvl4pPr>
            <a:lvl5pPr lvl="4" rtl="0">
              <a:spcBef>
                <a:spcPts val="0"/>
              </a:spcBef>
              <a:spcAft>
                <a:spcPts val="0"/>
              </a:spcAft>
              <a:buClr>
                <a:schemeClr val="accent6"/>
              </a:buClr>
              <a:buSzPts val="1400"/>
              <a:buNone/>
              <a:defRPr sz="1400">
                <a:solidFill>
                  <a:schemeClr val="accent6"/>
                </a:solidFill>
              </a:defRPr>
            </a:lvl5pPr>
            <a:lvl6pPr lvl="5" rtl="0">
              <a:spcBef>
                <a:spcPts val="0"/>
              </a:spcBef>
              <a:spcAft>
                <a:spcPts val="0"/>
              </a:spcAft>
              <a:buClr>
                <a:schemeClr val="accent6"/>
              </a:buClr>
              <a:buSzPts val="1400"/>
              <a:buNone/>
              <a:defRPr sz="1400">
                <a:solidFill>
                  <a:schemeClr val="accent6"/>
                </a:solidFill>
              </a:defRPr>
            </a:lvl6pPr>
            <a:lvl7pPr lvl="6" rtl="0">
              <a:spcBef>
                <a:spcPts val="0"/>
              </a:spcBef>
              <a:spcAft>
                <a:spcPts val="0"/>
              </a:spcAft>
              <a:buClr>
                <a:schemeClr val="accent6"/>
              </a:buClr>
              <a:buSzPts val="1400"/>
              <a:buNone/>
              <a:defRPr sz="1400">
                <a:solidFill>
                  <a:schemeClr val="accent6"/>
                </a:solidFill>
              </a:defRPr>
            </a:lvl7pPr>
            <a:lvl8pPr lvl="7" rtl="0">
              <a:spcBef>
                <a:spcPts val="0"/>
              </a:spcBef>
              <a:spcAft>
                <a:spcPts val="0"/>
              </a:spcAft>
              <a:buClr>
                <a:schemeClr val="accent6"/>
              </a:buClr>
              <a:buSzPts val="1400"/>
              <a:buNone/>
              <a:defRPr sz="1400">
                <a:solidFill>
                  <a:schemeClr val="accent6"/>
                </a:solidFill>
              </a:defRPr>
            </a:lvl8pPr>
            <a:lvl9pPr lvl="8" rtl="0">
              <a:spcBef>
                <a:spcPts val="0"/>
              </a:spcBef>
              <a:spcAft>
                <a:spcPts val="0"/>
              </a:spcAft>
              <a:buClr>
                <a:schemeClr val="accent6"/>
              </a:buClr>
              <a:buSzPts val="1400"/>
              <a:buNone/>
              <a:defRPr sz="1400">
                <a:solidFill>
                  <a:schemeClr val="accent6"/>
                </a:solidFill>
              </a:defRPr>
            </a:lvl9pPr>
          </a:lstStyle>
          <a:p>
            <a:endParaRPr/>
          </a:p>
        </p:txBody>
      </p:sp>
      <p:sp>
        <p:nvSpPr>
          <p:cNvPr id="77" name="Google Shape;77;p12"/>
          <p:cNvSpPr txBox="1">
            <a:spLocks noGrp="1"/>
          </p:cNvSpPr>
          <p:nvPr>
            <p:ph type="subTitle" idx="8"/>
          </p:nvPr>
        </p:nvSpPr>
        <p:spPr>
          <a:xfrm>
            <a:off x="3858772" y="3890201"/>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100"/>
              <a:buNone/>
              <a:defRPr sz="9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78" name="Google Shape;78;p12"/>
          <p:cNvSpPr txBox="1">
            <a:spLocks noGrp="1"/>
          </p:cNvSpPr>
          <p:nvPr>
            <p:ph type="ctrTitle" idx="9"/>
          </p:nvPr>
        </p:nvSpPr>
        <p:spPr>
          <a:xfrm>
            <a:off x="5343519" y="3549862"/>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solidFill>
                  <a:schemeClr val="dk2"/>
                </a:solidFill>
              </a:defRPr>
            </a:lvl1pPr>
            <a:lvl2pPr lvl="1" rtl="0">
              <a:spcBef>
                <a:spcPts val="0"/>
              </a:spcBef>
              <a:spcAft>
                <a:spcPts val="0"/>
              </a:spcAft>
              <a:buClr>
                <a:schemeClr val="accent6"/>
              </a:buClr>
              <a:buSzPts val="1400"/>
              <a:buNone/>
              <a:defRPr sz="1400">
                <a:solidFill>
                  <a:schemeClr val="accent6"/>
                </a:solidFill>
              </a:defRPr>
            </a:lvl2pPr>
            <a:lvl3pPr lvl="2" rtl="0">
              <a:spcBef>
                <a:spcPts val="0"/>
              </a:spcBef>
              <a:spcAft>
                <a:spcPts val="0"/>
              </a:spcAft>
              <a:buClr>
                <a:schemeClr val="accent6"/>
              </a:buClr>
              <a:buSzPts val="1400"/>
              <a:buNone/>
              <a:defRPr sz="1400">
                <a:solidFill>
                  <a:schemeClr val="accent6"/>
                </a:solidFill>
              </a:defRPr>
            </a:lvl3pPr>
            <a:lvl4pPr lvl="3" rtl="0">
              <a:spcBef>
                <a:spcPts val="0"/>
              </a:spcBef>
              <a:spcAft>
                <a:spcPts val="0"/>
              </a:spcAft>
              <a:buClr>
                <a:schemeClr val="accent6"/>
              </a:buClr>
              <a:buSzPts val="1400"/>
              <a:buNone/>
              <a:defRPr sz="1400">
                <a:solidFill>
                  <a:schemeClr val="accent6"/>
                </a:solidFill>
              </a:defRPr>
            </a:lvl4pPr>
            <a:lvl5pPr lvl="4" rtl="0">
              <a:spcBef>
                <a:spcPts val="0"/>
              </a:spcBef>
              <a:spcAft>
                <a:spcPts val="0"/>
              </a:spcAft>
              <a:buClr>
                <a:schemeClr val="accent6"/>
              </a:buClr>
              <a:buSzPts val="1400"/>
              <a:buNone/>
              <a:defRPr sz="1400">
                <a:solidFill>
                  <a:schemeClr val="accent6"/>
                </a:solidFill>
              </a:defRPr>
            </a:lvl5pPr>
            <a:lvl6pPr lvl="5" rtl="0">
              <a:spcBef>
                <a:spcPts val="0"/>
              </a:spcBef>
              <a:spcAft>
                <a:spcPts val="0"/>
              </a:spcAft>
              <a:buClr>
                <a:schemeClr val="accent6"/>
              </a:buClr>
              <a:buSzPts val="1400"/>
              <a:buNone/>
              <a:defRPr sz="1400">
                <a:solidFill>
                  <a:schemeClr val="accent6"/>
                </a:solidFill>
              </a:defRPr>
            </a:lvl6pPr>
            <a:lvl7pPr lvl="6" rtl="0">
              <a:spcBef>
                <a:spcPts val="0"/>
              </a:spcBef>
              <a:spcAft>
                <a:spcPts val="0"/>
              </a:spcAft>
              <a:buClr>
                <a:schemeClr val="accent6"/>
              </a:buClr>
              <a:buSzPts val="1400"/>
              <a:buNone/>
              <a:defRPr sz="1400">
                <a:solidFill>
                  <a:schemeClr val="accent6"/>
                </a:solidFill>
              </a:defRPr>
            </a:lvl7pPr>
            <a:lvl8pPr lvl="7" rtl="0">
              <a:spcBef>
                <a:spcPts val="0"/>
              </a:spcBef>
              <a:spcAft>
                <a:spcPts val="0"/>
              </a:spcAft>
              <a:buClr>
                <a:schemeClr val="accent6"/>
              </a:buClr>
              <a:buSzPts val="1400"/>
              <a:buNone/>
              <a:defRPr sz="1400">
                <a:solidFill>
                  <a:schemeClr val="accent6"/>
                </a:solidFill>
              </a:defRPr>
            </a:lvl8pPr>
            <a:lvl9pPr lvl="8" rtl="0">
              <a:spcBef>
                <a:spcPts val="0"/>
              </a:spcBef>
              <a:spcAft>
                <a:spcPts val="0"/>
              </a:spcAft>
              <a:buClr>
                <a:schemeClr val="accent6"/>
              </a:buClr>
              <a:buSzPts val="1400"/>
              <a:buNone/>
              <a:defRPr sz="1400">
                <a:solidFill>
                  <a:schemeClr val="accent6"/>
                </a:solidFill>
              </a:defRPr>
            </a:lvl9pPr>
          </a:lstStyle>
          <a:p>
            <a:endParaRPr/>
          </a:p>
        </p:txBody>
      </p:sp>
      <p:sp>
        <p:nvSpPr>
          <p:cNvPr id="79" name="Google Shape;79;p12"/>
          <p:cNvSpPr txBox="1">
            <a:spLocks noGrp="1"/>
          </p:cNvSpPr>
          <p:nvPr>
            <p:ph type="subTitle" idx="13"/>
          </p:nvPr>
        </p:nvSpPr>
        <p:spPr>
          <a:xfrm>
            <a:off x="5500261" y="3890201"/>
            <a:ext cx="1477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100"/>
              <a:buNone/>
              <a:defRPr sz="9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80" name="Google Shape;80;p12"/>
          <p:cNvSpPr txBox="1">
            <a:spLocks noGrp="1"/>
          </p:cNvSpPr>
          <p:nvPr>
            <p:ph type="ctrTitle" idx="14"/>
          </p:nvPr>
        </p:nvSpPr>
        <p:spPr>
          <a:xfrm>
            <a:off x="6979921" y="3549862"/>
            <a:ext cx="17805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solidFill>
                  <a:schemeClr val="dk2"/>
                </a:solidFill>
              </a:defRPr>
            </a:lvl1pPr>
            <a:lvl2pPr lvl="1" rtl="0">
              <a:spcBef>
                <a:spcPts val="0"/>
              </a:spcBef>
              <a:spcAft>
                <a:spcPts val="0"/>
              </a:spcAft>
              <a:buClr>
                <a:schemeClr val="accent6"/>
              </a:buClr>
              <a:buSzPts val="1400"/>
              <a:buNone/>
              <a:defRPr sz="1400">
                <a:solidFill>
                  <a:schemeClr val="accent6"/>
                </a:solidFill>
              </a:defRPr>
            </a:lvl2pPr>
            <a:lvl3pPr lvl="2" rtl="0">
              <a:spcBef>
                <a:spcPts val="0"/>
              </a:spcBef>
              <a:spcAft>
                <a:spcPts val="0"/>
              </a:spcAft>
              <a:buClr>
                <a:schemeClr val="accent6"/>
              </a:buClr>
              <a:buSzPts val="1400"/>
              <a:buNone/>
              <a:defRPr sz="1400">
                <a:solidFill>
                  <a:schemeClr val="accent6"/>
                </a:solidFill>
              </a:defRPr>
            </a:lvl3pPr>
            <a:lvl4pPr lvl="3" rtl="0">
              <a:spcBef>
                <a:spcPts val="0"/>
              </a:spcBef>
              <a:spcAft>
                <a:spcPts val="0"/>
              </a:spcAft>
              <a:buClr>
                <a:schemeClr val="accent6"/>
              </a:buClr>
              <a:buSzPts val="1400"/>
              <a:buNone/>
              <a:defRPr sz="1400">
                <a:solidFill>
                  <a:schemeClr val="accent6"/>
                </a:solidFill>
              </a:defRPr>
            </a:lvl4pPr>
            <a:lvl5pPr lvl="4" rtl="0">
              <a:spcBef>
                <a:spcPts val="0"/>
              </a:spcBef>
              <a:spcAft>
                <a:spcPts val="0"/>
              </a:spcAft>
              <a:buClr>
                <a:schemeClr val="accent6"/>
              </a:buClr>
              <a:buSzPts val="1400"/>
              <a:buNone/>
              <a:defRPr sz="1400">
                <a:solidFill>
                  <a:schemeClr val="accent6"/>
                </a:solidFill>
              </a:defRPr>
            </a:lvl5pPr>
            <a:lvl6pPr lvl="5" rtl="0">
              <a:spcBef>
                <a:spcPts val="0"/>
              </a:spcBef>
              <a:spcAft>
                <a:spcPts val="0"/>
              </a:spcAft>
              <a:buClr>
                <a:schemeClr val="accent6"/>
              </a:buClr>
              <a:buSzPts val="1400"/>
              <a:buNone/>
              <a:defRPr sz="1400">
                <a:solidFill>
                  <a:schemeClr val="accent6"/>
                </a:solidFill>
              </a:defRPr>
            </a:lvl6pPr>
            <a:lvl7pPr lvl="6" rtl="0">
              <a:spcBef>
                <a:spcPts val="0"/>
              </a:spcBef>
              <a:spcAft>
                <a:spcPts val="0"/>
              </a:spcAft>
              <a:buClr>
                <a:schemeClr val="accent6"/>
              </a:buClr>
              <a:buSzPts val="1400"/>
              <a:buNone/>
              <a:defRPr sz="1400">
                <a:solidFill>
                  <a:schemeClr val="accent6"/>
                </a:solidFill>
              </a:defRPr>
            </a:lvl7pPr>
            <a:lvl8pPr lvl="7" rtl="0">
              <a:spcBef>
                <a:spcPts val="0"/>
              </a:spcBef>
              <a:spcAft>
                <a:spcPts val="0"/>
              </a:spcAft>
              <a:buClr>
                <a:schemeClr val="accent6"/>
              </a:buClr>
              <a:buSzPts val="1400"/>
              <a:buNone/>
              <a:defRPr sz="1400">
                <a:solidFill>
                  <a:schemeClr val="accent6"/>
                </a:solidFill>
              </a:defRPr>
            </a:lvl8pPr>
            <a:lvl9pPr lvl="8" rtl="0">
              <a:spcBef>
                <a:spcPts val="0"/>
              </a:spcBef>
              <a:spcAft>
                <a:spcPts val="0"/>
              </a:spcAft>
              <a:buClr>
                <a:schemeClr val="accent6"/>
              </a:buClr>
              <a:buSzPts val="1400"/>
              <a:buNone/>
              <a:defRPr sz="1400">
                <a:solidFill>
                  <a:schemeClr val="accent6"/>
                </a:solidFill>
              </a:defRPr>
            </a:lvl9pPr>
          </a:lstStyle>
          <a:p>
            <a:endParaRPr/>
          </a:p>
        </p:txBody>
      </p:sp>
      <p:sp>
        <p:nvSpPr>
          <p:cNvPr id="81" name="Google Shape;81;p12"/>
          <p:cNvSpPr txBox="1">
            <a:spLocks noGrp="1"/>
          </p:cNvSpPr>
          <p:nvPr>
            <p:ph type="subTitle" idx="15"/>
          </p:nvPr>
        </p:nvSpPr>
        <p:spPr>
          <a:xfrm>
            <a:off x="7141750" y="3890201"/>
            <a:ext cx="14568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100"/>
              <a:buNone/>
              <a:defRPr sz="9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p:cSld name="CUSTOM_25_1">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3"/>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
        <p:nvSpPr>
          <p:cNvPr id="84" name="Google Shape;84;p13"/>
          <p:cNvSpPr txBox="1">
            <a:spLocks noGrp="1"/>
          </p:cNvSpPr>
          <p:nvPr>
            <p:ph type="ctrTitle" idx="2"/>
          </p:nvPr>
        </p:nvSpPr>
        <p:spPr>
          <a:xfrm>
            <a:off x="1741950" y="2846700"/>
            <a:ext cx="12579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5" name="Google Shape;85;p13"/>
          <p:cNvSpPr txBox="1">
            <a:spLocks noGrp="1"/>
          </p:cNvSpPr>
          <p:nvPr>
            <p:ph type="subTitle" idx="1"/>
          </p:nvPr>
        </p:nvSpPr>
        <p:spPr>
          <a:xfrm>
            <a:off x="1741950" y="1650025"/>
            <a:ext cx="2157300" cy="100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3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86" name="Google Shape;86;p13"/>
          <p:cNvSpPr txBox="1">
            <a:spLocks noGrp="1"/>
          </p:cNvSpPr>
          <p:nvPr>
            <p:ph type="ctrTitle" idx="3"/>
          </p:nvPr>
        </p:nvSpPr>
        <p:spPr>
          <a:xfrm>
            <a:off x="5633751" y="3635300"/>
            <a:ext cx="1780500" cy="427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7" name="Google Shape;87;p13"/>
          <p:cNvSpPr txBox="1">
            <a:spLocks noGrp="1"/>
          </p:cNvSpPr>
          <p:nvPr>
            <p:ph type="subTitle" idx="4"/>
          </p:nvPr>
        </p:nvSpPr>
        <p:spPr>
          <a:xfrm>
            <a:off x="5256958" y="2440056"/>
            <a:ext cx="2157300" cy="100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3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2">
  <p:cSld name="CUSTOM_15_1">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4">
  <p:cSld name="CUSTOM_27">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flipH="1">
            <a:off x="1180003" y="1347038"/>
            <a:ext cx="5195700" cy="192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6500"/>
              <a:buNone/>
              <a:defRPr sz="6500">
                <a:solidFill>
                  <a:schemeClr val="dk2"/>
                </a:solidFill>
              </a:defRPr>
            </a:lvl2pPr>
            <a:lvl3pPr lvl="2" rtl="0">
              <a:spcBef>
                <a:spcPts val="0"/>
              </a:spcBef>
              <a:spcAft>
                <a:spcPts val="0"/>
              </a:spcAft>
              <a:buClr>
                <a:schemeClr val="dk2"/>
              </a:buClr>
              <a:buSzPts val="6500"/>
              <a:buNone/>
              <a:defRPr sz="6500">
                <a:solidFill>
                  <a:schemeClr val="dk2"/>
                </a:solidFill>
              </a:defRPr>
            </a:lvl3pPr>
            <a:lvl4pPr lvl="3" rtl="0">
              <a:spcBef>
                <a:spcPts val="0"/>
              </a:spcBef>
              <a:spcAft>
                <a:spcPts val="0"/>
              </a:spcAft>
              <a:buClr>
                <a:schemeClr val="dk2"/>
              </a:buClr>
              <a:buSzPts val="6500"/>
              <a:buNone/>
              <a:defRPr sz="6500">
                <a:solidFill>
                  <a:schemeClr val="dk2"/>
                </a:solidFill>
              </a:defRPr>
            </a:lvl4pPr>
            <a:lvl5pPr lvl="4" rtl="0">
              <a:spcBef>
                <a:spcPts val="0"/>
              </a:spcBef>
              <a:spcAft>
                <a:spcPts val="0"/>
              </a:spcAft>
              <a:buClr>
                <a:schemeClr val="dk2"/>
              </a:buClr>
              <a:buSzPts val="6500"/>
              <a:buNone/>
              <a:defRPr sz="6500">
                <a:solidFill>
                  <a:schemeClr val="dk2"/>
                </a:solidFill>
              </a:defRPr>
            </a:lvl5pPr>
            <a:lvl6pPr lvl="5" rtl="0">
              <a:spcBef>
                <a:spcPts val="0"/>
              </a:spcBef>
              <a:spcAft>
                <a:spcPts val="0"/>
              </a:spcAft>
              <a:buClr>
                <a:schemeClr val="dk2"/>
              </a:buClr>
              <a:buSzPts val="6500"/>
              <a:buNone/>
              <a:defRPr sz="6500">
                <a:solidFill>
                  <a:schemeClr val="dk2"/>
                </a:solidFill>
              </a:defRPr>
            </a:lvl6pPr>
            <a:lvl7pPr lvl="6" rtl="0">
              <a:spcBef>
                <a:spcPts val="0"/>
              </a:spcBef>
              <a:spcAft>
                <a:spcPts val="0"/>
              </a:spcAft>
              <a:buClr>
                <a:schemeClr val="dk2"/>
              </a:buClr>
              <a:buSzPts val="6500"/>
              <a:buNone/>
              <a:defRPr sz="6500">
                <a:solidFill>
                  <a:schemeClr val="dk2"/>
                </a:solidFill>
              </a:defRPr>
            </a:lvl7pPr>
            <a:lvl8pPr lvl="7" rtl="0">
              <a:spcBef>
                <a:spcPts val="0"/>
              </a:spcBef>
              <a:spcAft>
                <a:spcPts val="0"/>
              </a:spcAft>
              <a:buClr>
                <a:schemeClr val="dk2"/>
              </a:buClr>
              <a:buSzPts val="6500"/>
              <a:buNone/>
              <a:defRPr sz="6500">
                <a:solidFill>
                  <a:schemeClr val="dk2"/>
                </a:solidFill>
              </a:defRPr>
            </a:lvl8pPr>
            <a:lvl9pPr lvl="8" rtl="0">
              <a:spcBef>
                <a:spcPts val="0"/>
              </a:spcBef>
              <a:spcAft>
                <a:spcPts val="0"/>
              </a:spcAft>
              <a:buClr>
                <a:schemeClr val="dk2"/>
              </a:buClr>
              <a:buSzPts val="6500"/>
              <a:buNone/>
              <a:defRPr sz="6500">
                <a:solidFill>
                  <a:schemeClr val="dk2"/>
                </a:solidFill>
              </a:defRPr>
            </a:lvl9pPr>
          </a:lstStyle>
          <a:p>
            <a:endParaRPr/>
          </a:p>
        </p:txBody>
      </p:sp>
      <p:sp>
        <p:nvSpPr>
          <p:cNvPr id="92" name="Google Shape;92;p15"/>
          <p:cNvSpPr txBox="1">
            <a:spLocks noGrp="1"/>
          </p:cNvSpPr>
          <p:nvPr>
            <p:ph type="title" idx="2" hasCustomPrompt="1"/>
          </p:nvPr>
        </p:nvSpPr>
        <p:spPr>
          <a:xfrm flipH="1">
            <a:off x="1180003" y="1035213"/>
            <a:ext cx="2979300" cy="754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9600"/>
              <a:buNone/>
              <a:defRPr sz="9600">
                <a:solidFill>
                  <a:schemeClr val="dk2"/>
                </a:solidFill>
              </a:defRPr>
            </a:lvl1pPr>
            <a:lvl2pPr lvl="1"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93" name="Google Shape;93;p15"/>
          <p:cNvSpPr txBox="1">
            <a:spLocks noGrp="1"/>
          </p:cNvSpPr>
          <p:nvPr>
            <p:ph type="subTitle" idx="1"/>
          </p:nvPr>
        </p:nvSpPr>
        <p:spPr>
          <a:xfrm>
            <a:off x="1180003" y="2742989"/>
            <a:ext cx="4224900" cy="5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100">
                <a:solidFill>
                  <a:schemeClr val="lt2"/>
                </a:solidFill>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Columns">
  <p:cSld name="CUSTOM_28">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16"/>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
        <p:nvSpPr>
          <p:cNvPr id="96" name="Google Shape;96;p16"/>
          <p:cNvSpPr txBox="1">
            <a:spLocks noGrp="1"/>
          </p:cNvSpPr>
          <p:nvPr>
            <p:ph type="ctrTitle" idx="2"/>
          </p:nvPr>
        </p:nvSpPr>
        <p:spPr>
          <a:xfrm>
            <a:off x="2285760" y="1652042"/>
            <a:ext cx="1793100" cy="427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97" name="Google Shape;97;p16"/>
          <p:cNvSpPr txBox="1">
            <a:spLocks noGrp="1"/>
          </p:cNvSpPr>
          <p:nvPr>
            <p:ph type="subTitle" idx="1"/>
          </p:nvPr>
        </p:nvSpPr>
        <p:spPr>
          <a:xfrm>
            <a:off x="2285760" y="1946292"/>
            <a:ext cx="1708200" cy="100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100"/>
              <a:buNone/>
              <a:defRPr sz="11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98" name="Google Shape;98;p16"/>
          <p:cNvSpPr txBox="1">
            <a:spLocks noGrp="1"/>
          </p:cNvSpPr>
          <p:nvPr>
            <p:ph type="ctrTitle" idx="3"/>
          </p:nvPr>
        </p:nvSpPr>
        <p:spPr>
          <a:xfrm>
            <a:off x="2285760" y="3570573"/>
            <a:ext cx="1793100" cy="427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99" name="Google Shape;99;p16"/>
          <p:cNvSpPr txBox="1">
            <a:spLocks noGrp="1"/>
          </p:cNvSpPr>
          <p:nvPr>
            <p:ph type="subTitle" idx="4"/>
          </p:nvPr>
        </p:nvSpPr>
        <p:spPr>
          <a:xfrm>
            <a:off x="2285760" y="3864823"/>
            <a:ext cx="1708200" cy="100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100"/>
              <a:buNone/>
              <a:defRPr sz="11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100" name="Google Shape;100;p16"/>
          <p:cNvSpPr txBox="1">
            <a:spLocks noGrp="1"/>
          </p:cNvSpPr>
          <p:nvPr>
            <p:ph type="ctrTitle" idx="5"/>
          </p:nvPr>
        </p:nvSpPr>
        <p:spPr>
          <a:xfrm>
            <a:off x="5047297" y="1652042"/>
            <a:ext cx="1793100" cy="42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2"/>
              </a:buClr>
              <a:buSzPts val="1400"/>
              <a:buNone/>
              <a:defRPr sz="1400">
                <a:solidFill>
                  <a:schemeClr val="dk2"/>
                </a:solidFill>
              </a:defRPr>
            </a:lvl1pPr>
            <a:lvl2pPr lvl="1" algn="r" rtl="0">
              <a:spcBef>
                <a:spcPts val="0"/>
              </a:spcBef>
              <a:spcAft>
                <a:spcPts val="0"/>
              </a:spcAft>
              <a:buClr>
                <a:schemeClr val="dk2"/>
              </a:buClr>
              <a:buSzPts val="1400"/>
              <a:buNone/>
              <a:defRPr sz="1400">
                <a:solidFill>
                  <a:schemeClr val="dk2"/>
                </a:solidFill>
              </a:defRPr>
            </a:lvl2pPr>
            <a:lvl3pPr lvl="2" algn="r" rtl="0">
              <a:spcBef>
                <a:spcPts val="0"/>
              </a:spcBef>
              <a:spcAft>
                <a:spcPts val="0"/>
              </a:spcAft>
              <a:buClr>
                <a:schemeClr val="dk2"/>
              </a:buClr>
              <a:buSzPts val="1400"/>
              <a:buNone/>
              <a:defRPr sz="1400">
                <a:solidFill>
                  <a:schemeClr val="dk2"/>
                </a:solidFill>
              </a:defRPr>
            </a:lvl3pPr>
            <a:lvl4pPr lvl="3" algn="r" rtl="0">
              <a:spcBef>
                <a:spcPts val="0"/>
              </a:spcBef>
              <a:spcAft>
                <a:spcPts val="0"/>
              </a:spcAft>
              <a:buClr>
                <a:schemeClr val="dk2"/>
              </a:buClr>
              <a:buSzPts val="1400"/>
              <a:buNone/>
              <a:defRPr sz="1400">
                <a:solidFill>
                  <a:schemeClr val="dk2"/>
                </a:solidFill>
              </a:defRPr>
            </a:lvl4pPr>
            <a:lvl5pPr lvl="4" algn="r" rtl="0">
              <a:spcBef>
                <a:spcPts val="0"/>
              </a:spcBef>
              <a:spcAft>
                <a:spcPts val="0"/>
              </a:spcAft>
              <a:buClr>
                <a:schemeClr val="dk2"/>
              </a:buClr>
              <a:buSzPts val="1400"/>
              <a:buNone/>
              <a:defRPr sz="1400">
                <a:solidFill>
                  <a:schemeClr val="dk2"/>
                </a:solidFill>
              </a:defRPr>
            </a:lvl5pPr>
            <a:lvl6pPr lvl="5" algn="r" rtl="0">
              <a:spcBef>
                <a:spcPts val="0"/>
              </a:spcBef>
              <a:spcAft>
                <a:spcPts val="0"/>
              </a:spcAft>
              <a:buClr>
                <a:schemeClr val="dk2"/>
              </a:buClr>
              <a:buSzPts val="1400"/>
              <a:buNone/>
              <a:defRPr sz="1400">
                <a:solidFill>
                  <a:schemeClr val="dk2"/>
                </a:solidFill>
              </a:defRPr>
            </a:lvl6pPr>
            <a:lvl7pPr lvl="6" algn="r" rtl="0">
              <a:spcBef>
                <a:spcPts val="0"/>
              </a:spcBef>
              <a:spcAft>
                <a:spcPts val="0"/>
              </a:spcAft>
              <a:buClr>
                <a:schemeClr val="dk2"/>
              </a:buClr>
              <a:buSzPts val="1400"/>
              <a:buNone/>
              <a:defRPr sz="1400">
                <a:solidFill>
                  <a:schemeClr val="dk2"/>
                </a:solidFill>
              </a:defRPr>
            </a:lvl7pPr>
            <a:lvl8pPr lvl="7" algn="r" rtl="0">
              <a:spcBef>
                <a:spcPts val="0"/>
              </a:spcBef>
              <a:spcAft>
                <a:spcPts val="0"/>
              </a:spcAft>
              <a:buClr>
                <a:schemeClr val="dk2"/>
              </a:buClr>
              <a:buSzPts val="1400"/>
              <a:buNone/>
              <a:defRPr sz="1400">
                <a:solidFill>
                  <a:schemeClr val="dk2"/>
                </a:solidFill>
              </a:defRPr>
            </a:lvl8pPr>
            <a:lvl9pPr lvl="8" algn="r" rtl="0">
              <a:spcBef>
                <a:spcPts val="0"/>
              </a:spcBef>
              <a:spcAft>
                <a:spcPts val="0"/>
              </a:spcAft>
              <a:buClr>
                <a:schemeClr val="dk2"/>
              </a:buClr>
              <a:buSzPts val="1400"/>
              <a:buNone/>
              <a:defRPr sz="1400">
                <a:solidFill>
                  <a:schemeClr val="dk2"/>
                </a:solidFill>
              </a:defRPr>
            </a:lvl9pPr>
          </a:lstStyle>
          <a:p>
            <a:endParaRPr/>
          </a:p>
        </p:txBody>
      </p:sp>
      <p:sp>
        <p:nvSpPr>
          <p:cNvPr id="101" name="Google Shape;101;p16"/>
          <p:cNvSpPr txBox="1">
            <a:spLocks noGrp="1"/>
          </p:cNvSpPr>
          <p:nvPr>
            <p:ph type="subTitle" idx="6"/>
          </p:nvPr>
        </p:nvSpPr>
        <p:spPr>
          <a:xfrm>
            <a:off x="5047299" y="1946292"/>
            <a:ext cx="1793100" cy="100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1100"/>
              <a:buNone/>
              <a:defRPr sz="1100">
                <a:solidFill>
                  <a:schemeClr val="lt2"/>
                </a:solidFill>
              </a:defRPr>
            </a:lvl1pPr>
            <a:lvl2pPr lvl="1" algn="r" rtl="0">
              <a:lnSpc>
                <a:spcPct val="100000"/>
              </a:lnSpc>
              <a:spcBef>
                <a:spcPts val="0"/>
              </a:spcBef>
              <a:spcAft>
                <a:spcPts val="0"/>
              </a:spcAft>
              <a:buClr>
                <a:schemeClr val="lt2"/>
              </a:buClr>
              <a:buSzPts val="1100"/>
              <a:buNone/>
              <a:defRPr sz="1100">
                <a:solidFill>
                  <a:schemeClr val="lt2"/>
                </a:solidFill>
              </a:defRPr>
            </a:lvl2pPr>
            <a:lvl3pPr lvl="2" algn="r" rtl="0">
              <a:lnSpc>
                <a:spcPct val="100000"/>
              </a:lnSpc>
              <a:spcBef>
                <a:spcPts val="0"/>
              </a:spcBef>
              <a:spcAft>
                <a:spcPts val="0"/>
              </a:spcAft>
              <a:buClr>
                <a:schemeClr val="lt2"/>
              </a:buClr>
              <a:buSzPts val="1100"/>
              <a:buNone/>
              <a:defRPr sz="1100">
                <a:solidFill>
                  <a:schemeClr val="lt2"/>
                </a:solidFill>
              </a:defRPr>
            </a:lvl3pPr>
            <a:lvl4pPr lvl="3" algn="r" rtl="0">
              <a:lnSpc>
                <a:spcPct val="100000"/>
              </a:lnSpc>
              <a:spcBef>
                <a:spcPts val="0"/>
              </a:spcBef>
              <a:spcAft>
                <a:spcPts val="0"/>
              </a:spcAft>
              <a:buClr>
                <a:schemeClr val="lt2"/>
              </a:buClr>
              <a:buSzPts val="1100"/>
              <a:buNone/>
              <a:defRPr sz="1100">
                <a:solidFill>
                  <a:schemeClr val="lt2"/>
                </a:solidFill>
              </a:defRPr>
            </a:lvl4pPr>
            <a:lvl5pPr lvl="4" algn="r" rtl="0">
              <a:lnSpc>
                <a:spcPct val="100000"/>
              </a:lnSpc>
              <a:spcBef>
                <a:spcPts val="0"/>
              </a:spcBef>
              <a:spcAft>
                <a:spcPts val="0"/>
              </a:spcAft>
              <a:buClr>
                <a:schemeClr val="lt2"/>
              </a:buClr>
              <a:buSzPts val="1100"/>
              <a:buNone/>
              <a:defRPr sz="1100">
                <a:solidFill>
                  <a:schemeClr val="lt2"/>
                </a:solidFill>
              </a:defRPr>
            </a:lvl5pPr>
            <a:lvl6pPr lvl="5" algn="r" rtl="0">
              <a:lnSpc>
                <a:spcPct val="100000"/>
              </a:lnSpc>
              <a:spcBef>
                <a:spcPts val="0"/>
              </a:spcBef>
              <a:spcAft>
                <a:spcPts val="0"/>
              </a:spcAft>
              <a:buClr>
                <a:schemeClr val="lt2"/>
              </a:buClr>
              <a:buSzPts val="1100"/>
              <a:buNone/>
              <a:defRPr sz="1100">
                <a:solidFill>
                  <a:schemeClr val="lt2"/>
                </a:solidFill>
              </a:defRPr>
            </a:lvl6pPr>
            <a:lvl7pPr lvl="6" algn="r" rtl="0">
              <a:lnSpc>
                <a:spcPct val="100000"/>
              </a:lnSpc>
              <a:spcBef>
                <a:spcPts val="0"/>
              </a:spcBef>
              <a:spcAft>
                <a:spcPts val="0"/>
              </a:spcAft>
              <a:buClr>
                <a:schemeClr val="lt2"/>
              </a:buClr>
              <a:buSzPts val="1100"/>
              <a:buNone/>
              <a:defRPr sz="1100">
                <a:solidFill>
                  <a:schemeClr val="lt2"/>
                </a:solidFill>
              </a:defRPr>
            </a:lvl7pPr>
            <a:lvl8pPr lvl="7" algn="r" rtl="0">
              <a:lnSpc>
                <a:spcPct val="100000"/>
              </a:lnSpc>
              <a:spcBef>
                <a:spcPts val="0"/>
              </a:spcBef>
              <a:spcAft>
                <a:spcPts val="0"/>
              </a:spcAft>
              <a:buClr>
                <a:schemeClr val="lt2"/>
              </a:buClr>
              <a:buSzPts val="1100"/>
              <a:buNone/>
              <a:defRPr sz="1100">
                <a:solidFill>
                  <a:schemeClr val="lt2"/>
                </a:solidFill>
              </a:defRPr>
            </a:lvl8pPr>
            <a:lvl9pPr lvl="8" algn="r"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102" name="Google Shape;102;p16"/>
          <p:cNvSpPr txBox="1">
            <a:spLocks noGrp="1"/>
          </p:cNvSpPr>
          <p:nvPr>
            <p:ph type="ctrTitle" idx="7"/>
          </p:nvPr>
        </p:nvSpPr>
        <p:spPr>
          <a:xfrm>
            <a:off x="5047297" y="3570573"/>
            <a:ext cx="1793100" cy="42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2"/>
              </a:buClr>
              <a:buSzPts val="1400"/>
              <a:buNone/>
              <a:defRPr sz="1400">
                <a:solidFill>
                  <a:schemeClr val="dk2"/>
                </a:solidFill>
              </a:defRPr>
            </a:lvl1pPr>
            <a:lvl2pPr lvl="1" algn="r" rtl="0">
              <a:spcBef>
                <a:spcPts val="0"/>
              </a:spcBef>
              <a:spcAft>
                <a:spcPts val="0"/>
              </a:spcAft>
              <a:buClr>
                <a:schemeClr val="dk2"/>
              </a:buClr>
              <a:buSzPts val="1400"/>
              <a:buNone/>
              <a:defRPr sz="1400">
                <a:solidFill>
                  <a:schemeClr val="dk2"/>
                </a:solidFill>
              </a:defRPr>
            </a:lvl2pPr>
            <a:lvl3pPr lvl="2" algn="r" rtl="0">
              <a:spcBef>
                <a:spcPts val="0"/>
              </a:spcBef>
              <a:spcAft>
                <a:spcPts val="0"/>
              </a:spcAft>
              <a:buClr>
                <a:schemeClr val="dk2"/>
              </a:buClr>
              <a:buSzPts val="1400"/>
              <a:buNone/>
              <a:defRPr sz="1400">
                <a:solidFill>
                  <a:schemeClr val="dk2"/>
                </a:solidFill>
              </a:defRPr>
            </a:lvl3pPr>
            <a:lvl4pPr lvl="3" algn="r" rtl="0">
              <a:spcBef>
                <a:spcPts val="0"/>
              </a:spcBef>
              <a:spcAft>
                <a:spcPts val="0"/>
              </a:spcAft>
              <a:buClr>
                <a:schemeClr val="dk2"/>
              </a:buClr>
              <a:buSzPts val="1400"/>
              <a:buNone/>
              <a:defRPr sz="1400">
                <a:solidFill>
                  <a:schemeClr val="dk2"/>
                </a:solidFill>
              </a:defRPr>
            </a:lvl4pPr>
            <a:lvl5pPr lvl="4" algn="r" rtl="0">
              <a:spcBef>
                <a:spcPts val="0"/>
              </a:spcBef>
              <a:spcAft>
                <a:spcPts val="0"/>
              </a:spcAft>
              <a:buClr>
                <a:schemeClr val="dk2"/>
              </a:buClr>
              <a:buSzPts val="1400"/>
              <a:buNone/>
              <a:defRPr sz="1400">
                <a:solidFill>
                  <a:schemeClr val="dk2"/>
                </a:solidFill>
              </a:defRPr>
            </a:lvl5pPr>
            <a:lvl6pPr lvl="5" algn="r" rtl="0">
              <a:spcBef>
                <a:spcPts val="0"/>
              </a:spcBef>
              <a:spcAft>
                <a:spcPts val="0"/>
              </a:spcAft>
              <a:buClr>
                <a:schemeClr val="dk2"/>
              </a:buClr>
              <a:buSzPts val="1400"/>
              <a:buNone/>
              <a:defRPr sz="1400">
                <a:solidFill>
                  <a:schemeClr val="dk2"/>
                </a:solidFill>
              </a:defRPr>
            </a:lvl6pPr>
            <a:lvl7pPr lvl="6" algn="r" rtl="0">
              <a:spcBef>
                <a:spcPts val="0"/>
              </a:spcBef>
              <a:spcAft>
                <a:spcPts val="0"/>
              </a:spcAft>
              <a:buClr>
                <a:schemeClr val="dk2"/>
              </a:buClr>
              <a:buSzPts val="1400"/>
              <a:buNone/>
              <a:defRPr sz="1400">
                <a:solidFill>
                  <a:schemeClr val="dk2"/>
                </a:solidFill>
              </a:defRPr>
            </a:lvl7pPr>
            <a:lvl8pPr lvl="7" algn="r" rtl="0">
              <a:spcBef>
                <a:spcPts val="0"/>
              </a:spcBef>
              <a:spcAft>
                <a:spcPts val="0"/>
              </a:spcAft>
              <a:buClr>
                <a:schemeClr val="dk2"/>
              </a:buClr>
              <a:buSzPts val="1400"/>
              <a:buNone/>
              <a:defRPr sz="1400">
                <a:solidFill>
                  <a:schemeClr val="dk2"/>
                </a:solidFill>
              </a:defRPr>
            </a:lvl8pPr>
            <a:lvl9pPr lvl="8" algn="r" rtl="0">
              <a:spcBef>
                <a:spcPts val="0"/>
              </a:spcBef>
              <a:spcAft>
                <a:spcPts val="0"/>
              </a:spcAft>
              <a:buClr>
                <a:schemeClr val="dk2"/>
              </a:buClr>
              <a:buSzPts val="1400"/>
              <a:buNone/>
              <a:defRPr sz="1400">
                <a:solidFill>
                  <a:schemeClr val="dk2"/>
                </a:solidFill>
              </a:defRPr>
            </a:lvl9pPr>
          </a:lstStyle>
          <a:p>
            <a:endParaRPr/>
          </a:p>
        </p:txBody>
      </p:sp>
      <p:sp>
        <p:nvSpPr>
          <p:cNvPr id="103" name="Google Shape;103;p16"/>
          <p:cNvSpPr txBox="1">
            <a:spLocks noGrp="1"/>
          </p:cNvSpPr>
          <p:nvPr>
            <p:ph type="subTitle" idx="8"/>
          </p:nvPr>
        </p:nvSpPr>
        <p:spPr>
          <a:xfrm>
            <a:off x="5047299" y="3864823"/>
            <a:ext cx="1793100" cy="100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1100"/>
              <a:buNone/>
              <a:defRPr sz="1100">
                <a:solidFill>
                  <a:schemeClr val="lt2"/>
                </a:solidFill>
              </a:defRPr>
            </a:lvl1pPr>
            <a:lvl2pPr lvl="1" algn="r" rtl="0">
              <a:lnSpc>
                <a:spcPct val="100000"/>
              </a:lnSpc>
              <a:spcBef>
                <a:spcPts val="0"/>
              </a:spcBef>
              <a:spcAft>
                <a:spcPts val="0"/>
              </a:spcAft>
              <a:buClr>
                <a:schemeClr val="lt2"/>
              </a:buClr>
              <a:buSzPts val="1100"/>
              <a:buNone/>
              <a:defRPr sz="1100">
                <a:solidFill>
                  <a:schemeClr val="lt2"/>
                </a:solidFill>
              </a:defRPr>
            </a:lvl2pPr>
            <a:lvl3pPr lvl="2" algn="r" rtl="0">
              <a:lnSpc>
                <a:spcPct val="100000"/>
              </a:lnSpc>
              <a:spcBef>
                <a:spcPts val="0"/>
              </a:spcBef>
              <a:spcAft>
                <a:spcPts val="0"/>
              </a:spcAft>
              <a:buClr>
                <a:schemeClr val="lt2"/>
              </a:buClr>
              <a:buSzPts val="1100"/>
              <a:buNone/>
              <a:defRPr sz="1100">
                <a:solidFill>
                  <a:schemeClr val="lt2"/>
                </a:solidFill>
              </a:defRPr>
            </a:lvl3pPr>
            <a:lvl4pPr lvl="3" algn="r" rtl="0">
              <a:lnSpc>
                <a:spcPct val="100000"/>
              </a:lnSpc>
              <a:spcBef>
                <a:spcPts val="0"/>
              </a:spcBef>
              <a:spcAft>
                <a:spcPts val="0"/>
              </a:spcAft>
              <a:buClr>
                <a:schemeClr val="lt2"/>
              </a:buClr>
              <a:buSzPts val="1100"/>
              <a:buNone/>
              <a:defRPr sz="1100">
                <a:solidFill>
                  <a:schemeClr val="lt2"/>
                </a:solidFill>
              </a:defRPr>
            </a:lvl4pPr>
            <a:lvl5pPr lvl="4" algn="r" rtl="0">
              <a:lnSpc>
                <a:spcPct val="100000"/>
              </a:lnSpc>
              <a:spcBef>
                <a:spcPts val="0"/>
              </a:spcBef>
              <a:spcAft>
                <a:spcPts val="0"/>
              </a:spcAft>
              <a:buClr>
                <a:schemeClr val="lt2"/>
              </a:buClr>
              <a:buSzPts val="1100"/>
              <a:buNone/>
              <a:defRPr sz="1100">
                <a:solidFill>
                  <a:schemeClr val="lt2"/>
                </a:solidFill>
              </a:defRPr>
            </a:lvl5pPr>
            <a:lvl6pPr lvl="5" algn="r" rtl="0">
              <a:lnSpc>
                <a:spcPct val="100000"/>
              </a:lnSpc>
              <a:spcBef>
                <a:spcPts val="0"/>
              </a:spcBef>
              <a:spcAft>
                <a:spcPts val="0"/>
              </a:spcAft>
              <a:buClr>
                <a:schemeClr val="lt2"/>
              </a:buClr>
              <a:buSzPts val="1100"/>
              <a:buNone/>
              <a:defRPr sz="1100">
                <a:solidFill>
                  <a:schemeClr val="lt2"/>
                </a:solidFill>
              </a:defRPr>
            </a:lvl6pPr>
            <a:lvl7pPr lvl="6" algn="r" rtl="0">
              <a:lnSpc>
                <a:spcPct val="100000"/>
              </a:lnSpc>
              <a:spcBef>
                <a:spcPts val="0"/>
              </a:spcBef>
              <a:spcAft>
                <a:spcPts val="0"/>
              </a:spcAft>
              <a:buClr>
                <a:schemeClr val="lt2"/>
              </a:buClr>
              <a:buSzPts val="1100"/>
              <a:buNone/>
              <a:defRPr sz="1100">
                <a:solidFill>
                  <a:schemeClr val="lt2"/>
                </a:solidFill>
              </a:defRPr>
            </a:lvl7pPr>
            <a:lvl8pPr lvl="7" algn="r" rtl="0">
              <a:lnSpc>
                <a:spcPct val="100000"/>
              </a:lnSpc>
              <a:spcBef>
                <a:spcPts val="0"/>
              </a:spcBef>
              <a:spcAft>
                <a:spcPts val="0"/>
              </a:spcAft>
              <a:buClr>
                <a:schemeClr val="lt2"/>
              </a:buClr>
              <a:buSzPts val="1100"/>
              <a:buNone/>
              <a:defRPr sz="1100">
                <a:solidFill>
                  <a:schemeClr val="lt2"/>
                </a:solidFill>
              </a:defRPr>
            </a:lvl8pPr>
            <a:lvl9pPr lvl="8" algn="r" rtl="0">
              <a:lnSpc>
                <a:spcPct val="100000"/>
              </a:lnSpc>
              <a:spcBef>
                <a:spcPts val="0"/>
              </a:spcBef>
              <a:spcAft>
                <a:spcPts val="0"/>
              </a:spcAft>
              <a:buClr>
                <a:schemeClr val="lt2"/>
              </a:buClr>
              <a:buSzPts val="1100"/>
              <a:buNone/>
              <a:defRPr sz="1100">
                <a:solidFill>
                  <a:schemeClr val="lt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title">
  <p:cSld name="CUSTOM_29">
    <p:spTree>
      <p:nvGrpSpPr>
        <p:cNvPr id="1" name="Shape 104"/>
        <p:cNvGrpSpPr/>
        <p:nvPr/>
      </p:nvGrpSpPr>
      <p:grpSpPr>
        <a:xfrm>
          <a:off x="0" y="0"/>
          <a:ext cx="0" cy="0"/>
          <a:chOff x="0" y="0"/>
          <a:chExt cx="0" cy="0"/>
        </a:xfrm>
      </p:grpSpPr>
      <p:sp>
        <p:nvSpPr>
          <p:cNvPr id="105" name="Google Shape;105;p17"/>
          <p:cNvSpPr txBox="1">
            <a:spLocks noGrp="1"/>
          </p:cNvSpPr>
          <p:nvPr>
            <p:ph type="ctrTitle"/>
          </p:nvPr>
        </p:nvSpPr>
        <p:spPr>
          <a:xfrm flipH="1">
            <a:off x="1193529" y="1611150"/>
            <a:ext cx="5195700" cy="1921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6500"/>
              <a:buNone/>
              <a:defRPr sz="6500"/>
            </a:lvl2pPr>
            <a:lvl3pPr lvl="2" rtl="0">
              <a:spcBef>
                <a:spcPts val="0"/>
              </a:spcBef>
              <a:spcAft>
                <a:spcPts val="0"/>
              </a:spcAft>
              <a:buSzPts val="6500"/>
              <a:buNone/>
              <a:defRPr sz="6500"/>
            </a:lvl3pPr>
            <a:lvl4pPr lvl="3" rtl="0">
              <a:spcBef>
                <a:spcPts val="0"/>
              </a:spcBef>
              <a:spcAft>
                <a:spcPts val="0"/>
              </a:spcAft>
              <a:buSzPts val="6500"/>
              <a:buNone/>
              <a:defRPr sz="6500"/>
            </a:lvl4pPr>
            <a:lvl5pPr lvl="4" rtl="0">
              <a:spcBef>
                <a:spcPts val="0"/>
              </a:spcBef>
              <a:spcAft>
                <a:spcPts val="0"/>
              </a:spcAft>
              <a:buSzPts val="6500"/>
              <a:buNone/>
              <a:defRPr sz="6500"/>
            </a:lvl5pPr>
            <a:lvl6pPr lvl="5" rtl="0">
              <a:spcBef>
                <a:spcPts val="0"/>
              </a:spcBef>
              <a:spcAft>
                <a:spcPts val="0"/>
              </a:spcAft>
              <a:buSzPts val="6500"/>
              <a:buNone/>
              <a:defRPr sz="6500"/>
            </a:lvl6pPr>
            <a:lvl7pPr lvl="6" rtl="0">
              <a:spcBef>
                <a:spcPts val="0"/>
              </a:spcBef>
              <a:spcAft>
                <a:spcPts val="0"/>
              </a:spcAft>
              <a:buSzPts val="6500"/>
              <a:buNone/>
              <a:defRPr sz="6500"/>
            </a:lvl7pPr>
            <a:lvl8pPr lvl="7" rtl="0">
              <a:spcBef>
                <a:spcPts val="0"/>
              </a:spcBef>
              <a:spcAft>
                <a:spcPts val="0"/>
              </a:spcAft>
              <a:buSzPts val="6500"/>
              <a:buNone/>
              <a:defRPr sz="6500"/>
            </a:lvl8pPr>
            <a:lvl9pPr lvl="8" rtl="0">
              <a:spcBef>
                <a:spcPts val="0"/>
              </a:spcBef>
              <a:spcAft>
                <a:spcPts val="0"/>
              </a:spcAft>
              <a:buSzPts val="6500"/>
              <a:buNone/>
              <a:defRPr sz="65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5">
  <p:cSld name="CUSTOM_30">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8"/>
          <p:cNvSpPr txBox="1">
            <a:spLocks noGrp="1"/>
          </p:cNvSpPr>
          <p:nvPr>
            <p:ph type="ctrTitle"/>
          </p:nvPr>
        </p:nvSpPr>
        <p:spPr>
          <a:xfrm flipH="1">
            <a:off x="2260329" y="2193805"/>
            <a:ext cx="5195700" cy="192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6500"/>
              <a:buNone/>
              <a:defRPr sz="6500">
                <a:solidFill>
                  <a:schemeClr val="dk2"/>
                </a:solidFill>
              </a:defRPr>
            </a:lvl2pPr>
            <a:lvl3pPr lvl="2" rtl="0">
              <a:spcBef>
                <a:spcPts val="0"/>
              </a:spcBef>
              <a:spcAft>
                <a:spcPts val="0"/>
              </a:spcAft>
              <a:buClr>
                <a:schemeClr val="dk2"/>
              </a:buClr>
              <a:buSzPts val="6500"/>
              <a:buNone/>
              <a:defRPr sz="6500">
                <a:solidFill>
                  <a:schemeClr val="dk2"/>
                </a:solidFill>
              </a:defRPr>
            </a:lvl3pPr>
            <a:lvl4pPr lvl="3" rtl="0">
              <a:spcBef>
                <a:spcPts val="0"/>
              </a:spcBef>
              <a:spcAft>
                <a:spcPts val="0"/>
              </a:spcAft>
              <a:buClr>
                <a:schemeClr val="dk2"/>
              </a:buClr>
              <a:buSzPts val="6500"/>
              <a:buNone/>
              <a:defRPr sz="6500">
                <a:solidFill>
                  <a:schemeClr val="dk2"/>
                </a:solidFill>
              </a:defRPr>
            </a:lvl4pPr>
            <a:lvl5pPr lvl="4" rtl="0">
              <a:spcBef>
                <a:spcPts val="0"/>
              </a:spcBef>
              <a:spcAft>
                <a:spcPts val="0"/>
              </a:spcAft>
              <a:buClr>
                <a:schemeClr val="dk2"/>
              </a:buClr>
              <a:buSzPts val="6500"/>
              <a:buNone/>
              <a:defRPr sz="6500">
                <a:solidFill>
                  <a:schemeClr val="dk2"/>
                </a:solidFill>
              </a:defRPr>
            </a:lvl5pPr>
            <a:lvl6pPr lvl="5" rtl="0">
              <a:spcBef>
                <a:spcPts val="0"/>
              </a:spcBef>
              <a:spcAft>
                <a:spcPts val="0"/>
              </a:spcAft>
              <a:buClr>
                <a:schemeClr val="dk2"/>
              </a:buClr>
              <a:buSzPts val="6500"/>
              <a:buNone/>
              <a:defRPr sz="6500">
                <a:solidFill>
                  <a:schemeClr val="dk2"/>
                </a:solidFill>
              </a:defRPr>
            </a:lvl6pPr>
            <a:lvl7pPr lvl="6" rtl="0">
              <a:spcBef>
                <a:spcPts val="0"/>
              </a:spcBef>
              <a:spcAft>
                <a:spcPts val="0"/>
              </a:spcAft>
              <a:buClr>
                <a:schemeClr val="dk2"/>
              </a:buClr>
              <a:buSzPts val="6500"/>
              <a:buNone/>
              <a:defRPr sz="6500">
                <a:solidFill>
                  <a:schemeClr val="dk2"/>
                </a:solidFill>
              </a:defRPr>
            </a:lvl7pPr>
            <a:lvl8pPr lvl="7" rtl="0">
              <a:spcBef>
                <a:spcPts val="0"/>
              </a:spcBef>
              <a:spcAft>
                <a:spcPts val="0"/>
              </a:spcAft>
              <a:buClr>
                <a:schemeClr val="dk2"/>
              </a:buClr>
              <a:buSzPts val="6500"/>
              <a:buNone/>
              <a:defRPr sz="6500">
                <a:solidFill>
                  <a:schemeClr val="dk2"/>
                </a:solidFill>
              </a:defRPr>
            </a:lvl8pPr>
            <a:lvl9pPr lvl="8" rtl="0">
              <a:spcBef>
                <a:spcPts val="0"/>
              </a:spcBef>
              <a:spcAft>
                <a:spcPts val="0"/>
              </a:spcAft>
              <a:buClr>
                <a:schemeClr val="dk2"/>
              </a:buClr>
              <a:buSzPts val="6500"/>
              <a:buNone/>
              <a:defRPr sz="6500">
                <a:solidFill>
                  <a:schemeClr val="dk2"/>
                </a:solidFill>
              </a:defRPr>
            </a:lvl9pPr>
          </a:lstStyle>
          <a:p>
            <a:endParaRPr/>
          </a:p>
        </p:txBody>
      </p:sp>
      <p:sp>
        <p:nvSpPr>
          <p:cNvPr id="108" name="Google Shape;108;p18"/>
          <p:cNvSpPr txBox="1">
            <a:spLocks noGrp="1"/>
          </p:cNvSpPr>
          <p:nvPr>
            <p:ph type="title" idx="2" hasCustomPrompt="1"/>
          </p:nvPr>
        </p:nvSpPr>
        <p:spPr>
          <a:xfrm flipH="1">
            <a:off x="2260329" y="1881980"/>
            <a:ext cx="2979300" cy="754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9600"/>
              <a:buNone/>
              <a:defRPr sz="9600">
                <a:solidFill>
                  <a:schemeClr val="dk2"/>
                </a:solidFill>
              </a:defRPr>
            </a:lvl1pPr>
            <a:lvl2pPr lvl="1"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109" name="Google Shape;109;p18"/>
          <p:cNvSpPr txBox="1">
            <a:spLocks noGrp="1"/>
          </p:cNvSpPr>
          <p:nvPr>
            <p:ph type="subTitle" idx="1"/>
          </p:nvPr>
        </p:nvSpPr>
        <p:spPr>
          <a:xfrm>
            <a:off x="2260329" y="3476054"/>
            <a:ext cx="4224900" cy="5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200"/>
              <a:buNone/>
              <a:defRPr sz="1100">
                <a:solidFill>
                  <a:schemeClr val="lt2"/>
                </a:solidFill>
              </a:defRPr>
            </a:lvl1pPr>
            <a:lvl2pPr lvl="1" rtl="0">
              <a:lnSpc>
                <a:spcPct val="100000"/>
              </a:lnSpc>
              <a:spcBef>
                <a:spcPts val="0"/>
              </a:spcBef>
              <a:spcAft>
                <a:spcPts val="0"/>
              </a:spcAft>
              <a:buClr>
                <a:schemeClr val="lt2"/>
              </a:buClr>
              <a:buSzPts val="1200"/>
              <a:buNone/>
              <a:defRPr>
                <a:solidFill>
                  <a:schemeClr val="lt2"/>
                </a:solidFill>
              </a:defRPr>
            </a:lvl2pPr>
            <a:lvl3pPr lvl="2" rtl="0">
              <a:lnSpc>
                <a:spcPct val="100000"/>
              </a:lnSpc>
              <a:spcBef>
                <a:spcPts val="0"/>
              </a:spcBef>
              <a:spcAft>
                <a:spcPts val="0"/>
              </a:spcAft>
              <a:buClr>
                <a:schemeClr val="lt2"/>
              </a:buClr>
              <a:buSzPts val="1200"/>
              <a:buNone/>
              <a:defRPr>
                <a:solidFill>
                  <a:schemeClr val="lt2"/>
                </a:solidFill>
              </a:defRPr>
            </a:lvl3pPr>
            <a:lvl4pPr lvl="3" rtl="0">
              <a:lnSpc>
                <a:spcPct val="100000"/>
              </a:lnSpc>
              <a:spcBef>
                <a:spcPts val="0"/>
              </a:spcBef>
              <a:spcAft>
                <a:spcPts val="0"/>
              </a:spcAft>
              <a:buClr>
                <a:schemeClr val="lt2"/>
              </a:buClr>
              <a:buSzPts val="1200"/>
              <a:buNone/>
              <a:defRPr>
                <a:solidFill>
                  <a:schemeClr val="lt2"/>
                </a:solidFill>
              </a:defRPr>
            </a:lvl4pPr>
            <a:lvl5pPr lvl="4" rtl="0">
              <a:lnSpc>
                <a:spcPct val="100000"/>
              </a:lnSpc>
              <a:spcBef>
                <a:spcPts val="0"/>
              </a:spcBef>
              <a:spcAft>
                <a:spcPts val="0"/>
              </a:spcAft>
              <a:buClr>
                <a:schemeClr val="lt2"/>
              </a:buClr>
              <a:buSzPts val="1200"/>
              <a:buNone/>
              <a:defRPr>
                <a:solidFill>
                  <a:schemeClr val="lt2"/>
                </a:solidFill>
              </a:defRPr>
            </a:lvl5pPr>
            <a:lvl6pPr lvl="5" rtl="0">
              <a:lnSpc>
                <a:spcPct val="100000"/>
              </a:lnSpc>
              <a:spcBef>
                <a:spcPts val="0"/>
              </a:spcBef>
              <a:spcAft>
                <a:spcPts val="0"/>
              </a:spcAft>
              <a:buClr>
                <a:schemeClr val="lt2"/>
              </a:buClr>
              <a:buSzPts val="1200"/>
              <a:buNone/>
              <a:defRPr>
                <a:solidFill>
                  <a:schemeClr val="lt2"/>
                </a:solidFill>
              </a:defRPr>
            </a:lvl6pPr>
            <a:lvl7pPr lvl="6" rtl="0">
              <a:lnSpc>
                <a:spcPct val="100000"/>
              </a:lnSpc>
              <a:spcBef>
                <a:spcPts val="0"/>
              </a:spcBef>
              <a:spcAft>
                <a:spcPts val="0"/>
              </a:spcAft>
              <a:buClr>
                <a:schemeClr val="lt2"/>
              </a:buClr>
              <a:buSzPts val="1200"/>
              <a:buNone/>
              <a:defRPr>
                <a:solidFill>
                  <a:schemeClr val="lt2"/>
                </a:solidFill>
              </a:defRPr>
            </a:lvl7pPr>
            <a:lvl8pPr lvl="7" rtl="0">
              <a:lnSpc>
                <a:spcPct val="100000"/>
              </a:lnSpc>
              <a:spcBef>
                <a:spcPts val="0"/>
              </a:spcBef>
              <a:spcAft>
                <a:spcPts val="0"/>
              </a:spcAft>
              <a:buClr>
                <a:schemeClr val="lt2"/>
              </a:buClr>
              <a:buSzPts val="1200"/>
              <a:buNone/>
              <a:defRPr>
                <a:solidFill>
                  <a:schemeClr val="lt2"/>
                </a:solidFill>
              </a:defRPr>
            </a:lvl8pPr>
            <a:lvl9pPr lvl="8" rtl="0">
              <a:lnSpc>
                <a:spcPct val="100000"/>
              </a:lnSpc>
              <a:spcBef>
                <a:spcPts val="0"/>
              </a:spcBef>
              <a:spcAft>
                <a:spcPts val="0"/>
              </a:spcAft>
              <a:buClr>
                <a:schemeClr val="lt2"/>
              </a:buClr>
              <a:buSzPts val="1200"/>
              <a:buNone/>
              <a:defRPr>
                <a:solidFill>
                  <a:schemeClr val="lt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Design 3">
  <p:cSld name="CUSTOM_15_1_1">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19"/>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4">
  <p:cSld name="CUSTOM_15_1_1_1">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20"/>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385875" y="2098650"/>
            <a:ext cx="23724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600"/>
              <a:buNone/>
              <a:defRPr sz="30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13" name="Google Shape;13;p3"/>
          <p:cNvSpPr txBox="1">
            <a:spLocks noGrp="1"/>
          </p:cNvSpPr>
          <p:nvPr>
            <p:ph type="ctrTitle" idx="2"/>
          </p:nvPr>
        </p:nvSpPr>
        <p:spPr>
          <a:xfrm>
            <a:off x="390296" y="201653"/>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2"/>
              </a:buClr>
              <a:buSzPts val="1400"/>
              <a:buNone/>
              <a:defRPr sz="1400">
                <a:solidFill>
                  <a:schemeClr val="dk2"/>
                </a:solidFill>
              </a:defRPr>
            </a:lvl1pPr>
            <a:lvl2pPr lvl="1" algn="r" rtl="0">
              <a:spcBef>
                <a:spcPts val="0"/>
              </a:spcBef>
              <a:spcAft>
                <a:spcPts val="0"/>
              </a:spcAft>
              <a:buClr>
                <a:schemeClr val="dk2"/>
              </a:buClr>
              <a:buSzPts val="1400"/>
              <a:buNone/>
              <a:defRPr sz="1400">
                <a:solidFill>
                  <a:schemeClr val="dk2"/>
                </a:solidFill>
              </a:defRPr>
            </a:lvl2pPr>
            <a:lvl3pPr lvl="2" algn="r" rtl="0">
              <a:spcBef>
                <a:spcPts val="0"/>
              </a:spcBef>
              <a:spcAft>
                <a:spcPts val="0"/>
              </a:spcAft>
              <a:buClr>
                <a:schemeClr val="dk2"/>
              </a:buClr>
              <a:buSzPts val="1400"/>
              <a:buNone/>
              <a:defRPr sz="1400">
                <a:solidFill>
                  <a:schemeClr val="dk2"/>
                </a:solidFill>
              </a:defRPr>
            </a:lvl3pPr>
            <a:lvl4pPr lvl="3" algn="r" rtl="0">
              <a:spcBef>
                <a:spcPts val="0"/>
              </a:spcBef>
              <a:spcAft>
                <a:spcPts val="0"/>
              </a:spcAft>
              <a:buClr>
                <a:schemeClr val="dk2"/>
              </a:buClr>
              <a:buSzPts val="1400"/>
              <a:buNone/>
              <a:defRPr sz="1400">
                <a:solidFill>
                  <a:schemeClr val="dk2"/>
                </a:solidFill>
              </a:defRPr>
            </a:lvl4pPr>
            <a:lvl5pPr lvl="4" algn="r" rtl="0">
              <a:spcBef>
                <a:spcPts val="0"/>
              </a:spcBef>
              <a:spcAft>
                <a:spcPts val="0"/>
              </a:spcAft>
              <a:buClr>
                <a:schemeClr val="dk2"/>
              </a:buClr>
              <a:buSzPts val="1400"/>
              <a:buNone/>
              <a:defRPr sz="1400">
                <a:solidFill>
                  <a:schemeClr val="dk2"/>
                </a:solidFill>
              </a:defRPr>
            </a:lvl5pPr>
            <a:lvl6pPr lvl="5" algn="r" rtl="0">
              <a:spcBef>
                <a:spcPts val="0"/>
              </a:spcBef>
              <a:spcAft>
                <a:spcPts val="0"/>
              </a:spcAft>
              <a:buClr>
                <a:schemeClr val="dk2"/>
              </a:buClr>
              <a:buSzPts val="1400"/>
              <a:buNone/>
              <a:defRPr sz="1400">
                <a:solidFill>
                  <a:schemeClr val="dk2"/>
                </a:solidFill>
              </a:defRPr>
            </a:lvl6pPr>
            <a:lvl7pPr lvl="6" algn="r" rtl="0">
              <a:spcBef>
                <a:spcPts val="0"/>
              </a:spcBef>
              <a:spcAft>
                <a:spcPts val="0"/>
              </a:spcAft>
              <a:buClr>
                <a:schemeClr val="dk2"/>
              </a:buClr>
              <a:buSzPts val="1400"/>
              <a:buNone/>
              <a:defRPr sz="1400">
                <a:solidFill>
                  <a:schemeClr val="dk2"/>
                </a:solidFill>
              </a:defRPr>
            </a:lvl7pPr>
            <a:lvl8pPr lvl="7" algn="r" rtl="0">
              <a:spcBef>
                <a:spcPts val="0"/>
              </a:spcBef>
              <a:spcAft>
                <a:spcPts val="0"/>
              </a:spcAft>
              <a:buClr>
                <a:schemeClr val="dk2"/>
              </a:buClr>
              <a:buSzPts val="1400"/>
              <a:buNone/>
              <a:defRPr sz="1400">
                <a:solidFill>
                  <a:schemeClr val="dk2"/>
                </a:solidFill>
              </a:defRPr>
            </a:lvl8pPr>
            <a:lvl9pPr lvl="8" algn="r" rtl="0">
              <a:spcBef>
                <a:spcPts val="0"/>
              </a:spcBef>
              <a:spcAft>
                <a:spcPts val="0"/>
              </a:spcAft>
              <a:buClr>
                <a:schemeClr val="dk2"/>
              </a:buClr>
              <a:buSzPts val="1400"/>
              <a:buNone/>
              <a:defRPr sz="1400">
                <a:solidFill>
                  <a:schemeClr val="dk2"/>
                </a:solidFill>
              </a:defRPr>
            </a:lvl9pPr>
          </a:lstStyle>
          <a:p>
            <a:endParaRPr/>
          </a:p>
        </p:txBody>
      </p:sp>
      <p:sp>
        <p:nvSpPr>
          <p:cNvPr id="14" name="Google Shape;14;p3"/>
          <p:cNvSpPr txBox="1">
            <a:spLocks noGrp="1"/>
          </p:cNvSpPr>
          <p:nvPr>
            <p:ph type="subTitle" idx="1"/>
          </p:nvPr>
        </p:nvSpPr>
        <p:spPr>
          <a:xfrm>
            <a:off x="690446" y="656478"/>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900"/>
              <a:buNone/>
              <a:defRPr sz="900">
                <a:solidFill>
                  <a:schemeClr val="lt2"/>
                </a:solidFill>
              </a:defRPr>
            </a:lvl1pPr>
            <a:lvl2pPr lvl="1" algn="r" rtl="0">
              <a:lnSpc>
                <a:spcPct val="100000"/>
              </a:lnSpc>
              <a:spcBef>
                <a:spcPts val="0"/>
              </a:spcBef>
              <a:spcAft>
                <a:spcPts val="0"/>
              </a:spcAft>
              <a:buClr>
                <a:schemeClr val="lt2"/>
              </a:buClr>
              <a:buSzPts val="900"/>
              <a:buNone/>
              <a:defRPr sz="900">
                <a:solidFill>
                  <a:schemeClr val="lt2"/>
                </a:solidFill>
              </a:defRPr>
            </a:lvl2pPr>
            <a:lvl3pPr lvl="2" algn="r" rtl="0">
              <a:lnSpc>
                <a:spcPct val="100000"/>
              </a:lnSpc>
              <a:spcBef>
                <a:spcPts val="0"/>
              </a:spcBef>
              <a:spcAft>
                <a:spcPts val="0"/>
              </a:spcAft>
              <a:buClr>
                <a:schemeClr val="lt2"/>
              </a:buClr>
              <a:buSzPts val="900"/>
              <a:buNone/>
              <a:defRPr sz="900">
                <a:solidFill>
                  <a:schemeClr val="lt2"/>
                </a:solidFill>
              </a:defRPr>
            </a:lvl3pPr>
            <a:lvl4pPr lvl="3" algn="r" rtl="0">
              <a:lnSpc>
                <a:spcPct val="100000"/>
              </a:lnSpc>
              <a:spcBef>
                <a:spcPts val="0"/>
              </a:spcBef>
              <a:spcAft>
                <a:spcPts val="0"/>
              </a:spcAft>
              <a:buClr>
                <a:schemeClr val="lt2"/>
              </a:buClr>
              <a:buSzPts val="900"/>
              <a:buNone/>
              <a:defRPr sz="900">
                <a:solidFill>
                  <a:schemeClr val="lt2"/>
                </a:solidFill>
              </a:defRPr>
            </a:lvl4pPr>
            <a:lvl5pPr lvl="4" algn="r" rtl="0">
              <a:lnSpc>
                <a:spcPct val="100000"/>
              </a:lnSpc>
              <a:spcBef>
                <a:spcPts val="0"/>
              </a:spcBef>
              <a:spcAft>
                <a:spcPts val="0"/>
              </a:spcAft>
              <a:buClr>
                <a:schemeClr val="lt2"/>
              </a:buClr>
              <a:buSzPts val="900"/>
              <a:buNone/>
              <a:defRPr sz="900">
                <a:solidFill>
                  <a:schemeClr val="lt2"/>
                </a:solidFill>
              </a:defRPr>
            </a:lvl5pPr>
            <a:lvl6pPr lvl="5" algn="r" rtl="0">
              <a:lnSpc>
                <a:spcPct val="100000"/>
              </a:lnSpc>
              <a:spcBef>
                <a:spcPts val="0"/>
              </a:spcBef>
              <a:spcAft>
                <a:spcPts val="0"/>
              </a:spcAft>
              <a:buClr>
                <a:schemeClr val="lt2"/>
              </a:buClr>
              <a:buSzPts val="900"/>
              <a:buNone/>
              <a:defRPr sz="900">
                <a:solidFill>
                  <a:schemeClr val="lt2"/>
                </a:solidFill>
              </a:defRPr>
            </a:lvl6pPr>
            <a:lvl7pPr lvl="6" algn="r" rtl="0">
              <a:lnSpc>
                <a:spcPct val="100000"/>
              </a:lnSpc>
              <a:spcBef>
                <a:spcPts val="0"/>
              </a:spcBef>
              <a:spcAft>
                <a:spcPts val="0"/>
              </a:spcAft>
              <a:buClr>
                <a:schemeClr val="lt2"/>
              </a:buClr>
              <a:buSzPts val="900"/>
              <a:buNone/>
              <a:defRPr sz="900">
                <a:solidFill>
                  <a:schemeClr val="lt2"/>
                </a:solidFill>
              </a:defRPr>
            </a:lvl7pPr>
            <a:lvl8pPr lvl="7" algn="r" rtl="0">
              <a:lnSpc>
                <a:spcPct val="100000"/>
              </a:lnSpc>
              <a:spcBef>
                <a:spcPts val="0"/>
              </a:spcBef>
              <a:spcAft>
                <a:spcPts val="0"/>
              </a:spcAft>
              <a:buClr>
                <a:schemeClr val="lt2"/>
              </a:buClr>
              <a:buSzPts val="900"/>
              <a:buNone/>
              <a:defRPr sz="900">
                <a:solidFill>
                  <a:schemeClr val="lt2"/>
                </a:solidFill>
              </a:defRPr>
            </a:lvl8pPr>
            <a:lvl9pPr lvl="8" algn="r" rtl="0">
              <a:lnSpc>
                <a:spcPct val="100000"/>
              </a:lnSpc>
              <a:spcBef>
                <a:spcPts val="0"/>
              </a:spcBef>
              <a:spcAft>
                <a:spcPts val="0"/>
              </a:spcAft>
              <a:buClr>
                <a:schemeClr val="lt2"/>
              </a:buClr>
              <a:buSzPts val="900"/>
              <a:buNone/>
              <a:defRPr sz="900">
                <a:solidFill>
                  <a:schemeClr val="lt2"/>
                </a:solidFill>
              </a:defRPr>
            </a:lvl9pPr>
          </a:lstStyle>
          <a:p>
            <a:endParaRPr/>
          </a:p>
        </p:txBody>
      </p:sp>
      <p:sp>
        <p:nvSpPr>
          <p:cNvPr id="15" name="Google Shape;15;p3"/>
          <p:cNvSpPr txBox="1">
            <a:spLocks noGrp="1"/>
          </p:cNvSpPr>
          <p:nvPr>
            <p:ph type="title" idx="3" hasCustomPrompt="1"/>
          </p:nvPr>
        </p:nvSpPr>
        <p:spPr>
          <a:xfrm>
            <a:off x="2118448" y="54444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4800"/>
              <a:buNone/>
              <a:defRPr sz="3600">
                <a:solidFill>
                  <a:schemeClr val="dk2"/>
                </a:solidFill>
              </a:defRPr>
            </a:lvl1pPr>
            <a:lvl2pPr lvl="1"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title" idx="4" hasCustomPrompt="1"/>
          </p:nvPr>
        </p:nvSpPr>
        <p:spPr>
          <a:xfrm>
            <a:off x="2105406" y="151580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4800"/>
              <a:buNone/>
              <a:defRPr sz="3600">
                <a:solidFill>
                  <a:schemeClr val="dk2"/>
                </a:solidFill>
              </a:defRPr>
            </a:lvl1pPr>
            <a:lvl2pPr lvl="1"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17" name="Google Shape;17;p3"/>
          <p:cNvSpPr txBox="1">
            <a:spLocks noGrp="1"/>
          </p:cNvSpPr>
          <p:nvPr>
            <p:ph type="title" idx="5" hasCustomPrompt="1"/>
          </p:nvPr>
        </p:nvSpPr>
        <p:spPr>
          <a:xfrm>
            <a:off x="2105406" y="248716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4800"/>
              <a:buNone/>
              <a:defRPr sz="3600">
                <a:solidFill>
                  <a:schemeClr val="dk2"/>
                </a:solidFill>
              </a:defRPr>
            </a:lvl1pPr>
            <a:lvl2pPr lvl="1"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title" idx="6" hasCustomPrompt="1"/>
          </p:nvPr>
        </p:nvSpPr>
        <p:spPr>
          <a:xfrm>
            <a:off x="5922008" y="2092638"/>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4800"/>
              <a:buNone/>
              <a:defRPr sz="3600">
                <a:solidFill>
                  <a:schemeClr val="dk2"/>
                </a:solidFill>
              </a:defRPr>
            </a:lvl1pPr>
            <a:lvl2pPr lvl="1"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19" name="Google Shape;19;p3"/>
          <p:cNvSpPr txBox="1">
            <a:spLocks noGrp="1"/>
          </p:cNvSpPr>
          <p:nvPr>
            <p:ph type="title" idx="7" hasCustomPrompt="1"/>
          </p:nvPr>
        </p:nvSpPr>
        <p:spPr>
          <a:xfrm>
            <a:off x="5922008" y="3112336"/>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4800"/>
              <a:buNone/>
              <a:defRPr sz="3600">
                <a:solidFill>
                  <a:schemeClr val="dk2"/>
                </a:solidFill>
              </a:defRPr>
            </a:lvl1pPr>
            <a:lvl2pPr lvl="1"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0" name="Google Shape;20;p3"/>
          <p:cNvSpPr txBox="1">
            <a:spLocks noGrp="1"/>
          </p:cNvSpPr>
          <p:nvPr>
            <p:ph type="title" idx="8" hasCustomPrompt="1"/>
          </p:nvPr>
        </p:nvSpPr>
        <p:spPr>
          <a:xfrm>
            <a:off x="5922008" y="4132033"/>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4800"/>
              <a:buNone/>
              <a:defRPr sz="3600">
                <a:solidFill>
                  <a:schemeClr val="dk2"/>
                </a:solidFill>
              </a:defRPr>
            </a:lvl1pPr>
            <a:lvl2pPr lvl="1"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2"/>
              </a:buClr>
              <a:buSzPts val="48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9"/>
          </p:nvPr>
        </p:nvSpPr>
        <p:spPr>
          <a:xfrm>
            <a:off x="390296" y="1167854"/>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2"/>
              </a:buClr>
              <a:buSzPts val="1400"/>
              <a:buNone/>
              <a:defRPr sz="1400">
                <a:solidFill>
                  <a:schemeClr val="dk2"/>
                </a:solidFill>
              </a:defRPr>
            </a:lvl1pPr>
            <a:lvl2pPr lvl="1" algn="r" rtl="0">
              <a:spcBef>
                <a:spcPts val="0"/>
              </a:spcBef>
              <a:spcAft>
                <a:spcPts val="0"/>
              </a:spcAft>
              <a:buClr>
                <a:schemeClr val="dk2"/>
              </a:buClr>
              <a:buSzPts val="1400"/>
              <a:buNone/>
              <a:defRPr sz="1400">
                <a:solidFill>
                  <a:schemeClr val="dk2"/>
                </a:solidFill>
              </a:defRPr>
            </a:lvl2pPr>
            <a:lvl3pPr lvl="2" algn="r" rtl="0">
              <a:spcBef>
                <a:spcPts val="0"/>
              </a:spcBef>
              <a:spcAft>
                <a:spcPts val="0"/>
              </a:spcAft>
              <a:buClr>
                <a:schemeClr val="dk2"/>
              </a:buClr>
              <a:buSzPts val="1400"/>
              <a:buNone/>
              <a:defRPr sz="1400">
                <a:solidFill>
                  <a:schemeClr val="dk2"/>
                </a:solidFill>
              </a:defRPr>
            </a:lvl3pPr>
            <a:lvl4pPr lvl="3" algn="r" rtl="0">
              <a:spcBef>
                <a:spcPts val="0"/>
              </a:spcBef>
              <a:spcAft>
                <a:spcPts val="0"/>
              </a:spcAft>
              <a:buClr>
                <a:schemeClr val="dk2"/>
              </a:buClr>
              <a:buSzPts val="1400"/>
              <a:buNone/>
              <a:defRPr sz="1400">
                <a:solidFill>
                  <a:schemeClr val="dk2"/>
                </a:solidFill>
              </a:defRPr>
            </a:lvl4pPr>
            <a:lvl5pPr lvl="4" algn="r" rtl="0">
              <a:spcBef>
                <a:spcPts val="0"/>
              </a:spcBef>
              <a:spcAft>
                <a:spcPts val="0"/>
              </a:spcAft>
              <a:buClr>
                <a:schemeClr val="dk2"/>
              </a:buClr>
              <a:buSzPts val="1400"/>
              <a:buNone/>
              <a:defRPr sz="1400">
                <a:solidFill>
                  <a:schemeClr val="dk2"/>
                </a:solidFill>
              </a:defRPr>
            </a:lvl5pPr>
            <a:lvl6pPr lvl="5" algn="r" rtl="0">
              <a:spcBef>
                <a:spcPts val="0"/>
              </a:spcBef>
              <a:spcAft>
                <a:spcPts val="0"/>
              </a:spcAft>
              <a:buClr>
                <a:schemeClr val="dk2"/>
              </a:buClr>
              <a:buSzPts val="1400"/>
              <a:buNone/>
              <a:defRPr sz="1400">
                <a:solidFill>
                  <a:schemeClr val="dk2"/>
                </a:solidFill>
              </a:defRPr>
            </a:lvl6pPr>
            <a:lvl7pPr lvl="6" algn="r" rtl="0">
              <a:spcBef>
                <a:spcPts val="0"/>
              </a:spcBef>
              <a:spcAft>
                <a:spcPts val="0"/>
              </a:spcAft>
              <a:buClr>
                <a:schemeClr val="dk2"/>
              </a:buClr>
              <a:buSzPts val="1400"/>
              <a:buNone/>
              <a:defRPr sz="1400">
                <a:solidFill>
                  <a:schemeClr val="dk2"/>
                </a:solidFill>
              </a:defRPr>
            </a:lvl7pPr>
            <a:lvl8pPr lvl="7" algn="r" rtl="0">
              <a:spcBef>
                <a:spcPts val="0"/>
              </a:spcBef>
              <a:spcAft>
                <a:spcPts val="0"/>
              </a:spcAft>
              <a:buClr>
                <a:schemeClr val="dk2"/>
              </a:buClr>
              <a:buSzPts val="1400"/>
              <a:buNone/>
              <a:defRPr sz="1400">
                <a:solidFill>
                  <a:schemeClr val="dk2"/>
                </a:solidFill>
              </a:defRPr>
            </a:lvl8pPr>
            <a:lvl9pPr lvl="8" algn="r" rtl="0">
              <a:spcBef>
                <a:spcPts val="0"/>
              </a:spcBef>
              <a:spcAft>
                <a:spcPts val="0"/>
              </a:spcAft>
              <a:buClr>
                <a:schemeClr val="dk2"/>
              </a:buClr>
              <a:buSzPts val="1400"/>
              <a:buNone/>
              <a:defRPr sz="1400">
                <a:solidFill>
                  <a:schemeClr val="dk2"/>
                </a:solidFill>
              </a:defRPr>
            </a:lvl9pPr>
          </a:lstStyle>
          <a:p>
            <a:endParaRPr/>
          </a:p>
        </p:txBody>
      </p:sp>
      <p:sp>
        <p:nvSpPr>
          <p:cNvPr id="22" name="Google Shape;22;p3"/>
          <p:cNvSpPr txBox="1">
            <a:spLocks noGrp="1"/>
          </p:cNvSpPr>
          <p:nvPr>
            <p:ph type="subTitle" idx="13"/>
          </p:nvPr>
        </p:nvSpPr>
        <p:spPr>
          <a:xfrm>
            <a:off x="690446" y="1622677"/>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900"/>
              <a:buNone/>
              <a:defRPr sz="900">
                <a:solidFill>
                  <a:schemeClr val="lt2"/>
                </a:solidFill>
              </a:defRPr>
            </a:lvl1pPr>
            <a:lvl2pPr lvl="1" algn="r" rtl="0">
              <a:lnSpc>
                <a:spcPct val="100000"/>
              </a:lnSpc>
              <a:spcBef>
                <a:spcPts val="0"/>
              </a:spcBef>
              <a:spcAft>
                <a:spcPts val="0"/>
              </a:spcAft>
              <a:buClr>
                <a:schemeClr val="lt2"/>
              </a:buClr>
              <a:buSzPts val="900"/>
              <a:buNone/>
              <a:defRPr sz="900">
                <a:solidFill>
                  <a:schemeClr val="lt2"/>
                </a:solidFill>
              </a:defRPr>
            </a:lvl2pPr>
            <a:lvl3pPr lvl="2" algn="r" rtl="0">
              <a:lnSpc>
                <a:spcPct val="100000"/>
              </a:lnSpc>
              <a:spcBef>
                <a:spcPts val="0"/>
              </a:spcBef>
              <a:spcAft>
                <a:spcPts val="0"/>
              </a:spcAft>
              <a:buClr>
                <a:schemeClr val="lt2"/>
              </a:buClr>
              <a:buSzPts val="900"/>
              <a:buNone/>
              <a:defRPr sz="900">
                <a:solidFill>
                  <a:schemeClr val="lt2"/>
                </a:solidFill>
              </a:defRPr>
            </a:lvl3pPr>
            <a:lvl4pPr lvl="3" algn="r" rtl="0">
              <a:lnSpc>
                <a:spcPct val="100000"/>
              </a:lnSpc>
              <a:spcBef>
                <a:spcPts val="0"/>
              </a:spcBef>
              <a:spcAft>
                <a:spcPts val="0"/>
              </a:spcAft>
              <a:buClr>
                <a:schemeClr val="lt2"/>
              </a:buClr>
              <a:buSzPts val="900"/>
              <a:buNone/>
              <a:defRPr sz="900">
                <a:solidFill>
                  <a:schemeClr val="lt2"/>
                </a:solidFill>
              </a:defRPr>
            </a:lvl4pPr>
            <a:lvl5pPr lvl="4" algn="r" rtl="0">
              <a:lnSpc>
                <a:spcPct val="100000"/>
              </a:lnSpc>
              <a:spcBef>
                <a:spcPts val="0"/>
              </a:spcBef>
              <a:spcAft>
                <a:spcPts val="0"/>
              </a:spcAft>
              <a:buClr>
                <a:schemeClr val="lt2"/>
              </a:buClr>
              <a:buSzPts val="900"/>
              <a:buNone/>
              <a:defRPr sz="900">
                <a:solidFill>
                  <a:schemeClr val="lt2"/>
                </a:solidFill>
              </a:defRPr>
            </a:lvl5pPr>
            <a:lvl6pPr lvl="5" algn="r" rtl="0">
              <a:lnSpc>
                <a:spcPct val="100000"/>
              </a:lnSpc>
              <a:spcBef>
                <a:spcPts val="0"/>
              </a:spcBef>
              <a:spcAft>
                <a:spcPts val="0"/>
              </a:spcAft>
              <a:buClr>
                <a:schemeClr val="lt2"/>
              </a:buClr>
              <a:buSzPts val="900"/>
              <a:buNone/>
              <a:defRPr sz="900">
                <a:solidFill>
                  <a:schemeClr val="lt2"/>
                </a:solidFill>
              </a:defRPr>
            </a:lvl6pPr>
            <a:lvl7pPr lvl="6" algn="r" rtl="0">
              <a:lnSpc>
                <a:spcPct val="100000"/>
              </a:lnSpc>
              <a:spcBef>
                <a:spcPts val="0"/>
              </a:spcBef>
              <a:spcAft>
                <a:spcPts val="0"/>
              </a:spcAft>
              <a:buClr>
                <a:schemeClr val="lt2"/>
              </a:buClr>
              <a:buSzPts val="900"/>
              <a:buNone/>
              <a:defRPr sz="900">
                <a:solidFill>
                  <a:schemeClr val="lt2"/>
                </a:solidFill>
              </a:defRPr>
            </a:lvl7pPr>
            <a:lvl8pPr lvl="7" algn="r" rtl="0">
              <a:lnSpc>
                <a:spcPct val="100000"/>
              </a:lnSpc>
              <a:spcBef>
                <a:spcPts val="0"/>
              </a:spcBef>
              <a:spcAft>
                <a:spcPts val="0"/>
              </a:spcAft>
              <a:buClr>
                <a:schemeClr val="lt2"/>
              </a:buClr>
              <a:buSzPts val="900"/>
              <a:buNone/>
              <a:defRPr sz="900">
                <a:solidFill>
                  <a:schemeClr val="lt2"/>
                </a:solidFill>
              </a:defRPr>
            </a:lvl8pPr>
            <a:lvl9pPr lvl="8" algn="r" rtl="0">
              <a:lnSpc>
                <a:spcPct val="100000"/>
              </a:lnSpc>
              <a:spcBef>
                <a:spcPts val="0"/>
              </a:spcBef>
              <a:spcAft>
                <a:spcPts val="0"/>
              </a:spcAft>
              <a:buClr>
                <a:schemeClr val="lt2"/>
              </a:buClr>
              <a:buSzPts val="900"/>
              <a:buNone/>
              <a:defRPr sz="900">
                <a:solidFill>
                  <a:schemeClr val="lt2"/>
                </a:solidFill>
              </a:defRPr>
            </a:lvl9pPr>
          </a:lstStyle>
          <a:p>
            <a:endParaRPr/>
          </a:p>
        </p:txBody>
      </p:sp>
      <p:sp>
        <p:nvSpPr>
          <p:cNvPr id="23" name="Google Shape;23;p3"/>
          <p:cNvSpPr txBox="1">
            <a:spLocks noGrp="1"/>
          </p:cNvSpPr>
          <p:nvPr>
            <p:ph type="ctrTitle" idx="14"/>
          </p:nvPr>
        </p:nvSpPr>
        <p:spPr>
          <a:xfrm>
            <a:off x="390296" y="2141336"/>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2"/>
              </a:buClr>
              <a:buSzPts val="1400"/>
              <a:buNone/>
              <a:defRPr sz="1400">
                <a:solidFill>
                  <a:schemeClr val="dk2"/>
                </a:solidFill>
              </a:defRPr>
            </a:lvl1pPr>
            <a:lvl2pPr lvl="1" algn="r" rtl="0">
              <a:spcBef>
                <a:spcPts val="0"/>
              </a:spcBef>
              <a:spcAft>
                <a:spcPts val="0"/>
              </a:spcAft>
              <a:buClr>
                <a:schemeClr val="dk2"/>
              </a:buClr>
              <a:buSzPts val="1400"/>
              <a:buNone/>
              <a:defRPr sz="1400">
                <a:solidFill>
                  <a:schemeClr val="dk2"/>
                </a:solidFill>
              </a:defRPr>
            </a:lvl2pPr>
            <a:lvl3pPr lvl="2" algn="r" rtl="0">
              <a:spcBef>
                <a:spcPts val="0"/>
              </a:spcBef>
              <a:spcAft>
                <a:spcPts val="0"/>
              </a:spcAft>
              <a:buClr>
                <a:schemeClr val="dk2"/>
              </a:buClr>
              <a:buSzPts val="1400"/>
              <a:buNone/>
              <a:defRPr sz="1400">
                <a:solidFill>
                  <a:schemeClr val="dk2"/>
                </a:solidFill>
              </a:defRPr>
            </a:lvl3pPr>
            <a:lvl4pPr lvl="3" algn="r" rtl="0">
              <a:spcBef>
                <a:spcPts val="0"/>
              </a:spcBef>
              <a:spcAft>
                <a:spcPts val="0"/>
              </a:spcAft>
              <a:buClr>
                <a:schemeClr val="dk2"/>
              </a:buClr>
              <a:buSzPts val="1400"/>
              <a:buNone/>
              <a:defRPr sz="1400">
                <a:solidFill>
                  <a:schemeClr val="dk2"/>
                </a:solidFill>
              </a:defRPr>
            </a:lvl4pPr>
            <a:lvl5pPr lvl="4" algn="r" rtl="0">
              <a:spcBef>
                <a:spcPts val="0"/>
              </a:spcBef>
              <a:spcAft>
                <a:spcPts val="0"/>
              </a:spcAft>
              <a:buClr>
                <a:schemeClr val="dk2"/>
              </a:buClr>
              <a:buSzPts val="1400"/>
              <a:buNone/>
              <a:defRPr sz="1400">
                <a:solidFill>
                  <a:schemeClr val="dk2"/>
                </a:solidFill>
              </a:defRPr>
            </a:lvl5pPr>
            <a:lvl6pPr lvl="5" algn="r" rtl="0">
              <a:spcBef>
                <a:spcPts val="0"/>
              </a:spcBef>
              <a:spcAft>
                <a:spcPts val="0"/>
              </a:spcAft>
              <a:buClr>
                <a:schemeClr val="dk2"/>
              </a:buClr>
              <a:buSzPts val="1400"/>
              <a:buNone/>
              <a:defRPr sz="1400">
                <a:solidFill>
                  <a:schemeClr val="dk2"/>
                </a:solidFill>
              </a:defRPr>
            </a:lvl6pPr>
            <a:lvl7pPr lvl="6" algn="r" rtl="0">
              <a:spcBef>
                <a:spcPts val="0"/>
              </a:spcBef>
              <a:spcAft>
                <a:spcPts val="0"/>
              </a:spcAft>
              <a:buClr>
                <a:schemeClr val="dk2"/>
              </a:buClr>
              <a:buSzPts val="1400"/>
              <a:buNone/>
              <a:defRPr sz="1400">
                <a:solidFill>
                  <a:schemeClr val="dk2"/>
                </a:solidFill>
              </a:defRPr>
            </a:lvl7pPr>
            <a:lvl8pPr lvl="7" algn="r" rtl="0">
              <a:spcBef>
                <a:spcPts val="0"/>
              </a:spcBef>
              <a:spcAft>
                <a:spcPts val="0"/>
              </a:spcAft>
              <a:buClr>
                <a:schemeClr val="dk2"/>
              </a:buClr>
              <a:buSzPts val="1400"/>
              <a:buNone/>
              <a:defRPr sz="1400">
                <a:solidFill>
                  <a:schemeClr val="dk2"/>
                </a:solidFill>
              </a:defRPr>
            </a:lvl8pPr>
            <a:lvl9pPr lvl="8" algn="r" rtl="0">
              <a:spcBef>
                <a:spcPts val="0"/>
              </a:spcBef>
              <a:spcAft>
                <a:spcPts val="0"/>
              </a:spcAft>
              <a:buClr>
                <a:schemeClr val="dk2"/>
              </a:buClr>
              <a:buSzPts val="1400"/>
              <a:buNone/>
              <a:defRPr sz="1400">
                <a:solidFill>
                  <a:schemeClr val="dk2"/>
                </a:solidFill>
              </a:defRPr>
            </a:lvl9pPr>
          </a:lstStyle>
          <a:p>
            <a:endParaRPr/>
          </a:p>
        </p:txBody>
      </p:sp>
      <p:sp>
        <p:nvSpPr>
          <p:cNvPr id="24" name="Google Shape;24;p3"/>
          <p:cNvSpPr txBox="1">
            <a:spLocks noGrp="1"/>
          </p:cNvSpPr>
          <p:nvPr>
            <p:ph type="subTitle" idx="15"/>
          </p:nvPr>
        </p:nvSpPr>
        <p:spPr>
          <a:xfrm>
            <a:off x="690446" y="2596156"/>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900"/>
              <a:buNone/>
              <a:defRPr sz="900">
                <a:solidFill>
                  <a:schemeClr val="lt2"/>
                </a:solidFill>
              </a:defRPr>
            </a:lvl1pPr>
            <a:lvl2pPr lvl="1" algn="r" rtl="0">
              <a:lnSpc>
                <a:spcPct val="100000"/>
              </a:lnSpc>
              <a:spcBef>
                <a:spcPts val="0"/>
              </a:spcBef>
              <a:spcAft>
                <a:spcPts val="0"/>
              </a:spcAft>
              <a:buClr>
                <a:schemeClr val="lt2"/>
              </a:buClr>
              <a:buSzPts val="900"/>
              <a:buNone/>
              <a:defRPr sz="900">
                <a:solidFill>
                  <a:schemeClr val="lt2"/>
                </a:solidFill>
              </a:defRPr>
            </a:lvl2pPr>
            <a:lvl3pPr lvl="2" algn="r" rtl="0">
              <a:lnSpc>
                <a:spcPct val="100000"/>
              </a:lnSpc>
              <a:spcBef>
                <a:spcPts val="0"/>
              </a:spcBef>
              <a:spcAft>
                <a:spcPts val="0"/>
              </a:spcAft>
              <a:buClr>
                <a:schemeClr val="lt2"/>
              </a:buClr>
              <a:buSzPts val="900"/>
              <a:buNone/>
              <a:defRPr sz="900">
                <a:solidFill>
                  <a:schemeClr val="lt2"/>
                </a:solidFill>
              </a:defRPr>
            </a:lvl3pPr>
            <a:lvl4pPr lvl="3" algn="r" rtl="0">
              <a:lnSpc>
                <a:spcPct val="100000"/>
              </a:lnSpc>
              <a:spcBef>
                <a:spcPts val="0"/>
              </a:spcBef>
              <a:spcAft>
                <a:spcPts val="0"/>
              </a:spcAft>
              <a:buClr>
                <a:schemeClr val="lt2"/>
              </a:buClr>
              <a:buSzPts val="900"/>
              <a:buNone/>
              <a:defRPr sz="900">
                <a:solidFill>
                  <a:schemeClr val="lt2"/>
                </a:solidFill>
              </a:defRPr>
            </a:lvl4pPr>
            <a:lvl5pPr lvl="4" algn="r" rtl="0">
              <a:lnSpc>
                <a:spcPct val="100000"/>
              </a:lnSpc>
              <a:spcBef>
                <a:spcPts val="0"/>
              </a:spcBef>
              <a:spcAft>
                <a:spcPts val="0"/>
              </a:spcAft>
              <a:buClr>
                <a:schemeClr val="lt2"/>
              </a:buClr>
              <a:buSzPts val="900"/>
              <a:buNone/>
              <a:defRPr sz="900">
                <a:solidFill>
                  <a:schemeClr val="lt2"/>
                </a:solidFill>
              </a:defRPr>
            </a:lvl5pPr>
            <a:lvl6pPr lvl="5" algn="r" rtl="0">
              <a:lnSpc>
                <a:spcPct val="100000"/>
              </a:lnSpc>
              <a:spcBef>
                <a:spcPts val="0"/>
              </a:spcBef>
              <a:spcAft>
                <a:spcPts val="0"/>
              </a:spcAft>
              <a:buClr>
                <a:schemeClr val="lt2"/>
              </a:buClr>
              <a:buSzPts val="900"/>
              <a:buNone/>
              <a:defRPr sz="900">
                <a:solidFill>
                  <a:schemeClr val="lt2"/>
                </a:solidFill>
              </a:defRPr>
            </a:lvl6pPr>
            <a:lvl7pPr lvl="6" algn="r" rtl="0">
              <a:lnSpc>
                <a:spcPct val="100000"/>
              </a:lnSpc>
              <a:spcBef>
                <a:spcPts val="0"/>
              </a:spcBef>
              <a:spcAft>
                <a:spcPts val="0"/>
              </a:spcAft>
              <a:buClr>
                <a:schemeClr val="lt2"/>
              </a:buClr>
              <a:buSzPts val="900"/>
              <a:buNone/>
              <a:defRPr sz="900">
                <a:solidFill>
                  <a:schemeClr val="lt2"/>
                </a:solidFill>
              </a:defRPr>
            </a:lvl7pPr>
            <a:lvl8pPr lvl="7" algn="r" rtl="0">
              <a:lnSpc>
                <a:spcPct val="100000"/>
              </a:lnSpc>
              <a:spcBef>
                <a:spcPts val="0"/>
              </a:spcBef>
              <a:spcAft>
                <a:spcPts val="0"/>
              </a:spcAft>
              <a:buClr>
                <a:schemeClr val="lt2"/>
              </a:buClr>
              <a:buSzPts val="900"/>
              <a:buNone/>
              <a:defRPr sz="900">
                <a:solidFill>
                  <a:schemeClr val="lt2"/>
                </a:solidFill>
              </a:defRPr>
            </a:lvl8pPr>
            <a:lvl9pPr lvl="8" algn="r" rtl="0">
              <a:lnSpc>
                <a:spcPct val="100000"/>
              </a:lnSpc>
              <a:spcBef>
                <a:spcPts val="0"/>
              </a:spcBef>
              <a:spcAft>
                <a:spcPts val="0"/>
              </a:spcAft>
              <a:buClr>
                <a:schemeClr val="lt2"/>
              </a:buClr>
              <a:buSzPts val="900"/>
              <a:buNone/>
              <a:defRPr sz="900">
                <a:solidFill>
                  <a:schemeClr val="lt2"/>
                </a:solidFill>
              </a:defRPr>
            </a:lvl9pPr>
          </a:lstStyle>
          <a:p>
            <a:endParaRPr/>
          </a:p>
        </p:txBody>
      </p:sp>
      <p:sp>
        <p:nvSpPr>
          <p:cNvPr id="25" name="Google Shape;25;p3"/>
          <p:cNvSpPr txBox="1">
            <a:spLocks noGrp="1"/>
          </p:cNvSpPr>
          <p:nvPr>
            <p:ph type="ctrTitle" idx="16"/>
          </p:nvPr>
        </p:nvSpPr>
        <p:spPr>
          <a:xfrm>
            <a:off x="6811558" y="1775180"/>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26" name="Google Shape;26;p3"/>
          <p:cNvSpPr txBox="1">
            <a:spLocks noGrp="1"/>
          </p:cNvSpPr>
          <p:nvPr>
            <p:ph type="subTitle" idx="17"/>
          </p:nvPr>
        </p:nvSpPr>
        <p:spPr>
          <a:xfrm>
            <a:off x="6811558" y="2230005"/>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900"/>
              <a:buNone/>
              <a:defRPr sz="900">
                <a:solidFill>
                  <a:schemeClr val="lt2"/>
                </a:solidFill>
              </a:defRPr>
            </a:lvl1pPr>
            <a:lvl2pPr lvl="1" rtl="0">
              <a:lnSpc>
                <a:spcPct val="100000"/>
              </a:lnSpc>
              <a:spcBef>
                <a:spcPts val="0"/>
              </a:spcBef>
              <a:spcAft>
                <a:spcPts val="0"/>
              </a:spcAft>
              <a:buClr>
                <a:schemeClr val="lt2"/>
              </a:buClr>
              <a:buSzPts val="900"/>
              <a:buNone/>
              <a:defRPr sz="900">
                <a:solidFill>
                  <a:schemeClr val="lt2"/>
                </a:solidFill>
              </a:defRPr>
            </a:lvl2pPr>
            <a:lvl3pPr lvl="2" rtl="0">
              <a:lnSpc>
                <a:spcPct val="100000"/>
              </a:lnSpc>
              <a:spcBef>
                <a:spcPts val="0"/>
              </a:spcBef>
              <a:spcAft>
                <a:spcPts val="0"/>
              </a:spcAft>
              <a:buClr>
                <a:schemeClr val="lt2"/>
              </a:buClr>
              <a:buSzPts val="900"/>
              <a:buNone/>
              <a:defRPr sz="900">
                <a:solidFill>
                  <a:schemeClr val="lt2"/>
                </a:solidFill>
              </a:defRPr>
            </a:lvl3pPr>
            <a:lvl4pPr lvl="3" rtl="0">
              <a:lnSpc>
                <a:spcPct val="100000"/>
              </a:lnSpc>
              <a:spcBef>
                <a:spcPts val="0"/>
              </a:spcBef>
              <a:spcAft>
                <a:spcPts val="0"/>
              </a:spcAft>
              <a:buClr>
                <a:schemeClr val="lt2"/>
              </a:buClr>
              <a:buSzPts val="900"/>
              <a:buNone/>
              <a:defRPr sz="900">
                <a:solidFill>
                  <a:schemeClr val="lt2"/>
                </a:solidFill>
              </a:defRPr>
            </a:lvl4pPr>
            <a:lvl5pPr lvl="4" rtl="0">
              <a:lnSpc>
                <a:spcPct val="100000"/>
              </a:lnSpc>
              <a:spcBef>
                <a:spcPts val="0"/>
              </a:spcBef>
              <a:spcAft>
                <a:spcPts val="0"/>
              </a:spcAft>
              <a:buClr>
                <a:schemeClr val="lt2"/>
              </a:buClr>
              <a:buSzPts val="900"/>
              <a:buNone/>
              <a:defRPr sz="900">
                <a:solidFill>
                  <a:schemeClr val="lt2"/>
                </a:solidFill>
              </a:defRPr>
            </a:lvl5pPr>
            <a:lvl6pPr lvl="5" rtl="0">
              <a:lnSpc>
                <a:spcPct val="100000"/>
              </a:lnSpc>
              <a:spcBef>
                <a:spcPts val="0"/>
              </a:spcBef>
              <a:spcAft>
                <a:spcPts val="0"/>
              </a:spcAft>
              <a:buClr>
                <a:schemeClr val="lt2"/>
              </a:buClr>
              <a:buSzPts val="900"/>
              <a:buNone/>
              <a:defRPr sz="900">
                <a:solidFill>
                  <a:schemeClr val="lt2"/>
                </a:solidFill>
              </a:defRPr>
            </a:lvl6pPr>
            <a:lvl7pPr lvl="6" rtl="0">
              <a:lnSpc>
                <a:spcPct val="100000"/>
              </a:lnSpc>
              <a:spcBef>
                <a:spcPts val="0"/>
              </a:spcBef>
              <a:spcAft>
                <a:spcPts val="0"/>
              </a:spcAft>
              <a:buClr>
                <a:schemeClr val="lt2"/>
              </a:buClr>
              <a:buSzPts val="900"/>
              <a:buNone/>
              <a:defRPr sz="900">
                <a:solidFill>
                  <a:schemeClr val="lt2"/>
                </a:solidFill>
              </a:defRPr>
            </a:lvl7pPr>
            <a:lvl8pPr lvl="7" rtl="0">
              <a:lnSpc>
                <a:spcPct val="100000"/>
              </a:lnSpc>
              <a:spcBef>
                <a:spcPts val="0"/>
              </a:spcBef>
              <a:spcAft>
                <a:spcPts val="0"/>
              </a:spcAft>
              <a:buClr>
                <a:schemeClr val="lt2"/>
              </a:buClr>
              <a:buSzPts val="900"/>
              <a:buNone/>
              <a:defRPr sz="900">
                <a:solidFill>
                  <a:schemeClr val="lt2"/>
                </a:solidFill>
              </a:defRPr>
            </a:lvl8pPr>
            <a:lvl9pPr lvl="8" rtl="0">
              <a:lnSpc>
                <a:spcPct val="100000"/>
              </a:lnSpc>
              <a:spcBef>
                <a:spcPts val="0"/>
              </a:spcBef>
              <a:spcAft>
                <a:spcPts val="0"/>
              </a:spcAft>
              <a:buClr>
                <a:schemeClr val="lt2"/>
              </a:buClr>
              <a:buSzPts val="900"/>
              <a:buNone/>
              <a:defRPr sz="900">
                <a:solidFill>
                  <a:schemeClr val="lt2"/>
                </a:solidFill>
              </a:defRPr>
            </a:lvl9pPr>
          </a:lstStyle>
          <a:p>
            <a:endParaRPr/>
          </a:p>
        </p:txBody>
      </p:sp>
      <p:sp>
        <p:nvSpPr>
          <p:cNvPr id="27" name="Google Shape;27;p3"/>
          <p:cNvSpPr txBox="1">
            <a:spLocks noGrp="1"/>
          </p:cNvSpPr>
          <p:nvPr>
            <p:ph type="ctrTitle" idx="18"/>
          </p:nvPr>
        </p:nvSpPr>
        <p:spPr>
          <a:xfrm>
            <a:off x="6811558" y="2799095"/>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28" name="Google Shape;28;p3"/>
          <p:cNvSpPr txBox="1">
            <a:spLocks noGrp="1"/>
          </p:cNvSpPr>
          <p:nvPr>
            <p:ph type="subTitle" idx="19"/>
          </p:nvPr>
        </p:nvSpPr>
        <p:spPr>
          <a:xfrm>
            <a:off x="6811558" y="3253917"/>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900"/>
              <a:buNone/>
              <a:defRPr sz="900">
                <a:solidFill>
                  <a:schemeClr val="lt2"/>
                </a:solidFill>
              </a:defRPr>
            </a:lvl1pPr>
            <a:lvl2pPr lvl="1" rtl="0">
              <a:lnSpc>
                <a:spcPct val="100000"/>
              </a:lnSpc>
              <a:spcBef>
                <a:spcPts val="0"/>
              </a:spcBef>
              <a:spcAft>
                <a:spcPts val="0"/>
              </a:spcAft>
              <a:buClr>
                <a:schemeClr val="lt2"/>
              </a:buClr>
              <a:buSzPts val="900"/>
              <a:buNone/>
              <a:defRPr sz="900">
                <a:solidFill>
                  <a:schemeClr val="lt2"/>
                </a:solidFill>
              </a:defRPr>
            </a:lvl2pPr>
            <a:lvl3pPr lvl="2" rtl="0">
              <a:lnSpc>
                <a:spcPct val="100000"/>
              </a:lnSpc>
              <a:spcBef>
                <a:spcPts val="0"/>
              </a:spcBef>
              <a:spcAft>
                <a:spcPts val="0"/>
              </a:spcAft>
              <a:buClr>
                <a:schemeClr val="lt2"/>
              </a:buClr>
              <a:buSzPts val="900"/>
              <a:buNone/>
              <a:defRPr sz="900">
                <a:solidFill>
                  <a:schemeClr val="lt2"/>
                </a:solidFill>
              </a:defRPr>
            </a:lvl3pPr>
            <a:lvl4pPr lvl="3" rtl="0">
              <a:lnSpc>
                <a:spcPct val="100000"/>
              </a:lnSpc>
              <a:spcBef>
                <a:spcPts val="0"/>
              </a:spcBef>
              <a:spcAft>
                <a:spcPts val="0"/>
              </a:spcAft>
              <a:buClr>
                <a:schemeClr val="lt2"/>
              </a:buClr>
              <a:buSzPts val="900"/>
              <a:buNone/>
              <a:defRPr sz="900">
                <a:solidFill>
                  <a:schemeClr val="lt2"/>
                </a:solidFill>
              </a:defRPr>
            </a:lvl4pPr>
            <a:lvl5pPr lvl="4" rtl="0">
              <a:lnSpc>
                <a:spcPct val="100000"/>
              </a:lnSpc>
              <a:spcBef>
                <a:spcPts val="0"/>
              </a:spcBef>
              <a:spcAft>
                <a:spcPts val="0"/>
              </a:spcAft>
              <a:buClr>
                <a:schemeClr val="lt2"/>
              </a:buClr>
              <a:buSzPts val="900"/>
              <a:buNone/>
              <a:defRPr sz="900">
                <a:solidFill>
                  <a:schemeClr val="lt2"/>
                </a:solidFill>
              </a:defRPr>
            </a:lvl5pPr>
            <a:lvl6pPr lvl="5" rtl="0">
              <a:lnSpc>
                <a:spcPct val="100000"/>
              </a:lnSpc>
              <a:spcBef>
                <a:spcPts val="0"/>
              </a:spcBef>
              <a:spcAft>
                <a:spcPts val="0"/>
              </a:spcAft>
              <a:buClr>
                <a:schemeClr val="lt2"/>
              </a:buClr>
              <a:buSzPts val="900"/>
              <a:buNone/>
              <a:defRPr sz="900">
                <a:solidFill>
                  <a:schemeClr val="lt2"/>
                </a:solidFill>
              </a:defRPr>
            </a:lvl6pPr>
            <a:lvl7pPr lvl="6" rtl="0">
              <a:lnSpc>
                <a:spcPct val="100000"/>
              </a:lnSpc>
              <a:spcBef>
                <a:spcPts val="0"/>
              </a:spcBef>
              <a:spcAft>
                <a:spcPts val="0"/>
              </a:spcAft>
              <a:buClr>
                <a:schemeClr val="lt2"/>
              </a:buClr>
              <a:buSzPts val="900"/>
              <a:buNone/>
              <a:defRPr sz="900">
                <a:solidFill>
                  <a:schemeClr val="lt2"/>
                </a:solidFill>
              </a:defRPr>
            </a:lvl7pPr>
            <a:lvl8pPr lvl="7" rtl="0">
              <a:lnSpc>
                <a:spcPct val="100000"/>
              </a:lnSpc>
              <a:spcBef>
                <a:spcPts val="0"/>
              </a:spcBef>
              <a:spcAft>
                <a:spcPts val="0"/>
              </a:spcAft>
              <a:buClr>
                <a:schemeClr val="lt2"/>
              </a:buClr>
              <a:buSzPts val="900"/>
              <a:buNone/>
              <a:defRPr sz="900">
                <a:solidFill>
                  <a:schemeClr val="lt2"/>
                </a:solidFill>
              </a:defRPr>
            </a:lvl8pPr>
            <a:lvl9pPr lvl="8" rtl="0">
              <a:lnSpc>
                <a:spcPct val="100000"/>
              </a:lnSpc>
              <a:spcBef>
                <a:spcPts val="0"/>
              </a:spcBef>
              <a:spcAft>
                <a:spcPts val="0"/>
              </a:spcAft>
              <a:buClr>
                <a:schemeClr val="lt2"/>
              </a:buClr>
              <a:buSzPts val="900"/>
              <a:buNone/>
              <a:defRPr sz="900">
                <a:solidFill>
                  <a:schemeClr val="lt2"/>
                </a:solidFill>
              </a:defRPr>
            </a:lvl9pPr>
          </a:lstStyle>
          <a:p>
            <a:endParaRPr/>
          </a:p>
        </p:txBody>
      </p:sp>
      <p:sp>
        <p:nvSpPr>
          <p:cNvPr id="29" name="Google Shape;29;p3"/>
          <p:cNvSpPr txBox="1">
            <a:spLocks noGrp="1"/>
          </p:cNvSpPr>
          <p:nvPr>
            <p:ph type="ctrTitle" idx="20"/>
          </p:nvPr>
        </p:nvSpPr>
        <p:spPr>
          <a:xfrm>
            <a:off x="6811558" y="3811353"/>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30" name="Google Shape;30;p3"/>
          <p:cNvSpPr txBox="1">
            <a:spLocks noGrp="1"/>
          </p:cNvSpPr>
          <p:nvPr>
            <p:ph type="subTitle" idx="21"/>
          </p:nvPr>
        </p:nvSpPr>
        <p:spPr>
          <a:xfrm>
            <a:off x="6811558" y="4266173"/>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900"/>
              <a:buNone/>
              <a:defRPr sz="900">
                <a:solidFill>
                  <a:schemeClr val="lt2"/>
                </a:solidFill>
              </a:defRPr>
            </a:lvl1pPr>
            <a:lvl2pPr lvl="1" rtl="0">
              <a:lnSpc>
                <a:spcPct val="100000"/>
              </a:lnSpc>
              <a:spcBef>
                <a:spcPts val="0"/>
              </a:spcBef>
              <a:spcAft>
                <a:spcPts val="0"/>
              </a:spcAft>
              <a:buClr>
                <a:schemeClr val="lt2"/>
              </a:buClr>
              <a:buSzPts val="900"/>
              <a:buNone/>
              <a:defRPr sz="900">
                <a:solidFill>
                  <a:schemeClr val="lt2"/>
                </a:solidFill>
              </a:defRPr>
            </a:lvl2pPr>
            <a:lvl3pPr lvl="2" rtl="0">
              <a:lnSpc>
                <a:spcPct val="100000"/>
              </a:lnSpc>
              <a:spcBef>
                <a:spcPts val="0"/>
              </a:spcBef>
              <a:spcAft>
                <a:spcPts val="0"/>
              </a:spcAft>
              <a:buClr>
                <a:schemeClr val="lt2"/>
              </a:buClr>
              <a:buSzPts val="900"/>
              <a:buNone/>
              <a:defRPr sz="900">
                <a:solidFill>
                  <a:schemeClr val="lt2"/>
                </a:solidFill>
              </a:defRPr>
            </a:lvl3pPr>
            <a:lvl4pPr lvl="3" rtl="0">
              <a:lnSpc>
                <a:spcPct val="100000"/>
              </a:lnSpc>
              <a:spcBef>
                <a:spcPts val="0"/>
              </a:spcBef>
              <a:spcAft>
                <a:spcPts val="0"/>
              </a:spcAft>
              <a:buClr>
                <a:schemeClr val="lt2"/>
              </a:buClr>
              <a:buSzPts val="900"/>
              <a:buNone/>
              <a:defRPr sz="900">
                <a:solidFill>
                  <a:schemeClr val="lt2"/>
                </a:solidFill>
              </a:defRPr>
            </a:lvl4pPr>
            <a:lvl5pPr lvl="4" rtl="0">
              <a:lnSpc>
                <a:spcPct val="100000"/>
              </a:lnSpc>
              <a:spcBef>
                <a:spcPts val="0"/>
              </a:spcBef>
              <a:spcAft>
                <a:spcPts val="0"/>
              </a:spcAft>
              <a:buClr>
                <a:schemeClr val="lt2"/>
              </a:buClr>
              <a:buSzPts val="900"/>
              <a:buNone/>
              <a:defRPr sz="900">
                <a:solidFill>
                  <a:schemeClr val="lt2"/>
                </a:solidFill>
              </a:defRPr>
            </a:lvl5pPr>
            <a:lvl6pPr lvl="5" rtl="0">
              <a:lnSpc>
                <a:spcPct val="100000"/>
              </a:lnSpc>
              <a:spcBef>
                <a:spcPts val="0"/>
              </a:spcBef>
              <a:spcAft>
                <a:spcPts val="0"/>
              </a:spcAft>
              <a:buClr>
                <a:schemeClr val="lt2"/>
              </a:buClr>
              <a:buSzPts val="900"/>
              <a:buNone/>
              <a:defRPr sz="900">
                <a:solidFill>
                  <a:schemeClr val="lt2"/>
                </a:solidFill>
              </a:defRPr>
            </a:lvl6pPr>
            <a:lvl7pPr lvl="6" rtl="0">
              <a:lnSpc>
                <a:spcPct val="100000"/>
              </a:lnSpc>
              <a:spcBef>
                <a:spcPts val="0"/>
              </a:spcBef>
              <a:spcAft>
                <a:spcPts val="0"/>
              </a:spcAft>
              <a:buClr>
                <a:schemeClr val="lt2"/>
              </a:buClr>
              <a:buSzPts val="900"/>
              <a:buNone/>
              <a:defRPr sz="900">
                <a:solidFill>
                  <a:schemeClr val="lt2"/>
                </a:solidFill>
              </a:defRPr>
            </a:lvl7pPr>
            <a:lvl8pPr lvl="7" rtl="0">
              <a:lnSpc>
                <a:spcPct val="100000"/>
              </a:lnSpc>
              <a:spcBef>
                <a:spcPts val="0"/>
              </a:spcBef>
              <a:spcAft>
                <a:spcPts val="0"/>
              </a:spcAft>
              <a:buClr>
                <a:schemeClr val="lt2"/>
              </a:buClr>
              <a:buSzPts val="900"/>
              <a:buNone/>
              <a:defRPr sz="900">
                <a:solidFill>
                  <a:schemeClr val="lt2"/>
                </a:solidFill>
              </a:defRPr>
            </a:lvl8pPr>
            <a:lvl9pPr lvl="8" rtl="0">
              <a:lnSpc>
                <a:spcPct val="100000"/>
              </a:lnSpc>
              <a:spcBef>
                <a:spcPts val="0"/>
              </a:spcBef>
              <a:spcAft>
                <a:spcPts val="0"/>
              </a:spcAft>
              <a:buClr>
                <a:schemeClr val="lt2"/>
              </a:buClr>
              <a:buSzPts val="900"/>
              <a:buNone/>
              <a:defRPr sz="900">
                <a:solidFill>
                  <a:schemeClr val="lt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6">
  <p:cSld name="CUSTOM_31">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1"/>
          <p:cNvSpPr txBox="1">
            <a:spLocks noGrp="1"/>
          </p:cNvSpPr>
          <p:nvPr>
            <p:ph type="ctrTitle"/>
          </p:nvPr>
        </p:nvSpPr>
        <p:spPr>
          <a:xfrm flipH="1">
            <a:off x="1698072" y="2178475"/>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3600"/>
              <a:buNone/>
              <a:defRPr sz="3600">
                <a:solidFill>
                  <a:schemeClr val="dk2"/>
                </a:solidFill>
              </a:defRPr>
            </a:lvl1pPr>
            <a:lvl2pPr lvl="1" algn="r" rtl="0">
              <a:spcBef>
                <a:spcPts val="0"/>
              </a:spcBef>
              <a:spcAft>
                <a:spcPts val="0"/>
              </a:spcAft>
              <a:buClr>
                <a:schemeClr val="dk2"/>
              </a:buClr>
              <a:buSzPts val="6500"/>
              <a:buNone/>
              <a:defRPr sz="6500">
                <a:solidFill>
                  <a:schemeClr val="dk2"/>
                </a:solidFill>
              </a:defRPr>
            </a:lvl2pPr>
            <a:lvl3pPr lvl="2" algn="r" rtl="0">
              <a:spcBef>
                <a:spcPts val="0"/>
              </a:spcBef>
              <a:spcAft>
                <a:spcPts val="0"/>
              </a:spcAft>
              <a:buClr>
                <a:schemeClr val="dk2"/>
              </a:buClr>
              <a:buSzPts val="6500"/>
              <a:buNone/>
              <a:defRPr sz="6500">
                <a:solidFill>
                  <a:schemeClr val="dk2"/>
                </a:solidFill>
              </a:defRPr>
            </a:lvl3pPr>
            <a:lvl4pPr lvl="3" algn="r" rtl="0">
              <a:spcBef>
                <a:spcPts val="0"/>
              </a:spcBef>
              <a:spcAft>
                <a:spcPts val="0"/>
              </a:spcAft>
              <a:buClr>
                <a:schemeClr val="dk2"/>
              </a:buClr>
              <a:buSzPts val="6500"/>
              <a:buNone/>
              <a:defRPr sz="6500">
                <a:solidFill>
                  <a:schemeClr val="dk2"/>
                </a:solidFill>
              </a:defRPr>
            </a:lvl4pPr>
            <a:lvl5pPr lvl="4" algn="r" rtl="0">
              <a:spcBef>
                <a:spcPts val="0"/>
              </a:spcBef>
              <a:spcAft>
                <a:spcPts val="0"/>
              </a:spcAft>
              <a:buClr>
                <a:schemeClr val="dk2"/>
              </a:buClr>
              <a:buSzPts val="6500"/>
              <a:buNone/>
              <a:defRPr sz="6500">
                <a:solidFill>
                  <a:schemeClr val="dk2"/>
                </a:solidFill>
              </a:defRPr>
            </a:lvl5pPr>
            <a:lvl6pPr lvl="5" algn="r" rtl="0">
              <a:spcBef>
                <a:spcPts val="0"/>
              </a:spcBef>
              <a:spcAft>
                <a:spcPts val="0"/>
              </a:spcAft>
              <a:buClr>
                <a:schemeClr val="dk2"/>
              </a:buClr>
              <a:buSzPts val="6500"/>
              <a:buNone/>
              <a:defRPr sz="6500">
                <a:solidFill>
                  <a:schemeClr val="dk2"/>
                </a:solidFill>
              </a:defRPr>
            </a:lvl6pPr>
            <a:lvl7pPr lvl="6" algn="r" rtl="0">
              <a:spcBef>
                <a:spcPts val="0"/>
              </a:spcBef>
              <a:spcAft>
                <a:spcPts val="0"/>
              </a:spcAft>
              <a:buClr>
                <a:schemeClr val="dk2"/>
              </a:buClr>
              <a:buSzPts val="6500"/>
              <a:buNone/>
              <a:defRPr sz="6500">
                <a:solidFill>
                  <a:schemeClr val="dk2"/>
                </a:solidFill>
              </a:defRPr>
            </a:lvl7pPr>
            <a:lvl8pPr lvl="7" algn="r" rtl="0">
              <a:spcBef>
                <a:spcPts val="0"/>
              </a:spcBef>
              <a:spcAft>
                <a:spcPts val="0"/>
              </a:spcAft>
              <a:buClr>
                <a:schemeClr val="dk2"/>
              </a:buClr>
              <a:buSzPts val="6500"/>
              <a:buNone/>
              <a:defRPr sz="6500">
                <a:solidFill>
                  <a:schemeClr val="dk2"/>
                </a:solidFill>
              </a:defRPr>
            </a:lvl8pPr>
            <a:lvl9pPr lvl="8" algn="r" rtl="0">
              <a:spcBef>
                <a:spcPts val="0"/>
              </a:spcBef>
              <a:spcAft>
                <a:spcPts val="0"/>
              </a:spcAft>
              <a:buClr>
                <a:schemeClr val="dk2"/>
              </a:buClr>
              <a:buSzPts val="6500"/>
              <a:buNone/>
              <a:defRPr sz="6500">
                <a:solidFill>
                  <a:schemeClr val="dk2"/>
                </a:solidFill>
              </a:defRPr>
            </a:lvl9pPr>
          </a:lstStyle>
          <a:p>
            <a:endParaRPr/>
          </a:p>
        </p:txBody>
      </p:sp>
      <p:sp>
        <p:nvSpPr>
          <p:cNvPr id="116" name="Google Shape;116;p21"/>
          <p:cNvSpPr txBox="1">
            <a:spLocks noGrp="1"/>
          </p:cNvSpPr>
          <p:nvPr>
            <p:ph type="title" idx="2" hasCustomPrompt="1"/>
          </p:nvPr>
        </p:nvSpPr>
        <p:spPr>
          <a:xfrm flipH="1">
            <a:off x="3914472" y="1866650"/>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9600"/>
              <a:buNone/>
              <a:defRPr sz="9600">
                <a:solidFill>
                  <a:schemeClr val="dk2"/>
                </a:solidFill>
              </a:defRPr>
            </a:lvl1pPr>
            <a:lvl2pPr lvl="1"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117" name="Google Shape;117;p21"/>
          <p:cNvSpPr txBox="1">
            <a:spLocks noGrp="1"/>
          </p:cNvSpPr>
          <p:nvPr>
            <p:ph type="subTitle" idx="1"/>
          </p:nvPr>
        </p:nvSpPr>
        <p:spPr>
          <a:xfrm>
            <a:off x="2668872" y="3476054"/>
            <a:ext cx="4224900" cy="5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100">
                <a:solidFill>
                  <a:schemeClr val="lt2"/>
                </a:solidFill>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5">
  <p:cSld name="CUSTOM_15_1_1_1_1">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2"/>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CUSTOM_32">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3"/>
          <p:cNvSpPr txBox="1">
            <a:spLocks noGrp="1"/>
          </p:cNvSpPr>
          <p:nvPr>
            <p:ph type="ctrTitle"/>
          </p:nvPr>
        </p:nvSpPr>
        <p:spPr>
          <a:xfrm flipH="1">
            <a:off x="1974150" y="1161000"/>
            <a:ext cx="5195700" cy="1365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endParaRPr/>
          </a:p>
        </p:txBody>
      </p:sp>
      <p:sp>
        <p:nvSpPr>
          <p:cNvPr id="122" name="Google Shape;122;p23"/>
          <p:cNvSpPr txBox="1">
            <a:spLocks noGrp="1"/>
          </p:cNvSpPr>
          <p:nvPr>
            <p:ph type="subTitle" idx="1"/>
          </p:nvPr>
        </p:nvSpPr>
        <p:spPr>
          <a:xfrm>
            <a:off x="2152500" y="2494850"/>
            <a:ext cx="48390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a:solidFill>
                  <a:schemeClr val="lt2"/>
                </a:solidFill>
              </a:defRPr>
            </a:lvl1pPr>
            <a:lvl2pPr lvl="1" algn="ctr" rtl="0">
              <a:lnSpc>
                <a:spcPct val="100000"/>
              </a:lnSpc>
              <a:spcBef>
                <a:spcPts val="0"/>
              </a:spcBef>
              <a:spcAft>
                <a:spcPts val="0"/>
              </a:spcAft>
              <a:buClr>
                <a:schemeClr val="lt2"/>
              </a:buClr>
              <a:buSzPts val="1200"/>
              <a:buNone/>
              <a:defRPr>
                <a:solidFill>
                  <a:schemeClr val="lt2"/>
                </a:solidFill>
              </a:defRPr>
            </a:lvl2pPr>
            <a:lvl3pPr lvl="2" algn="ctr" rtl="0">
              <a:lnSpc>
                <a:spcPct val="100000"/>
              </a:lnSpc>
              <a:spcBef>
                <a:spcPts val="0"/>
              </a:spcBef>
              <a:spcAft>
                <a:spcPts val="0"/>
              </a:spcAft>
              <a:buClr>
                <a:schemeClr val="lt2"/>
              </a:buClr>
              <a:buSzPts val="1200"/>
              <a:buNone/>
              <a:defRPr>
                <a:solidFill>
                  <a:schemeClr val="lt2"/>
                </a:solidFill>
              </a:defRPr>
            </a:lvl3pPr>
            <a:lvl4pPr lvl="3" algn="ctr" rtl="0">
              <a:lnSpc>
                <a:spcPct val="100000"/>
              </a:lnSpc>
              <a:spcBef>
                <a:spcPts val="0"/>
              </a:spcBef>
              <a:spcAft>
                <a:spcPts val="0"/>
              </a:spcAft>
              <a:buClr>
                <a:schemeClr val="lt2"/>
              </a:buClr>
              <a:buSzPts val="1200"/>
              <a:buNone/>
              <a:defRPr>
                <a:solidFill>
                  <a:schemeClr val="lt2"/>
                </a:solidFill>
              </a:defRPr>
            </a:lvl4pPr>
            <a:lvl5pPr lvl="4" algn="ctr" rtl="0">
              <a:lnSpc>
                <a:spcPct val="100000"/>
              </a:lnSpc>
              <a:spcBef>
                <a:spcPts val="0"/>
              </a:spcBef>
              <a:spcAft>
                <a:spcPts val="0"/>
              </a:spcAft>
              <a:buClr>
                <a:schemeClr val="lt2"/>
              </a:buClr>
              <a:buSzPts val="1200"/>
              <a:buNone/>
              <a:defRPr>
                <a:solidFill>
                  <a:schemeClr val="lt2"/>
                </a:solidFill>
              </a:defRPr>
            </a:lvl5pPr>
            <a:lvl6pPr lvl="5" algn="ctr" rtl="0">
              <a:lnSpc>
                <a:spcPct val="100000"/>
              </a:lnSpc>
              <a:spcBef>
                <a:spcPts val="0"/>
              </a:spcBef>
              <a:spcAft>
                <a:spcPts val="0"/>
              </a:spcAft>
              <a:buClr>
                <a:schemeClr val="lt2"/>
              </a:buClr>
              <a:buSzPts val="1200"/>
              <a:buNone/>
              <a:defRPr>
                <a:solidFill>
                  <a:schemeClr val="lt2"/>
                </a:solidFill>
              </a:defRPr>
            </a:lvl6pPr>
            <a:lvl7pPr lvl="6" algn="ctr" rtl="0">
              <a:lnSpc>
                <a:spcPct val="100000"/>
              </a:lnSpc>
              <a:spcBef>
                <a:spcPts val="0"/>
              </a:spcBef>
              <a:spcAft>
                <a:spcPts val="0"/>
              </a:spcAft>
              <a:buClr>
                <a:schemeClr val="lt2"/>
              </a:buClr>
              <a:buSzPts val="1200"/>
              <a:buNone/>
              <a:defRPr>
                <a:solidFill>
                  <a:schemeClr val="lt2"/>
                </a:solidFill>
              </a:defRPr>
            </a:lvl7pPr>
            <a:lvl8pPr lvl="7" algn="ctr" rtl="0">
              <a:lnSpc>
                <a:spcPct val="100000"/>
              </a:lnSpc>
              <a:spcBef>
                <a:spcPts val="0"/>
              </a:spcBef>
              <a:spcAft>
                <a:spcPts val="0"/>
              </a:spcAft>
              <a:buClr>
                <a:schemeClr val="lt2"/>
              </a:buClr>
              <a:buSzPts val="1200"/>
              <a:buNone/>
              <a:defRPr>
                <a:solidFill>
                  <a:schemeClr val="lt2"/>
                </a:solidFill>
              </a:defRPr>
            </a:lvl8pPr>
            <a:lvl9pPr lvl="8" algn="ctr" rtl="0">
              <a:lnSpc>
                <a:spcPct val="100000"/>
              </a:lnSpc>
              <a:spcBef>
                <a:spcPts val="0"/>
              </a:spcBef>
              <a:spcAft>
                <a:spcPts val="0"/>
              </a:spcAft>
              <a:buClr>
                <a:schemeClr val="lt2"/>
              </a:buClr>
              <a:buSzPts val="1200"/>
              <a:buNone/>
              <a:defRPr>
                <a:solidFill>
                  <a:schemeClr val="lt2"/>
                </a:solidFill>
              </a:defRPr>
            </a:lvl9pPr>
          </a:lstStyle>
          <a:p>
            <a:endParaRPr/>
          </a:p>
        </p:txBody>
      </p:sp>
      <p:sp>
        <p:nvSpPr>
          <p:cNvPr id="123" name="Google Shape;123;p23"/>
          <p:cNvSpPr txBox="1"/>
          <p:nvPr/>
        </p:nvSpPr>
        <p:spPr>
          <a:xfrm>
            <a:off x="625906" y="3722418"/>
            <a:ext cx="3830100" cy="17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000">
                <a:solidFill>
                  <a:schemeClr val="dk1"/>
                </a:solidFill>
                <a:latin typeface="Roboto Condensed Light"/>
                <a:ea typeface="Roboto Condensed Light"/>
                <a:cs typeface="Roboto Condensed Light"/>
                <a:sym typeface="Roboto Condensed Light"/>
              </a:rPr>
              <a:t>CREDITS: This presentation template was created by </a:t>
            </a:r>
            <a:r>
              <a:rPr lang="en" sz="1000" b="1">
                <a:solidFill>
                  <a:schemeClr val="dk1"/>
                </a:solidFill>
                <a:uFill>
                  <a:noFill/>
                </a:uFill>
                <a:latin typeface="Roboto Condensed"/>
                <a:ea typeface="Roboto Condensed"/>
                <a:cs typeface="Roboto Condensed"/>
                <a:sym typeface="Roboto Condensed"/>
                <a:hlinkClick r:id="rId3">
                  <a:extLst>
                    <a:ext uri="{A12FA001-AC4F-418D-AE19-62706E023703}">
                      <ahyp:hlinkClr xmlns:ahyp="http://schemas.microsoft.com/office/drawing/2018/hyperlinkcolor" val="tx"/>
                    </a:ext>
                  </a:extLst>
                </a:hlinkClick>
              </a:rPr>
              <a:t>Slidesgo</a:t>
            </a:r>
            <a:r>
              <a:rPr lang="en" sz="1000">
                <a:solidFill>
                  <a:schemeClr val="dk1"/>
                </a:solidFill>
                <a:latin typeface="Roboto Condensed Light"/>
                <a:ea typeface="Roboto Condensed Light"/>
                <a:cs typeface="Roboto Condensed Light"/>
                <a:sym typeface="Roboto Condensed Light"/>
              </a:rPr>
              <a:t>, including icons by </a:t>
            </a:r>
            <a:r>
              <a:rPr lang="en" sz="1000" b="1">
                <a:solidFill>
                  <a:schemeClr val="dk1"/>
                </a:solidFill>
                <a:uFill>
                  <a:noFill/>
                </a:uFill>
                <a:latin typeface="Roboto Condensed"/>
                <a:ea typeface="Roboto Condensed"/>
                <a:cs typeface="Roboto Condensed"/>
                <a:sym typeface="Roboto Condensed"/>
                <a:hlinkClick r:id="rId4">
                  <a:extLst>
                    <a:ext uri="{A12FA001-AC4F-418D-AE19-62706E023703}">
                      <ahyp:hlinkClr xmlns:ahyp="http://schemas.microsoft.com/office/drawing/2018/hyperlinkcolor" val="tx"/>
                    </a:ext>
                  </a:extLst>
                </a:hlinkClick>
              </a:rPr>
              <a:t>Flaticon</a:t>
            </a:r>
            <a:r>
              <a:rPr lang="en" sz="1000">
                <a:solidFill>
                  <a:schemeClr val="dk1"/>
                </a:solidFill>
                <a:latin typeface="Roboto Condensed Light"/>
                <a:ea typeface="Roboto Condensed Light"/>
                <a:cs typeface="Roboto Condensed Light"/>
                <a:sym typeface="Roboto Condensed Light"/>
              </a:rPr>
              <a:t>, and infographics &amp; images by </a:t>
            </a:r>
            <a:r>
              <a:rPr lang="en" sz="1000" b="1">
                <a:solidFill>
                  <a:schemeClr val="dk1"/>
                </a:solidFill>
                <a:uFill>
                  <a:noFill/>
                </a:uFill>
                <a:latin typeface="Roboto Condensed"/>
                <a:ea typeface="Roboto Condensed"/>
                <a:cs typeface="Roboto Condensed"/>
                <a:sym typeface="Roboto Condensed"/>
                <a:hlinkClick r:id="rId5">
                  <a:extLst>
                    <a:ext uri="{A12FA001-AC4F-418D-AE19-62706E023703}">
                      <ahyp:hlinkClr xmlns:ahyp="http://schemas.microsoft.com/office/drawing/2018/hyperlinkcolor" val="tx"/>
                    </a:ext>
                  </a:extLst>
                </a:hlinkClick>
              </a:rPr>
              <a:t>Freepik</a:t>
            </a:r>
            <a:r>
              <a:rPr lang="en" sz="1000">
                <a:solidFill>
                  <a:schemeClr val="dk1"/>
                </a:solidFill>
                <a:latin typeface="Roboto Condensed Light"/>
                <a:ea typeface="Roboto Condensed Light"/>
                <a:cs typeface="Roboto Condensed Light"/>
                <a:sym typeface="Roboto Condensed Light"/>
              </a:rPr>
              <a:t>. </a:t>
            </a:r>
            <a:endParaRPr sz="1000">
              <a:solidFill>
                <a:schemeClr val="dk1"/>
              </a:solidFill>
              <a:latin typeface="Roboto Condensed Light"/>
              <a:ea typeface="Roboto Condensed Light"/>
              <a:cs typeface="Roboto Condensed Light"/>
              <a:sym typeface="Roboto Condensed Light"/>
            </a:endParaRPr>
          </a:p>
          <a:p>
            <a:pPr marL="0" lvl="0" indent="0" algn="l" rtl="0">
              <a:lnSpc>
                <a:spcPct val="100000"/>
              </a:lnSpc>
              <a:spcBef>
                <a:spcPts val="300"/>
              </a:spcBef>
              <a:spcAft>
                <a:spcPts val="0"/>
              </a:spcAft>
              <a:buNone/>
            </a:pPr>
            <a:r>
              <a:rPr lang="en" sz="900" b="1">
                <a:solidFill>
                  <a:schemeClr val="dk1"/>
                </a:solidFill>
                <a:latin typeface="Roboto Condensed"/>
                <a:ea typeface="Roboto Condensed"/>
                <a:cs typeface="Roboto Condensed"/>
                <a:sym typeface="Roboto Condensed"/>
              </a:rPr>
              <a:t>Please keep this slide for attribution.</a:t>
            </a:r>
            <a:endParaRPr sz="900" b="1">
              <a:solidFill>
                <a:schemeClr val="dk1"/>
              </a:solidFill>
              <a:latin typeface="Roboto Condensed"/>
              <a:ea typeface="Roboto Condensed"/>
              <a:cs typeface="Roboto Condensed"/>
              <a:sym typeface="Roboto Condensed"/>
            </a:endParaRPr>
          </a:p>
          <a:p>
            <a:pPr marL="0" lvl="0" indent="0" algn="l" rtl="0">
              <a:lnSpc>
                <a:spcPct val="115000"/>
              </a:lnSpc>
              <a:spcBef>
                <a:spcPts val="300"/>
              </a:spcBef>
              <a:spcAft>
                <a:spcPts val="0"/>
              </a:spcAft>
              <a:buNone/>
            </a:pPr>
            <a:endParaRPr>
              <a:solidFill>
                <a:schemeClr val="dk1"/>
              </a:solidFill>
              <a:latin typeface="Roboto Condensed Light"/>
              <a:ea typeface="Roboto Condensed Light"/>
              <a:cs typeface="Roboto Condensed Light"/>
              <a:sym typeface="Roboto Condensed Light"/>
            </a:endParaRPr>
          </a:p>
          <a:p>
            <a:pPr marL="0" lvl="0" indent="0" algn="l" rtl="0">
              <a:spcBef>
                <a:spcPts val="0"/>
              </a:spcBef>
              <a:spcAft>
                <a:spcPts val="0"/>
              </a:spcAft>
              <a:buNone/>
            </a:pPr>
            <a:endParaRPr>
              <a:solidFill>
                <a:schemeClr val="dk1"/>
              </a:solidFill>
              <a:latin typeface="Roboto Condensed Light"/>
              <a:ea typeface="Roboto Condensed Light"/>
              <a:cs typeface="Roboto Condensed Light"/>
              <a:sym typeface="Roboto Condensed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ext">
  <p:cSld name="CUSTOM_14">
    <p:bg>
      <p:bgPr>
        <a:blipFill>
          <a:blip r:embed="rId2">
            <a:alphaModFix/>
          </a:blip>
          <a:stretch>
            <a:fillRect/>
          </a:stretch>
        </a:blipFill>
        <a:effectLst/>
      </p:bgPr>
    </p:bg>
    <p:spTree>
      <p:nvGrpSpPr>
        <p:cNvPr id="1" name="Shape 124"/>
        <p:cNvGrpSpPr/>
        <p:nvPr/>
      </p:nvGrpSpPr>
      <p:grpSpPr>
        <a:xfrm>
          <a:off x="0" y="0"/>
          <a:ext cx="0" cy="0"/>
          <a:chOff x="0" y="0"/>
          <a:chExt cx="0" cy="0"/>
        </a:xfrm>
      </p:grpSpPr>
      <p:sp>
        <p:nvSpPr>
          <p:cNvPr id="125" name="Google Shape;125;p24"/>
          <p:cNvSpPr txBox="1">
            <a:spLocks noGrp="1"/>
          </p:cNvSpPr>
          <p:nvPr>
            <p:ph type="body" idx="1"/>
          </p:nvPr>
        </p:nvSpPr>
        <p:spPr>
          <a:xfrm>
            <a:off x="642050" y="21348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2"/>
              </a:buClr>
              <a:buSzPts val="1200"/>
              <a:buChar char="●"/>
              <a:defRPr>
                <a:solidFill>
                  <a:schemeClr val="lt2"/>
                </a:solidFill>
              </a:defRPr>
            </a:lvl1pPr>
            <a:lvl2pPr marL="914400" lvl="1" indent="-304800" rtl="0">
              <a:spcBef>
                <a:spcPts val="1600"/>
              </a:spcBef>
              <a:spcAft>
                <a:spcPts val="0"/>
              </a:spcAft>
              <a:buClr>
                <a:schemeClr val="lt2"/>
              </a:buClr>
              <a:buSzPts val="1200"/>
              <a:buChar char="○"/>
              <a:defRPr>
                <a:solidFill>
                  <a:schemeClr val="lt2"/>
                </a:solidFill>
              </a:defRPr>
            </a:lvl2pPr>
            <a:lvl3pPr marL="1371600" lvl="2" indent="-304800" rtl="0">
              <a:spcBef>
                <a:spcPts val="1600"/>
              </a:spcBef>
              <a:spcAft>
                <a:spcPts val="0"/>
              </a:spcAft>
              <a:buClr>
                <a:schemeClr val="lt2"/>
              </a:buClr>
              <a:buSzPts val="1200"/>
              <a:buChar char="■"/>
              <a:defRPr>
                <a:solidFill>
                  <a:schemeClr val="lt2"/>
                </a:solidFill>
              </a:defRPr>
            </a:lvl3pPr>
            <a:lvl4pPr marL="1828800" lvl="3" indent="-304800" rtl="0">
              <a:spcBef>
                <a:spcPts val="1600"/>
              </a:spcBef>
              <a:spcAft>
                <a:spcPts val="0"/>
              </a:spcAft>
              <a:buClr>
                <a:schemeClr val="lt2"/>
              </a:buClr>
              <a:buSzPts val="1200"/>
              <a:buChar char="●"/>
              <a:defRPr>
                <a:solidFill>
                  <a:schemeClr val="lt2"/>
                </a:solidFill>
              </a:defRPr>
            </a:lvl4pPr>
            <a:lvl5pPr marL="2286000" lvl="4" indent="-304800" rtl="0">
              <a:spcBef>
                <a:spcPts val="1600"/>
              </a:spcBef>
              <a:spcAft>
                <a:spcPts val="0"/>
              </a:spcAft>
              <a:buClr>
                <a:schemeClr val="lt2"/>
              </a:buClr>
              <a:buSzPts val="1200"/>
              <a:buChar char="○"/>
              <a:defRPr>
                <a:solidFill>
                  <a:schemeClr val="lt2"/>
                </a:solidFill>
              </a:defRPr>
            </a:lvl5pPr>
            <a:lvl6pPr marL="2743200" lvl="5" indent="-304800" rtl="0">
              <a:spcBef>
                <a:spcPts val="1600"/>
              </a:spcBef>
              <a:spcAft>
                <a:spcPts val="0"/>
              </a:spcAft>
              <a:buClr>
                <a:schemeClr val="lt2"/>
              </a:buClr>
              <a:buSzPts val="1200"/>
              <a:buChar char="■"/>
              <a:defRPr>
                <a:solidFill>
                  <a:schemeClr val="lt2"/>
                </a:solidFill>
              </a:defRPr>
            </a:lvl6pPr>
            <a:lvl7pPr marL="3200400" lvl="6" indent="-304800" rtl="0">
              <a:spcBef>
                <a:spcPts val="1600"/>
              </a:spcBef>
              <a:spcAft>
                <a:spcPts val="0"/>
              </a:spcAft>
              <a:buClr>
                <a:schemeClr val="lt2"/>
              </a:buClr>
              <a:buSzPts val="1200"/>
              <a:buChar char="●"/>
              <a:defRPr>
                <a:solidFill>
                  <a:schemeClr val="lt2"/>
                </a:solidFill>
              </a:defRPr>
            </a:lvl7pPr>
            <a:lvl8pPr marL="3657600" lvl="7" indent="-304800" rtl="0">
              <a:spcBef>
                <a:spcPts val="1600"/>
              </a:spcBef>
              <a:spcAft>
                <a:spcPts val="0"/>
              </a:spcAft>
              <a:buClr>
                <a:schemeClr val="lt2"/>
              </a:buClr>
              <a:buSzPts val="1200"/>
              <a:buChar char="○"/>
              <a:defRPr>
                <a:solidFill>
                  <a:schemeClr val="lt2"/>
                </a:solidFill>
              </a:defRPr>
            </a:lvl8pPr>
            <a:lvl9pPr marL="4114800" lvl="8" indent="-304800" rtl="0">
              <a:spcBef>
                <a:spcPts val="1600"/>
              </a:spcBef>
              <a:spcAft>
                <a:spcPts val="1600"/>
              </a:spcAft>
              <a:buClr>
                <a:schemeClr val="lt2"/>
              </a:buClr>
              <a:buSzPts val="1200"/>
              <a:buChar char="■"/>
              <a:defRPr>
                <a:solidFill>
                  <a:schemeClr val="lt2"/>
                </a:solidFill>
              </a:defRPr>
            </a:lvl9pPr>
          </a:lstStyle>
          <a:p>
            <a:endParaRPr/>
          </a:p>
        </p:txBody>
      </p:sp>
      <p:sp>
        <p:nvSpPr>
          <p:cNvPr id="126" name="Google Shape;126;p24"/>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slide">
  <p:cSld name="CUSTOM_33">
    <p:bg>
      <p:bgPr>
        <a:noFill/>
        <a:effectLst/>
      </p:bgPr>
    </p:bg>
    <p:spTree>
      <p:nvGrpSpPr>
        <p:cNvPr id="1" name="Shape 12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1">
  <p:cSld name="CUSTOM_18">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ctrTitle"/>
          </p:nvPr>
        </p:nvSpPr>
        <p:spPr>
          <a:xfrm flipH="1">
            <a:off x="1147650" y="3085150"/>
            <a:ext cx="5005500" cy="1022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6500"/>
              <a:buNone/>
              <a:defRPr sz="6500">
                <a:solidFill>
                  <a:schemeClr val="dk2"/>
                </a:solidFill>
              </a:defRPr>
            </a:lvl2pPr>
            <a:lvl3pPr lvl="2" rtl="0">
              <a:spcBef>
                <a:spcPts val="0"/>
              </a:spcBef>
              <a:spcAft>
                <a:spcPts val="0"/>
              </a:spcAft>
              <a:buClr>
                <a:schemeClr val="dk2"/>
              </a:buClr>
              <a:buSzPts val="6500"/>
              <a:buNone/>
              <a:defRPr sz="6500">
                <a:solidFill>
                  <a:schemeClr val="dk2"/>
                </a:solidFill>
              </a:defRPr>
            </a:lvl3pPr>
            <a:lvl4pPr lvl="3" rtl="0">
              <a:spcBef>
                <a:spcPts val="0"/>
              </a:spcBef>
              <a:spcAft>
                <a:spcPts val="0"/>
              </a:spcAft>
              <a:buClr>
                <a:schemeClr val="dk2"/>
              </a:buClr>
              <a:buSzPts val="6500"/>
              <a:buNone/>
              <a:defRPr sz="6500">
                <a:solidFill>
                  <a:schemeClr val="dk2"/>
                </a:solidFill>
              </a:defRPr>
            </a:lvl4pPr>
            <a:lvl5pPr lvl="4" rtl="0">
              <a:spcBef>
                <a:spcPts val="0"/>
              </a:spcBef>
              <a:spcAft>
                <a:spcPts val="0"/>
              </a:spcAft>
              <a:buClr>
                <a:schemeClr val="dk2"/>
              </a:buClr>
              <a:buSzPts val="6500"/>
              <a:buNone/>
              <a:defRPr sz="6500">
                <a:solidFill>
                  <a:schemeClr val="dk2"/>
                </a:solidFill>
              </a:defRPr>
            </a:lvl5pPr>
            <a:lvl6pPr lvl="5" rtl="0">
              <a:spcBef>
                <a:spcPts val="0"/>
              </a:spcBef>
              <a:spcAft>
                <a:spcPts val="0"/>
              </a:spcAft>
              <a:buClr>
                <a:schemeClr val="dk2"/>
              </a:buClr>
              <a:buSzPts val="6500"/>
              <a:buNone/>
              <a:defRPr sz="6500">
                <a:solidFill>
                  <a:schemeClr val="dk2"/>
                </a:solidFill>
              </a:defRPr>
            </a:lvl6pPr>
            <a:lvl7pPr lvl="6" rtl="0">
              <a:spcBef>
                <a:spcPts val="0"/>
              </a:spcBef>
              <a:spcAft>
                <a:spcPts val="0"/>
              </a:spcAft>
              <a:buClr>
                <a:schemeClr val="dk2"/>
              </a:buClr>
              <a:buSzPts val="6500"/>
              <a:buNone/>
              <a:defRPr sz="6500">
                <a:solidFill>
                  <a:schemeClr val="dk2"/>
                </a:solidFill>
              </a:defRPr>
            </a:lvl7pPr>
            <a:lvl8pPr lvl="7" rtl="0">
              <a:spcBef>
                <a:spcPts val="0"/>
              </a:spcBef>
              <a:spcAft>
                <a:spcPts val="0"/>
              </a:spcAft>
              <a:buClr>
                <a:schemeClr val="dk2"/>
              </a:buClr>
              <a:buSzPts val="6500"/>
              <a:buNone/>
              <a:defRPr sz="6500">
                <a:solidFill>
                  <a:schemeClr val="dk2"/>
                </a:solidFill>
              </a:defRPr>
            </a:lvl8pPr>
            <a:lvl9pPr lvl="8" rtl="0">
              <a:spcBef>
                <a:spcPts val="0"/>
              </a:spcBef>
              <a:spcAft>
                <a:spcPts val="0"/>
              </a:spcAft>
              <a:buClr>
                <a:schemeClr val="dk2"/>
              </a:buClr>
              <a:buSzPts val="6500"/>
              <a:buNone/>
              <a:defRPr sz="6500">
                <a:solidFill>
                  <a:schemeClr val="dk2"/>
                </a:solidFill>
              </a:defRPr>
            </a:lvl9pPr>
          </a:lstStyle>
          <a:p>
            <a:endParaRPr/>
          </a:p>
        </p:txBody>
      </p:sp>
      <p:sp>
        <p:nvSpPr>
          <p:cNvPr id="33" name="Google Shape;33;p4"/>
          <p:cNvSpPr txBox="1">
            <a:spLocks noGrp="1"/>
          </p:cNvSpPr>
          <p:nvPr>
            <p:ph type="title" idx="2" hasCustomPrompt="1"/>
          </p:nvPr>
        </p:nvSpPr>
        <p:spPr>
          <a:xfrm flipH="1">
            <a:off x="1147579" y="2323850"/>
            <a:ext cx="2979300" cy="754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9600"/>
              <a:buNone/>
              <a:defRPr sz="9600">
                <a:solidFill>
                  <a:schemeClr val="dk2"/>
                </a:solidFill>
              </a:defRPr>
            </a:lvl1pPr>
            <a:lvl2pPr lvl="1"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4"/>
          <p:cNvSpPr txBox="1">
            <a:spLocks noGrp="1"/>
          </p:cNvSpPr>
          <p:nvPr>
            <p:ph type="subTitle" idx="1"/>
          </p:nvPr>
        </p:nvSpPr>
        <p:spPr>
          <a:xfrm>
            <a:off x="1147575" y="4028959"/>
            <a:ext cx="4224900" cy="5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200"/>
              <a:buNone/>
              <a:defRPr sz="1100">
                <a:solidFill>
                  <a:schemeClr val="lt2"/>
                </a:solidFill>
              </a:defRPr>
            </a:lvl1pPr>
            <a:lvl2pPr lvl="1" rtl="0">
              <a:lnSpc>
                <a:spcPct val="100000"/>
              </a:lnSpc>
              <a:spcBef>
                <a:spcPts val="0"/>
              </a:spcBef>
              <a:spcAft>
                <a:spcPts val="0"/>
              </a:spcAft>
              <a:buClr>
                <a:schemeClr val="lt2"/>
              </a:buClr>
              <a:buSzPts val="1200"/>
              <a:buNone/>
              <a:defRPr>
                <a:solidFill>
                  <a:schemeClr val="lt2"/>
                </a:solidFill>
              </a:defRPr>
            </a:lvl2pPr>
            <a:lvl3pPr lvl="2" rtl="0">
              <a:lnSpc>
                <a:spcPct val="100000"/>
              </a:lnSpc>
              <a:spcBef>
                <a:spcPts val="0"/>
              </a:spcBef>
              <a:spcAft>
                <a:spcPts val="0"/>
              </a:spcAft>
              <a:buClr>
                <a:schemeClr val="lt2"/>
              </a:buClr>
              <a:buSzPts val="1200"/>
              <a:buNone/>
              <a:defRPr>
                <a:solidFill>
                  <a:schemeClr val="lt2"/>
                </a:solidFill>
              </a:defRPr>
            </a:lvl3pPr>
            <a:lvl4pPr lvl="3" rtl="0">
              <a:lnSpc>
                <a:spcPct val="100000"/>
              </a:lnSpc>
              <a:spcBef>
                <a:spcPts val="0"/>
              </a:spcBef>
              <a:spcAft>
                <a:spcPts val="0"/>
              </a:spcAft>
              <a:buClr>
                <a:schemeClr val="lt2"/>
              </a:buClr>
              <a:buSzPts val="1200"/>
              <a:buNone/>
              <a:defRPr>
                <a:solidFill>
                  <a:schemeClr val="lt2"/>
                </a:solidFill>
              </a:defRPr>
            </a:lvl4pPr>
            <a:lvl5pPr lvl="4" rtl="0">
              <a:lnSpc>
                <a:spcPct val="100000"/>
              </a:lnSpc>
              <a:spcBef>
                <a:spcPts val="0"/>
              </a:spcBef>
              <a:spcAft>
                <a:spcPts val="0"/>
              </a:spcAft>
              <a:buClr>
                <a:schemeClr val="lt2"/>
              </a:buClr>
              <a:buSzPts val="1200"/>
              <a:buNone/>
              <a:defRPr>
                <a:solidFill>
                  <a:schemeClr val="lt2"/>
                </a:solidFill>
              </a:defRPr>
            </a:lvl5pPr>
            <a:lvl6pPr lvl="5" rtl="0">
              <a:lnSpc>
                <a:spcPct val="100000"/>
              </a:lnSpc>
              <a:spcBef>
                <a:spcPts val="0"/>
              </a:spcBef>
              <a:spcAft>
                <a:spcPts val="0"/>
              </a:spcAft>
              <a:buClr>
                <a:schemeClr val="lt2"/>
              </a:buClr>
              <a:buSzPts val="1200"/>
              <a:buNone/>
              <a:defRPr>
                <a:solidFill>
                  <a:schemeClr val="lt2"/>
                </a:solidFill>
              </a:defRPr>
            </a:lvl6pPr>
            <a:lvl7pPr lvl="6" rtl="0">
              <a:lnSpc>
                <a:spcPct val="100000"/>
              </a:lnSpc>
              <a:spcBef>
                <a:spcPts val="0"/>
              </a:spcBef>
              <a:spcAft>
                <a:spcPts val="0"/>
              </a:spcAft>
              <a:buClr>
                <a:schemeClr val="lt2"/>
              </a:buClr>
              <a:buSzPts val="1200"/>
              <a:buNone/>
              <a:defRPr>
                <a:solidFill>
                  <a:schemeClr val="lt2"/>
                </a:solidFill>
              </a:defRPr>
            </a:lvl7pPr>
            <a:lvl8pPr lvl="7" rtl="0">
              <a:lnSpc>
                <a:spcPct val="100000"/>
              </a:lnSpc>
              <a:spcBef>
                <a:spcPts val="0"/>
              </a:spcBef>
              <a:spcAft>
                <a:spcPts val="0"/>
              </a:spcAft>
              <a:buClr>
                <a:schemeClr val="lt2"/>
              </a:buClr>
              <a:buSzPts val="1200"/>
              <a:buNone/>
              <a:defRPr>
                <a:solidFill>
                  <a:schemeClr val="lt2"/>
                </a:solidFill>
              </a:defRPr>
            </a:lvl8pPr>
            <a:lvl9pPr lvl="8" rtl="0">
              <a:lnSpc>
                <a:spcPct val="100000"/>
              </a:lnSpc>
              <a:spcBef>
                <a:spcPts val="0"/>
              </a:spcBef>
              <a:spcAft>
                <a:spcPts val="0"/>
              </a:spcAft>
              <a:buClr>
                <a:schemeClr val="lt2"/>
              </a:buClr>
              <a:buSzPts val="1200"/>
              <a:buNone/>
              <a:defRPr>
                <a:solidFill>
                  <a:schemeClr val="l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subtitle">
  <p:cSld name="CUSTOM_12">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5"/>
          <p:cNvSpPr txBox="1">
            <a:spLocks noGrp="1"/>
          </p:cNvSpPr>
          <p:nvPr>
            <p:ph type="ctrTitle"/>
          </p:nvPr>
        </p:nvSpPr>
        <p:spPr>
          <a:xfrm>
            <a:off x="2638350" y="376498"/>
            <a:ext cx="3867300" cy="2054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1600"/>
              <a:buNone/>
              <a:defRPr sz="1600">
                <a:solidFill>
                  <a:schemeClr val="dk2"/>
                </a:solidFill>
              </a:defRPr>
            </a:lvl2pPr>
            <a:lvl3pPr lvl="2" rtl="0">
              <a:spcBef>
                <a:spcPts val="0"/>
              </a:spcBef>
              <a:spcAft>
                <a:spcPts val="0"/>
              </a:spcAft>
              <a:buClr>
                <a:schemeClr val="dk2"/>
              </a:buClr>
              <a:buSzPts val="1600"/>
              <a:buNone/>
              <a:defRPr sz="1600">
                <a:solidFill>
                  <a:schemeClr val="dk2"/>
                </a:solidFill>
              </a:defRPr>
            </a:lvl3pPr>
            <a:lvl4pPr lvl="3" rtl="0">
              <a:spcBef>
                <a:spcPts val="0"/>
              </a:spcBef>
              <a:spcAft>
                <a:spcPts val="0"/>
              </a:spcAft>
              <a:buClr>
                <a:schemeClr val="dk2"/>
              </a:buClr>
              <a:buSzPts val="1600"/>
              <a:buNone/>
              <a:defRPr sz="1600">
                <a:solidFill>
                  <a:schemeClr val="dk2"/>
                </a:solidFill>
              </a:defRPr>
            </a:lvl4pPr>
            <a:lvl5pPr lvl="4" rtl="0">
              <a:spcBef>
                <a:spcPts val="0"/>
              </a:spcBef>
              <a:spcAft>
                <a:spcPts val="0"/>
              </a:spcAft>
              <a:buClr>
                <a:schemeClr val="dk2"/>
              </a:buClr>
              <a:buSzPts val="1600"/>
              <a:buNone/>
              <a:defRPr sz="1600">
                <a:solidFill>
                  <a:schemeClr val="dk2"/>
                </a:solidFill>
              </a:defRPr>
            </a:lvl5pPr>
            <a:lvl6pPr lvl="5" rtl="0">
              <a:spcBef>
                <a:spcPts val="0"/>
              </a:spcBef>
              <a:spcAft>
                <a:spcPts val="0"/>
              </a:spcAft>
              <a:buClr>
                <a:schemeClr val="dk2"/>
              </a:buClr>
              <a:buSzPts val="1600"/>
              <a:buNone/>
              <a:defRPr sz="1600">
                <a:solidFill>
                  <a:schemeClr val="dk2"/>
                </a:solidFill>
              </a:defRPr>
            </a:lvl6pPr>
            <a:lvl7pPr lvl="6" rtl="0">
              <a:spcBef>
                <a:spcPts val="0"/>
              </a:spcBef>
              <a:spcAft>
                <a:spcPts val="0"/>
              </a:spcAft>
              <a:buClr>
                <a:schemeClr val="dk2"/>
              </a:buClr>
              <a:buSzPts val="1600"/>
              <a:buNone/>
              <a:defRPr sz="1600">
                <a:solidFill>
                  <a:schemeClr val="dk2"/>
                </a:solidFill>
              </a:defRPr>
            </a:lvl7pPr>
            <a:lvl8pPr lvl="7" rtl="0">
              <a:spcBef>
                <a:spcPts val="0"/>
              </a:spcBef>
              <a:spcAft>
                <a:spcPts val="0"/>
              </a:spcAft>
              <a:buClr>
                <a:schemeClr val="dk2"/>
              </a:buClr>
              <a:buSzPts val="1600"/>
              <a:buNone/>
              <a:defRPr sz="1600">
                <a:solidFill>
                  <a:schemeClr val="dk2"/>
                </a:solidFill>
              </a:defRPr>
            </a:lvl8pPr>
            <a:lvl9pPr lvl="8" rtl="0">
              <a:spcBef>
                <a:spcPts val="0"/>
              </a:spcBef>
              <a:spcAft>
                <a:spcPts val="0"/>
              </a:spcAft>
              <a:buClr>
                <a:schemeClr val="dk2"/>
              </a:buClr>
              <a:buSzPts val="1600"/>
              <a:buNone/>
              <a:defRPr sz="1600">
                <a:solidFill>
                  <a:schemeClr val="dk2"/>
                </a:solidFill>
              </a:defRPr>
            </a:lvl9pPr>
          </a:lstStyle>
          <a:p>
            <a:endParaRPr/>
          </a:p>
        </p:txBody>
      </p:sp>
      <p:sp>
        <p:nvSpPr>
          <p:cNvPr id="37" name="Google Shape;37;p5"/>
          <p:cNvSpPr txBox="1">
            <a:spLocks noGrp="1"/>
          </p:cNvSpPr>
          <p:nvPr>
            <p:ph type="subTitle" idx="1"/>
          </p:nvPr>
        </p:nvSpPr>
        <p:spPr>
          <a:xfrm>
            <a:off x="2459550" y="2314225"/>
            <a:ext cx="4224900" cy="178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100">
                <a:solidFill>
                  <a:schemeClr val="lt2"/>
                </a:solidFill>
              </a:defRPr>
            </a:lvl1pPr>
            <a:lvl2pPr lvl="1" rtl="0">
              <a:lnSpc>
                <a:spcPct val="100000"/>
              </a:lnSpc>
              <a:spcBef>
                <a:spcPts val="0"/>
              </a:spcBef>
              <a:spcAft>
                <a:spcPts val="0"/>
              </a:spcAft>
              <a:buClr>
                <a:schemeClr val="lt2"/>
              </a:buClr>
              <a:buSzPts val="1200"/>
              <a:buNone/>
              <a:defRPr>
                <a:solidFill>
                  <a:schemeClr val="lt2"/>
                </a:solidFill>
              </a:defRPr>
            </a:lvl2pPr>
            <a:lvl3pPr lvl="2" rtl="0">
              <a:lnSpc>
                <a:spcPct val="100000"/>
              </a:lnSpc>
              <a:spcBef>
                <a:spcPts val="0"/>
              </a:spcBef>
              <a:spcAft>
                <a:spcPts val="0"/>
              </a:spcAft>
              <a:buClr>
                <a:schemeClr val="lt2"/>
              </a:buClr>
              <a:buSzPts val="1200"/>
              <a:buNone/>
              <a:defRPr>
                <a:solidFill>
                  <a:schemeClr val="lt2"/>
                </a:solidFill>
              </a:defRPr>
            </a:lvl3pPr>
            <a:lvl4pPr lvl="3" rtl="0">
              <a:lnSpc>
                <a:spcPct val="100000"/>
              </a:lnSpc>
              <a:spcBef>
                <a:spcPts val="0"/>
              </a:spcBef>
              <a:spcAft>
                <a:spcPts val="0"/>
              </a:spcAft>
              <a:buClr>
                <a:schemeClr val="lt2"/>
              </a:buClr>
              <a:buSzPts val="1200"/>
              <a:buNone/>
              <a:defRPr>
                <a:solidFill>
                  <a:schemeClr val="lt2"/>
                </a:solidFill>
              </a:defRPr>
            </a:lvl4pPr>
            <a:lvl5pPr lvl="4" rtl="0">
              <a:lnSpc>
                <a:spcPct val="100000"/>
              </a:lnSpc>
              <a:spcBef>
                <a:spcPts val="0"/>
              </a:spcBef>
              <a:spcAft>
                <a:spcPts val="0"/>
              </a:spcAft>
              <a:buClr>
                <a:schemeClr val="lt2"/>
              </a:buClr>
              <a:buSzPts val="1200"/>
              <a:buNone/>
              <a:defRPr>
                <a:solidFill>
                  <a:schemeClr val="lt2"/>
                </a:solidFill>
              </a:defRPr>
            </a:lvl5pPr>
            <a:lvl6pPr lvl="5" rtl="0">
              <a:lnSpc>
                <a:spcPct val="100000"/>
              </a:lnSpc>
              <a:spcBef>
                <a:spcPts val="0"/>
              </a:spcBef>
              <a:spcAft>
                <a:spcPts val="0"/>
              </a:spcAft>
              <a:buClr>
                <a:schemeClr val="lt2"/>
              </a:buClr>
              <a:buSzPts val="1200"/>
              <a:buNone/>
              <a:defRPr>
                <a:solidFill>
                  <a:schemeClr val="lt2"/>
                </a:solidFill>
              </a:defRPr>
            </a:lvl6pPr>
            <a:lvl7pPr lvl="6" rtl="0">
              <a:lnSpc>
                <a:spcPct val="100000"/>
              </a:lnSpc>
              <a:spcBef>
                <a:spcPts val="0"/>
              </a:spcBef>
              <a:spcAft>
                <a:spcPts val="0"/>
              </a:spcAft>
              <a:buClr>
                <a:schemeClr val="lt2"/>
              </a:buClr>
              <a:buSzPts val="1200"/>
              <a:buNone/>
              <a:defRPr>
                <a:solidFill>
                  <a:schemeClr val="lt2"/>
                </a:solidFill>
              </a:defRPr>
            </a:lvl7pPr>
            <a:lvl8pPr lvl="7" rtl="0">
              <a:lnSpc>
                <a:spcPct val="100000"/>
              </a:lnSpc>
              <a:spcBef>
                <a:spcPts val="0"/>
              </a:spcBef>
              <a:spcAft>
                <a:spcPts val="0"/>
              </a:spcAft>
              <a:buClr>
                <a:schemeClr val="lt2"/>
              </a:buClr>
              <a:buSzPts val="1200"/>
              <a:buNone/>
              <a:defRPr>
                <a:solidFill>
                  <a:schemeClr val="lt2"/>
                </a:solidFill>
              </a:defRPr>
            </a:lvl8pPr>
            <a:lvl9pPr lvl="8" rtl="0">
              <a:lnSpc>
                <a:spcPct val="100000"/>
              </a:lnSpc>
              <a:spcBef>
                <a:spcPts val="0"/>
              </a:spcBef>
              <a:spcAft>
                <a:spcPts val="0"/>
              </a:spcAft>
              <a:buClr>
                <a:schemeClr val="lt2"/>
              </a:buClr>
              <a:buSzPts val="1200"/>
              <a:buNone/>
              <a:defRPr>
                <a:solidFill>
                  <a:schemeClr val="l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p:cSld name="CUSTOM_15">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6"/>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2">
  <p:cSld name="CUSTOM_21">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ctrTitle"/>
          </p:nvPr>
        </p:nvSpPr>
        <p:spPr>
          <a:xfrm flipH="1">
            <a:off x="2747779" y="2635675"/>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3600"/>
              <a:buNone/>
              <a:defRPr sz="3600">
                <a:solidFill>
                  <a:schemeClr val="dk2"/>
                </a:solidFill>
              </a:defRPr>
            </a:lvl1pPr>
            <a:lvl2pPr lvl="1" algn="r" rtl="0">
              <a:spcBef>
                <a:spcPts val="0"/>
              </a:spcBef>
              <a:spcAft>
                <a:spcPts val="0"/>
              </a:spcAft>
              <a:buClr>
                <a:schemeClr val="dk2"/>
              </a:buClr>
              <a:buSzPts val="6500"/>
              <a:buNone/>
              <a:defRPr sz="6500">
                <a:solidFill>
                  <a:schemeClr val="dk2"/>
                </a:solidFill>
              </a:defRPr>
            </a:lvl2pPr>
            <a:lvl3pPr lvl="2" algn="r" rtl="0">
              <a:spcBef>
                <a:spcPts val="0"/>
              </a:spcBef>
              <a:spcAft>
                <a:spcPts val="0"/>
              </a:spcAft>
              <a:buClr>
                <a:schemeClr val="dk2"/>
              </a:buClr>
              <a:buSzPts val="6500"/>
              <a:buNone/>
              <a:defRPr sz="6500">
                <a:solidFill>
                  <a:schemeClr val="dk2"/>
                </a:solidFill>
              </a:defRPr>
            </a:lvl3pPr>
            <a:lvl4pPr lvl="3" algn="r" rtl="0">
              <a:spcBef>
                <a:spcPts val="0"/>
              </a:spcBef>
              <a:spcAft>
                <a:spcPts val="0"/>
              </a:spcAft>
              <a:buClr>
                <a:schemeClr val="dk2"/>
              </a:buClr>
              <a:buSzPts val="6500"/>
              <a:buNone/>
              <a:defRPr sz="6500">
                <a:solidFill>
                  <a:schemeClr val="dk2"/>
                </a:solidFill>
              </a:defRPr>
            </a:lvl4pPr>
            <a:lvl5pPr lvl="4" algn="r" rtl="0">
              <a:spcBef>
                <a:spcPts val="0"/>
              </a:spcBef>
              <a:spcAft>
                <a:spcPts val="0"/>
              </a:spcAft>
              <a:buClr>
                <a:schemeClr val="dk2"/>
              </a:buClr>
              <a:buSzPts val="6500"/>
              <a:buNone/>
              <a:defRPr sz="6500">
                <a:solidFill>
                  <a:schemeClr val="dk2"/>
                </a:solidFill>
              </a:defRPr>
            </a:lvl5pPr>
            <a:lvl6pPr lvl="5" algn="r" rtl="0">
              <a:spcBef>
                <a:spcPts val="0"/>
              </a:spcBef>
              <a:spcAft>
                <a:spcPts val="0"/>
              </a:spcAft>
              <a:buClr>
                <a:schemeClr val="dk2"/>
              </a:buClr>
              <a:buSzPts val="6500"/>
              <a:buNone/>
              <a:defRPr sz="6500">
                <a:solidFill>
                  <a:schemeClr val="dk2"/>
                </a:solidFill>
              </a:defRPr>
            </a:lvl6pPr>
            <a:lvl7pPr lvl="6" algn="r" rtl="0">
              <a:spcBef>
                <a:spcPts val="0"/>
              </a:spcBef>
              <a:spcAft>
                <a:spcPts val="0"/>
              </a:spcAft>
              <a:buClr>
                <a:schemeClr val="dk2"/>
              </a:buClr>
              <a:buSzPts val="6500"/>
              <a:buNone/>
              <a:defRPr sz="6500">
                <a:solidFill>
                  <a:schemeClr val="dk2"/>
                </a:solidFill>
              </a:defRPr>
            </a:lvl7pPr>
            <a:lvl8pPr lvl="7" algn="r" rtl="0">
              <a:spcBef>
                <a:spcPts val="0"/>
              </a:spcBef>
              <a:spcAft>
                <a:spcPts val="0"/>
              </a:spcAft>
              <a:buClr>
                <a:schemeClr val="dk2"/>
              </a:buClr>
              <a:buSzPts val="6500"/>
              <a:buNone/>
              <a:defRPr sz="6500">
                <a:solidFill>
                  <a:schemeClr val="dk2"/>
                </a:solidFill>
              </a:defRPr>
            </a:lvl8pPr>
            <a:lvl9pPr lvl="8" algn="r" rtl="0">
              <a:spcBef>
                <a:spcPts val="0"/>
              </a:spcBef>
              <a:spcAft>
                <a:spcPts val="0"/>
              </a:spcAft>
              <a:buClr>
                <a:schemeClr val="dk2"/>
              </a:buClr>
              <a:buSzPts val="6500"/>
              <a:buNone/>
              <a:defRPr sz="6500">
                <a:solidFill>
                  <a:schemeClr val="dk2"/>
                </a:solidFill>
              </a:defRPr>
            </a:lvl9pPr>
          </a:lstStyle>
          <a:p>
            <a:endParaRPr/>
          </a:p>
        </p:txBody>
      </p:sp>
      <p:sp>
        <p:nvSpPr>
          <p:cNvPr id="42" name="Google Shape;42;p7"/>
          <p:cNvSpPr txBox="1">
            <a:spLocks noGrp="1"/>
          </p:cNvSpPr>
          <p:nvPr>
            <p:ph type="title" idx="2" hasCustomPrompt="1"/>
          </p:nvPr>
        </p:nvSpPr>
        <p:spPr>
          <a:xfrm flipH="1">
            <a:off x="4964179" y="2323850"/>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9600"/>
              <a:buNone/>
              <a:defRPr sz="9600">
                <a:solidFill>
                  <a:schemeClr val="dk2"/>
                </a:solidFill>
              </a:defRPr>
            </a:lvl1pPr>
            <a:lvl2pPr lvl="1"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7"/>
          <p:cNvSpPr txBox="1">
            <a:spLocks noGrp="1"/>
          </p:cNvSpPr>
          <p:nvPr>
            <p:ph type="subTitle" idx="1"/>
          </p:nvPr>
        </p:nvSpPr>
        <p:spPr>
          <a:xfrm>
            <a:off x="3718579" y="4030481"/>
            <a:ext cx="4224900" cy="5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1200"/>
              <a:buNone/>
              <a:defRPr sz="1100">
                <a:solidFill>
                  <a:schemeClr val="lt2"/>
                </a:solidFill>
              </a:defRPr>
            </a:lvl1pPr>
            <a:lvl2pPr lvl="1" rtl="0">
              <a:lnSpc>
                <a:spcPct val="100000"/>
              </a:lnSpc>
              <a:spcBef>
                <a:spcPts val="0"/>
              </a:spcBef>
              <a:spcAft>
                <a:spcPts val="0"/>
              </a:spcAft>
              <a:buClr>
                <a:schemeClr val="lt2"/>
              </a:buClr>
              <a:buSzPts val="1200"/>
              <a:buNone/>
              <a:defRPr>
                <a:solidFill>
                  <a:schemeClr val="lt2"/>
                </a:solidFill>
              </a:defRPr>
            </a:lvl2pPr>
            <a:lvl3pPr lvl="2" rtl="0">
              <a:lnSpc>
                <a:spcPct val="100000"/>
              </a:lnSpc>
              <a:spcBef>
                <a:spcPts val="0"/>
              </a:spcBef>
              <a:spcAft>
                <a:spcPts val="0"/>
              </a:spcAft>
              <a:buClr>
                <a:schemeClr val="lt2"/>
              </a:buClr>
              <a:buSzPts val="1200"/>
              <a:buNone/>
              <a:defRPr>
                <a:solidFill>
                  <a:schemeClr val="lt2"/>
                </a:solidFill>
              </a:defRPr>
            </a:lvl3pPr>
            <a:lvl4pPr lvl="3" rtl="0">
              <a:lnSpc>
                <a:spcPct val="100000"/>
              </a:lnSpc>
              <a:spcBef>
                <a:spcPts val="0"/>
              </a:spcBef>
              <a:spcAft>
                <a:spcPts val="0"/>
              </a:spcAft>
              <a:buClr>
                <a:schemeClr val="lt2"/>
              </a:buClr>
              <a:buSzPts val="1200"/>
              <a:buNone/>
              <a:defRPr>
                <a:solidFill>
                  <a:schemeClr val="lt2"/>
                </a:solidFill>
              </a:defRPr>
            </a:lvl4pPr>
            <a:lvl5pPr lvl="4" rtl="0">
              <a:lnSpc>
                <a:spcPct val="100000"/>
              </a:lnSpc>
              <a:spcBef>
                <a:spcPts val="0"/>
              </a:spcBef>
              <a:spcAft>
                <a:spcPts val="0"/>
              </a:spcAft>
              <a:buClr>
                <a:schemeClr val="lt2"/>
              </a:buClr>
              <a:buSzPts val="1200"/>
              <a:buNone/>
              <a:defRPr>
                <a:solidFill>
                  <a:schemeClr val="lt2"/>
                </a:solidFill>
              </a:defRPr>
            </a:lvl5pPr>
            <a:lvl6pPr lvl="5" rtl="0">
              <a:lnSpc>
                <a:spcPct val="100000"/>
              </a:lnSpc>
              <a:spcBef>
                <a:spcPts val="0"/>
              </a:spcBef>
              <a:spcAft>
                <a:spcPts val="0"/>
              </a:spcAft>
              <a:buClr>
                <a:schemeClr val="lt2"/>
              </a:buClr>
              <a:buSzPts val="1200"/>
              <a:buNone/>
              <a:defRPr>
                <a:solidFill>
                  <a:schemeClr val="lt2"/>
                </a:solidFill>
              </a:defRPr>
            </a:lvl6pPr>
            <a:lvl7pPr lvl="6" rtl="0">
              <a:lnSpc>
                <a:spcPct val="100000"/>
              </a:lnSpc>
              <a:spcBef>
                <a:spcPts val="0"/>
              </a:spcBef>
              <a:spcAft>
                <a:spcPts val="0"/>
              </a:spcAft>
              <a:buClr>
                <a:schemeClr val="lt2"/>
              </a:buClr>
              <a:buSzPts val="1200"/>
              <a:buNone/>
              <a:defRPr>
                <a:solidFill>
                  <a:schemeClr val="lt2"/>
                </a:solidFill>
              </a:defRPr>
            </a:lvl7pPr>
            <a:lvl8pPr lvl="7" rtl="0">
              <a:lnSpc>
                <a:spcPct val="100000"/>
              </a:lnSpc>
              <a:spcBef>
                <a:spcPts val="0"/>
              </a:spcBef>
              <a:spcAft>
                <a:spcPts val="0"/>
              </a:spcAft>
              <a:buClr>
                <a:schemeClr val="lt2"/>
              </a:buClr>
              <a:buSzPts val="1200"/>
              <a:buNone/>
              <a:defRPr>
                <a:solidFill>
                  <a:schemeClr val="lt2"/>
                </a:solidFill>
              </a:defRPr>
            </a:lvl8pPr>
            <a:lvl9pPr lvl="8" rtl="0">
              <a:lnSpc>
                <a:spcPct val="100000"/>
              </a:lnSpc>
              <a:spcBef>
                <a:spcPts val="0"/>
              </a:spcBef>
              <a:spcAft>
                <a:spcPts val="0"/>
              </a:spcAft>
              <a:buClr>
                <a:schemeClr val="lt2"/>
              </a:buClr>
              <a:buSzPts val="1200"/>
              <a:buNone/>
              <a:defRPr>
                <a:solidFill>
                  <a:schemeClr val="lt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 photo">
  <p:cSld name="CUSTOM_23">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ctrTitle"/>
          </p:nvPr>
        </p:nvSpPr>
        <p:spPr>
          <a:xfrm>
            <a:off x="1600733" y="985228"/>
            <a:ext cx="26736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2"/>
              </a:buClr>
              <a:buSzPts val="2000"/>
              <a:buNone/>
              <a:defRPr sz="2000">
                <a:solidFill>
                  <a:schemeClr val="dk2"/>
                </a:solidFill>
              </a:defRPr>
            </a:lvl1pPr>
            <a:lvl2pPr lvl="1" algn="r" rtl="0">
              <a:spcBef>
                <a:spcPts val="0"/>
              </a:spcBef>
              <a:spcAft>
                <a:spcPts val="0"/>
              </a:spcAft>
              <a:buClr>
                <a:schemeClr val="dk2"/>
              </a:buClr>
              <a:buSzPts val="2000"/>
              <a:buNone/>
              <a:defRPr sz="2000">
                <a:solidFill>
                  <a:schemeClr val="dk2"/>
                </a:solidFill>
              </a:defRPr>
            </a:lvl2pPr>
            <a:lvl3pPr lvl="2" algn="r" rtl="0">
              <a:spcBef>
                <a:spcPts val="0"/>
              </a:spcBef>
              <a:spcAft>
                <a:spcPts val="0"/>
              </a:spcAft>
              <a:buClr>
                <a:schemeClr val="dk2"/>
              </a:buClr>
              <a:buSzPts val="2000"/>
              <a:buNone/>
              <a:defRPr sz="2000">
                <a:solidFill>
                  <a:schemeClr val="dk2"/>
                </a:solidFill>
              </a:defRPr>
            </a:lvl3pPr>
            <a:lvl4pPr lvl="3" algn="r" rtl="0">
              <a:spcBef>
                <a:spcPts val="0"/>
              </a:spcBef>
              <a:spcAft>
                <a:spcPts val="0"/>
              </a:spcAft>
              <a:buClr>
                <a:schemeClr val="dk2"/>
              </a:buClr>
              <a:buSzPts val="2000"/>
              <a:buNone/>
              <a:defRPr sz="2000">
                <a:solidFill>
                  <a:schemeClr val="dk2"/>
                </a:solidFill>
              </a:defRPr>
            </a:lvl4pPr>
            <a:lvl5pPr lvl="4" algn="r" rtl="0">
              <a:spcBef>
                <a:spcPts val="0"/>
              </a:spcBef>
              <a:spcAft>
                <a:spcPts val="0"/>
              </a:spcAft>
              <a:buClr>
                <a:schemeClr val="dk2"/>
              </a:buClr>
              <a:buSzPts val="2000"/>
              <a:buNone/>
              <a:defRPr sz="2000">
                <a:solidFill>
                  <a:schemeClr val="dk2"/>
                </a:solidFill>
              </a:defRPr>
            </a:lvl5pPr>
            <a:lvl6pPr lvl="5" algn="r" rtl="0">
              <a:spcBef>
                <a:spcPts val="0"/>
              </a:spcBef>
              <a:spcAft>
                <a:spcPts val="0"/>
              </a:spcAft>
              <a:buClr>
                <a:schemeClr val="dk2"/>
              </a:buClr>
              <a:buSzPts val="2000"/>
              <a:buNone/>
              <a:defRPr sz="2000">
                <a:solidFill>
                  <a:schemeClr val="dk2"/>
                </a:solidFill>
              </a:defRPr>
            </a:lvl6pPr>
            <a:lvl7pPr lvl="6" algn="r" rtl="0">
              <a:spcBef>
                <a:spcPts val="0"/>
              </a:spcBef>
              <a:spcAft>
                <a:spcPts val="0"/>
              </a:spcAft>
              <a:buClr>
                <a:schemeClr val="dk2"/>
              </a:buClr>
              <a:buSzPts val="2000"/>
              <a:buNone/>
              <a:defRPr sz="2000">
                <a:solidFill>
                  <a:schemeClr val="dk2"/>
                </a:solidFill>
              </a:defRPr>
            </a:lvl7pPr>
            <a:lvl8pPr lvl="7" algn="r" rtl="0">
              <a:spcBef>
                <a:spcPts val="0"/>
              </a:spcBef>
              <a:spcAft>
                <a:spcPts val="0"/>
              </a:spcAft>
              <a:buClr>
                <a:schemeClr val="dk2"/>
              </a:buClr>
              <a:buSzPts val="2000"/>
              <a:buNone/>
              <a:defRPr sz="2000">
                <a:solidFill>
                  <a:schemeClr val="dk2"/>
                </a:solidFill>
              </a:defRPr>
            </a:lvl8pPr>
            <a:lvl9pPr lvl="8" algn="r" rtl="0">
              <a:spcBef>
                <a:spcPts val="0"/>
              </a:spcBef>
              <a:spcAft>
                <a:spcPts val="0"/>
              </a:spcAft>
              <a:buClr>
                <a:schemeClr val="dk2"/>
              </a:buClr>
              <a:buSzPts val="2000"/>
              <a:buNone/>
              <a:defRPr sz="2000">
                <a:solidFill>
                  <a:schemeClr val="dk2"/>
                </a:solidFill>
              </a:defRPr>
            </a:lvl9pPr>
          </a:lstStyle>
          <a:p>
            <a:endParaRPr/>
          </a:p>
        </p:txBody>
      </p:sp>
      <p:sp>
        <p:nvSpPr>
          <p:cNvPr id="46" name="Google Shape;46;p8"/>
          <p:cNvSpPr txBox="1">
            <a:spLocks noGrp="1"/>
          </p:cNvSpPr>
          <p:nvPr>
            <p:ph type="subTitle" idx="1"/>
          </p:nvPr>
        </p:nvSpPr>
        <p:spPr>
          <a:xfrm>
            <a:off x="1179233" y="3058425"/>
            <a:ext cx="30951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1100"/>
              <a:buNone/>
              <a:defRPr sz="1100">
                <a:solidFill>
                  <a:schemeClr val="lt2"/>
                </a:solidFill>
              </a:defRPr>
            </a:lvl1pPr>
            <a:lvl2pPr lvl="1" algn="r" rtl="0">
              <a:lnSpc>
                <a:spcPct val="100000"/>
              </a:lnSpc>
              <a:spcBef>
                <a:spcPts val="0"/>
              </a:spcBef>
              <a:spcAft>
                <a:spcPts val="0"/>
              </a:spcAft>
              <a:buClr>
                <a:schemeClr val="lt2"/>
              </a:buClr>
              <a:buSzPts val="1100"/>
              <a:buNone/>
              <a:defRPr sz="1100">
                <a:solidFill>
                  <a:schemeClr val="lt2"/>
                </a:solidFill>
              </a:defRPr>
            </a:lvl2pPr>
            <a:lvl3pPr lvl="2" algn="r" rtl="0">
              <a:lnSpc>
                <a:spcPct val="100000"/>
              </a:lnSpc>
              <a:spcBef>
                <a:spcPts val="0"/>
              </a:spcBef>
              <a:spcAft>
                <a:spcPts val="0"/>
              </a:spcAft>
              <a:buClr>
                <a:schemeClr val="lt2"/>
              </a:buClr>
              <a:buSzPts val="1100"/>
              <a:buNone/>
              <a:defRPr sz="1100">
                <a:solidFill>
                  <a:schemeClr val="lt2"/>
                </a:solidFill>
              </a:defRPr>
            </a:lvl3pPr>
            <a:lvl4pPr lvl="3" algn="r" rtl="0">
              <a:lnSpc>
                <a:spcPct val="100000"/>
              </a:lnSpc>
              <a:spcBef>
                <a:spcPts val="0"/>
              </a:spcBef>
              <a:spcAft>
                <a:spcPts val="0"/>
              </a:spcAft>
              <a:buClr>
                <a:schemeClr val="lt2"/>
              </a:buClr>
              <a:buSzPts val="1100"/>
              <a:buNone/>
              <a:defRPr sz="1100">
                <a:solidFill>
                  <a:schemeClr val="lt2"/>
                </a:solidFill>
              </a:defRPr>
            </a:lvl4pPr>
            <a:lvl5pPr lvl="4" algn="r" rtl="0">
              <a:lnSpc>
                <a:spcPct val="100000"/>
              </a:lnSpc>
              <a:spcBef>
                <a:spcPts val="0"/>
              </a:spcBef>
              <a:spcAft>
                <a:spcPts val="0"/>
              </a:spcAft>
              <a:buClr>
                <a:schemeClr val="lt2"/>
              </a:buClr>
              <a:buSzPts val="1100"/>
              <a:buNone/>
              <a:defRPr sz="1100">
                <a:solidFill>
                  <a:schemeClr val="lt2"/>
                </a:solidFill>
              </a:defRPr>
            </a:lvl5pPr>
            <a:lvl6pPr lvl="5" algn="r" rtl="0">
              <a:lnSpc>
                <a:spcPct val="100000"/>
              </a:lnSpc>
              <a:spcBef>
                <a:spcPts val="0"/>
              </a:spcBef>
              <a:spcAft>
                <a:spcPts val="0"/>
              </a:spcAft>
              <a:buClr>
                <a:schemeClr val="lt2"/>
              </a:buClr>
              <a:buSzPts val="1100"/>
              <a:buNone/>
              <a:defRPr sz="1100">
                <a:solidFill>
                  <a:schemeClr val="lt2"/>
                </a:solidFill>
              </a:defRPr>
            </a:lvl6pPr>
            <a:lvl7pPr lvl="6" algn="r" rtl="0">
              <a:lnSpc>
                <a:spcPct val="100000"/>
              </a:lnSpc>
              <a:spcBef>
                <a:spcPts val="0"/>
              </a:spcBef>
              <a:spcAft>
                <a:spcPts val="0"/>
              </a:spcAft>
              <a:buClr>
                <a:schemeClr val="lt2"/>
              </a:buClr>
              <a:buSzPts val="1100"/>
              <a:buNone/>
              <a:defRPr sz="1100">
                <a:solidFill>
                  <a:schemeClr val="lt2"/>
                </a:solidFill>
              </a:defRPr>
            </a:lvl7pPr>
            <a:lvl8pPr lvl="7" algn="r" rtl="0">
              <a:lnSpc>
                <a:spcPct val="100000"/>
              </a:lnSpc>
              <a:spcBef>
                <a:spcPts val="0"/>
              </a:spcBef>
              <a:spcAft>
                <a:spcPts val="0"/>
              </a:spcAft>
              <a:buClr>
                <a:schemeClr val="lt2"/>
              </a:buClr>
              <a:buSzPts val="1100"/>
              <a:buNone/>
              <a:defRPr sz="1100">
                <a:solidFill>
                  <a:schemeClr val="lt2"/>
                </a:solidFill>
              </a:defRPr>
            </a:lvl8pPr>
            <a:lvl9pPr lvl="8" algn="r"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47" name="Google Shape;47;p8"/>
          <p:cNvSpPr txBox="1">
            <a:spLocks noGrp="1"/>
          </p:cNvSpPr>
          <p:nvPr>
            <p:ph type="ctrTitle" idx="2"/>
          </p:nvPr>
        </p:nvSpPr>
        <p:spPr>
          <a:xfrm>
            <a:off x="1932090"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p:cSld name="CUSTOM_26">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
        <p:nvSpPr>
          <p:cNvPr id="50" name="Google Shape;50;p9"/>
          <p:cNvSpPr txBox="1">
            <a:spLocks noGrp="1"/>
          </p:cNvSpPr>
          <p:nvPr>
            <p:ph type="title" idx="2" hasCustomPrompt="1"/>
          </p:nvPr>
        </p:nvSpPr>
        <p:spPr>
          <a:xfrm>
            <a:off x="1086651" y="1475125"/>
            <a:ext cx="17952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4800"/>
              <a:buNone/>
              <a:defRPr sz="6000">
                <a:solidFill>
                  <a:schemeClr val="dk2"/>
                </a:solidFill>
              </a:defRPr>
            </a:lvl1pPr>
            <a:lvl2pPr lvl="1"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51" name="Google Shape;51;p9"/>
          <p:cNvSpPr txBox="1">
            <a:spLocks noGrp="1"/>
          </p:cNvSpPr>
          <p:nvPr>
            <p:ph type="subTitle" idx="1"/>
          </p:nvPr>
        </p:nvSpPr>
        <p:spPr>
          <a:xfrm flipH="1">
            <a:off x="3481677" y="1666454"/>
            <a:ext cx="32649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100"/>
              <a:buNone/>
              <a:defRPr sz="1100">
                <a:solidFill>
                  <a:schemeClr val="lt2"/>
                </a:solidFill>
              </a:defRPr>
            </a:lvl1pPr>
            <a:lvl2pPr lvl="1" algn="r" rtl="0">
              <a:lnSpc>
                <a:spcPct val="100000"/>
              </a:lnSpc>
              <a:spcBef>
                <a:spcPts val="0"/>
              </a:spcBef>
              <a:spcAft>
                <a:spcPts val="0"/>
              </a:spcAft>
              <a:buClr>
                <a:schemeClr val="lt2"/>
              </a:buClr>
              <a:buSzPts val="1100"/>
              <a:buNone/>
              <a:defRPr sz="1100">
                <a:solidFill>
                  <a:schemeClr val="lt2"/>
                </a:solidFill>
              </a:defRPr>
            </a:lvl2pPr>
            <a:lvl3pPr lvl="2" algn="r" rtl="0">
              <a:lnSpc>
                <a:spcPct val="100000"/>
              </a:lnSpc>
              <a:spcBef>
                <a:spcPts val="0"/>
              </a:spcBef>
              <a:spcAft>
                <a:spcPts val="0"/>
              </a:spcAft>
              <a:buClr>
                <a:schemeClr val="lt2"/>
              </a:buClr>
              <a:buSzPts val="1100"/>
              <a:buNone/>
              <a:defRPr sz="1100">
                <a:solidFill>
                  <a:schemeClr val="lt2"/>
                </a:solidFill>
              </a:defRPr>
            </a:lvl3pPr>
            <a:lvl4pPr lvl="3" algn="r" rtl="0">
              <a:lnSpc>
                <a:spcPct val="100000"/>
              </a:lnSpc>
              <a:spcBef>
                <a:spcPts val="0"/>
              </a:spcBef>
              <a:spcAft>
                <a:spcPts val="0"/>
              </a:spcAft>
              <a:buClr>
                <a:schemeClr val="lt2"/>
              </a:buClr>
              <a:buSzPts val="1100"/>
              <a:buNone/>
              <a:defRPr sz="1100">
                <a:solidFill>
                  <a:schemeClr val="lt2"/>
                </a:solidFill>
              </a:defRPr>
            </a:lvl4pPr>
            <a:lvl5pPr lvl="4" algn="r" rtl="0">
              <a:lnSpc>
                <a:spcPct val="100000"/>
              </a:lnSpc>
              <a:spcBef>
                <a:spcPts val="0"/>
              </a:spcBef>
              <a:spcAft>
                <a:spcPts val="0"/>
              </a:spcAft>
              <a:buClr>
                <a:schemeClr val="lt2"/>
              </a:buClr>
              <a:buSzPts val="1100"/>
              <a:buNone/>
              <a:defRPr sz="1100">
                <a:solidFill>
                  <a:schemeClr val="lt2"/>
                </a:solidFill>
              </a:defRPr>
            </a:lvl5pPr>
            <a:lvl6pPr lvl="5" algn="r" rtl="0">
              <a:lnSpc>
                <a:spcPct val="100000"/>
              </a:lnSpc>
              <a:spcBef>
                <a:spcPts val="0"/>
              </a:spcBef>
              <a:spcAft>
                <a:spcPts val="0"/>
              </a:spcAft>
              <a:buClr>
                <a:schemeClr val="lt2"/>
              </a:buClr>
              <a:buSzPts val="1100"/>
              <a:buNone/>
              <a:defRPr sz="1100">
                <a:solidFill>
                  <a:schemeClr val="lt2"/>
                </a:solidFill>
              </a:defRPr>
            </a:lvl6pPr>
            <a:lvl7pPr lvl="6" algn="r" rtl="0">
              <a:lnSpc>
                <a:spcPct val="100000"/>
              </a:lnSpc>
              <a:spcBef>
                <a:spcPts val="0"/>
              </a:spcBef>
              <a:spcAft>
                <a:spcPts val="0"/>
              </a:spcAft>
              <a:buClr>
                <a:schemeClr val="lt2"/>
              </a:buClr>
              <a:buSzPts val="1100"/>
              <a:buNone/>
              <a:defRPr sz="1100">
                <a:solidFill>
                  <a:schemeClr val="lt2"/>
                </a:solidFill>
              </a:defRPr>
            </a:lvl7pPr>
            <a:lvl8pPr lvl="7" algn="r" rtl="0">
              <a:lnSpc>
                <a:spcPct val="100000"/>
              </a:lnSpc>
              <a:spcBef>
                <a:spcPts val="0"/>
              </a:spcBef>
              <a:spcAft>
                <a:spcPts val="0"/>
              </a:spcAft>
              <a:buClr>
                <a:schemeClr val="lt2"/>
              </a:buClr>
              <a:buSzPts val="1100"/>
              <a:buNone/>
              <a:defRPr sz="1100">
                <a:solidFill>
                  <a:schemeClr val="lt2"/>
                </a:solidFill>
              </a:defRPr>
            </a:lvl8pPr>
            <a:lvl9pPr lvl="8" algn="r"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52" name="Google Shape;52;p9"/>
          <p:cNvSpPr txBox="1">
            <a:spLocks noGrp="1"/>
          </p:cNvSpPr>
          <p:nvPr>
            <p:ph type="title" idx="3" hasCustomPrompt="1"/>
          </p:nvPr>
        </p:nvSpPr>
        <p:spPr>
          <a:xfrm>
            <a:off x="2298451" y="2475350"/>
            <a:ext cx="17637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4800"/>
              <a:buNone/>
              <a:defRPr sz="6000">
                <a:solidFill>
                  <a:schemeClr val="dk2"/>
                </a:solidFill>
              </a:defRPr>
            </a:lvl1pPr>
            <a:lvl2pPr lvl="1"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53" name="Google Shape;53;p9"/>
          <p:cNvSpPr txBox="1">
            <a:spLocks noGrp="1"/>
          </p:cNvSpPr>
          <p:nvPr>
            <p:ph type="subTitle" idx="4"/>
          </p:nvPr>
        </p:nvSpPr>
        <p:spPr>
          <a:xfrm flipH="1">
            <a:off x="4568051" y="2688425"/>
            <a:ext cx="32649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100"/>
              <a:buNone/>
              <a:defRPr sz="1100">
                <a:solidFill>
                  <a:schemeClr val="lt2"/>
                </a:solidFill>
              </a:defRPr>
            </a:lvl1pPr>
            <a:lvl2pPr lvl="1" algn="r" rtl="0">
              <a:lnSpc>
                <a:spcPct val="100000"/>
              </a:lnSpc>
              <a:spcBef>
                <a:spcPts val="0"/>
              </a:spcBef>
              <a:spcAft>
                <a:spcPts val="0"/>
              </a:spcAft>
              <a:buClr>
                <a:schemeClr val="lt2"/>
              </a:buClr>
              <a:buSzPts val="1100"/>
              <a:buNone/>
              <a:defRPr sz="1100">
                <a:solidFill>
                  <a:schemeClr val="lt2"/>
                </a:solidFill>
              </a:defRPr>
            </a:lvl2pPr>
            <a:lvl3pPr lvl="2" algn="r" rtl="0">
              <a:lnSpc>
                <a:spcPct val="100000"/>
              </a:lnSpc>
              <a:spcBef>
                <a:spcPts val="0"/>
              </a:spcBef>
              <a:spcAft>
                <a:spcPts val="0"/>
              </a:spcAft>
              <a:buClr>
                <a:schemeClr val="lt2"/>
              </a:buClr>
              <a:buSzPts val="1100"/>
              <a:buNone/>
              <a:defRPr sz="1100">
                <a:solidFill>
                  <a:schemeClr val="lt2"/>
                </a:solidFill>
              </a:defRPr>
            </a:lvl3pPr>
            <a:lvl4pPr lvl="3" algn="r" rtl="0">
              <a:lnSpc>
                <a:spcPct val="100000"/>
              </a:lnSpc>
              <a:spcBef>
                <a:spcPts val="0"/>
              </a:spcBef>
              <a:spcAft>
                <a:spcPts val="0"/>
              </a:spcAft>
              <a:buClr>
                <a:schemeClr val="lt2"/>
              </a:buClr>
              <a:buSzPts val="1100"/>
              <a:buNone/>
              <a:defRPr sz="1100">
                <a:solidFill>
                  <a:schemeClr val="lt2"/>
                </a:solidFill>
              </a:defRPr>
            </a:lvl4pPr>
            <a:lvl5pPr lvl="4" algn="r" rtl="0">
              <a:lnSpc>
                <a:spcPct val="100000"/>
              </a:lnSpc>
              <a:spcBef>
                <a:spcPts val="0"/>
              </a:spcBef>
              <a:spcAft>
                <a:spcPts val="0"/>
              </a:spcAft>
              <a:buClr>
                <a:schemeClr val="lt2"/>
              </a:buClr>
              <a:buSzPts val="1100"/>
              <a:buNone/>
              <a:defRPr sz="1100">
                <a:solidFill>
                  <a:schemeClr val="lt2"/>
                </a:solidFill>
              </a:defRPr>
            </a:lvl5pPr>
            <a:lvl6pPr lvl="5" algn="r" rtl="0">
              <a:lnSpc>
                <a:spcPct val="100000"/>
              </a:lnSpc>
              <a:spcBef>
                <a:spcPts val="0"/>
              </a:spcBef>
              <a:spcAft>
                <a:spcPts val="0"/>
              </a:spcAft>
              <a:buClr>
                <a:schemeClr val="lt2"/>
              </a:buClr>
              <a:buSzPts val="1100"/>
              <a:buNone/>
              <a:defRPr sz="1100">
                <a:solidFill>
                  <a:schemeClr val="lt2"/>
                </a:solidFill>
              </a:defRPr>
            </a:lvl6pPr>
            <a:lvl7pPr lvl="6" algn="r" rtl="0">
              <a:lnSpc>
                <a:spcPct val="100000"/>
              </a:lnSpc>
              <a:spcBef>
                <a:spcPts val="0"/>
              </a:spcBef>
              <a:spcAft>
                <a:spcPts val="0"/>
              </a:spcAft>
              <a:buClr>
                <a:schemeClr val="lt2"/>
              </a:buClr>
              <a:buSzPts val="1100"/>
              <a:buNone/>
              <a:defRPr sz="1100">
                <a:solidFill>
                  <a:schemeClr val="lt2"/>
                </a:solidFill>
              </a:defRPr>
            </a:lvl7pPr>
            <a:lvl8pPr lvl="7" algn="r" rtl="0">
              <a:lnSpc>
                <a:spcPct val="100000"/>
              </a:lnSpc>
              <a:spcBef>
                <a:spcPts val="0"/>
              </a:spcBef>
              <a:spcAft>
                <a:spcPts val="0"/>
              </a:spcAft>
              <a:buClr>
                <a:schemeClr val="lt2"/>
              </a:buClr>
              <a:buSzPts val="1100"/>
              <a:buNone/>
              <a:defRPr sz="1100">
                <a:solidFill>
                  <a:schemeClr val="lt2"/>
                </a:solidFill>
              </a:defRPr>
            </a:lvl8pPr>
            <a:lvl9pPr lvl="8" algn="r"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54" name="Google Shape;54;p9"/>
          <p:cNvSpPr txBox="1">
            <a:spLocks noGrp="1"/>
          </p:cNvSpPr>
          <p:nvPr>
            <p:ph type="title" idx="5" hasCustomPrompt="1"/>
          </p:nvPr>
        </p:nvSpPr>
        <p:spPr>
          <a:xfrm>
            <a:off x="3353176" y="3513625"/>
            <a:ext cx="17952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4800"/>
              <a:buNone/>
              <a:defRPr sz="6000">
                <a:solidFill>
                  <a:schemeClr val="dk2"/>
                </a:solidFill>
              </a:defRPr>
            </a:lvl1pPr>
            <a:lvl2pPr lvl="1"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2"/>
              </a:buClr>
              <a:buSzPts val="6000"/>
              <a:buFont typeface="Fira Sans Extra Condensed Medium"/>
              <a:buNone/>
              <a:defRPr sz="60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9"/>
          <p:cNvSpPr txBox="1">
            <a:spLocks noGrp="1"/>
          </p:cNvSpPr>
          <p:nvPr>
            <p:ph type="subTitle" idx="6"/>
          </p:nvPr>
        </p:nvSpPr>
        <p:spPr>
          <a:xfrm flipH="1">
            <a:off x="5671490" y="3709941"/>
            <a:ext cx="32649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100"/>
              <a:buNone/>
              <a:defRPr sz="1100">
                <a:solidFill>
                  <a:schemeClr val="lt2"/>
                </a:solidFill>
              </a:defRPr>
            </a:lvl1pPr>
            <a:lvl2pPr lvl="1" algn="r" rtl="0">
              <a:lnSpc>
                <a:spcPct val="100000"/>
              </a:lnSpc>
              <a:spcBef>
                <a:spcPts val="0"/>
              </a:spcBef>
              <a:spcAft>
                <a:spcPts val="0"/>
              </a:spcAft>
              <a:buClr>
                <a:schemeClr val="lt2"/>
              </a:buClr>
              <a:buSzPts val="1100"/>
              <a:buNone/>
              <a:defRPr sz="1100">
                <a:solidFill>
                  <a:schemeClr val="lt2"/>
                </a:solidFill>
              </a:defRPr>
            </a:lvl2pPr>
            <a:lvl3pPr lvl="2" algn="r" rtl="0">
              <a:lnSpc>
                <a:spcPct val="100000"/>
              </a:lnSpc>
              <a:spcBef>
                <a:spcPts val="0"/>
              </a:spcBef>
              <a:spcAft>
                <a:spcPts val="0"/>
              </a:spcAft>
              <a:buClr>
                <a:schemeClr val="lt2"/>
              </a:buClr>
              <a:buSzPts val="1100"/>
              <a:buNone/>
              <a:defRPr sz="1100">
                <a:solidFill>
                  <a:schemeClr val="lt2"/>
                </a:solidFill>
              </a:defRPr>
            </a:lvl3pPr>
            <a:lvl4pPr lvl="3" algn="r" rtl="0">
              <a:lnSpc>
                <a:spcPct val="100000"/>
              </a:lnSpc>
              <a:spcBef>
                <a:spcPts val="0"/>
              </a:spcBef>
              <a:spcAft>
                <a:spcPts val="0"/>
              </a:spcAft>
              <a:buClr>
                <a:schemeClr val="lt2"/>
              </a:buClr>
              <a:buSzPts val="1100"/>
              <a:buNone/>
              <a:defRPr sz="1100">
                <a:solidFill>
                  <a:schemeClr val="lt2"/>
                </a:solidFill>
              </a:defRPr>
            </a:lvl4pPr>
            <a:lvl5pPr lvl="4" algn="r" rtl="0">
              <a:lnSpc>
                <a:spcPct val="100000"/>
              </a:lnSpc>
              <a:spcBef>
                <a:spcPts val="0"/>
              </a:spcBef>
              <a:spcAft>
                <a:spcPts val="0"/>
              </a:spcAft>
              <a:buClr>
                <a:schemeClr val="lt2"/>
              </a:buClr>
              <a:buSzPts val="1100"/>
              <a:buNone/>
              <a:defRPr sz="1100">
                <a:solidFill>
                  <a:schemeClr val="lt2"/>
                </a:solidFill>
              </a:defRPr>
            </a:lvl5pPr>
            <a:lvl6pPr lvl="5" algn="r" rtl="0">
              <a:lnSpc>
                <a:spcPct val="100000"/>
              </a:lnSpc>
              <a:spcBef>
                <a:spcPts val="0"/>
              </a:spcBef>
              <a:spcAft>
                <a:spcPts val="0"/>
              </a:spcAft>
              <a:buClr>
                <a:schemeClr val="lt2"/>
              </a:buClr>
              <a:buSzPts val="1100"/>
              <a:buNone/>
              <a:defRPr sz="1100">
                <a:solidFill>
                  <a:schemeClr val="lt2"/>
                </a:solidFill>
              </a:defRPr>
            </a:lvl6pPr>
            <a:lvl7pPr lvl="6" algn="r" rtl="0">
              <a:lnSpc>
                <a:spcPct val="100000"/>
              </a:lnSpc>
              <a:spcBef>
                <a:spcPts val="0"/>
              </a:spcBef>
              <a:spcAft>
                <a:spcPts val="0"/>
              </a:spcAft>
              <a:buClr>
                <a:schemeClr val="lt2"/>
              </a:buClr>
              <a:buSzPts val="1100"/>
              <a:buNone/>
              <a:defRPr sz="1100">
                <a:solidFill>
                  <a:schemeClr val="lt2"/>
                </a:solidFill>
              </a:defRPr>
            </a:lvl7pPr>
            <a:lvl8pPr lvl="7" algn="r" rtl="0">
              <a:lnSpc>
                <a:spcPct val="100000"/>
              </a:lnSpc>
              <a:spcBef>
                <a:spcPts val="0"/>
              </a:spcBef>
              <a:spcAft>
                <a:spcPts val="0"/>
              </a:spcAft>
              <a:buClr>
                <a:schemeClr val="lt2"/>
              </a:buClr>
              <a:buSzPts val="1100"/>
              <a:buNone/>
              <a:defRPr sz="1100">
                <a:solidFill>
                  <a:schemeClr val="lt2"/>
                </a:solidFill>
              </a:defRPr>
            </a:lvl8pPr>
            <a:lvl9pPr lvl="8" algn="r" rtl="0">
              <a:lnSpc>
                <a:spcPct val="100000"/>
              </a:lnSpc>
              <a:spcBef>
                <a:spcPts val="0"/>
              </a:spcBef>
              <a:spcAft>
                <a:spcPts val="0"/>
              </a:spcAft>
              <a:buClr>
                <a:schemeClr val="lt2"/>
              </a:buClr>
              <a:buSzPts val="1100"/>
              <a:buNone/>
              <a:defRPr sz="1100">
                <a:solidFill>
                  <a:schemeClr val="lt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CUSTOM_24">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
        <p:nvSpPr>
          <p:cNvPr id="58" name="Google Shape;58;p10"/>
          <p:cNvSpPr txBox="1">
            <a:spLocks noGrp="1"/>
          </p:cNvSpPr>
          <p:nvPr>
            <p:ph type="ctrTitle" idx="2"/>
          </p:nvPr>
        </p:nvSpPr>
        <p:spPr>
          <a:xfrm>
            <a:off x="561600" y="2804713"/>
            <a:ext cx="26736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59" name="Google Shape;59;p10"/>
          <p:cNvSpPr txBox="1">
            <a:spLocks noGrp="1"/>
          </p:cNvSpPr>
          <p:nvPr>
            <p:ph type="subTitle" idx="1"/>
          </p:nvPr>
        </p:nvSpPr>
        <p:spPr>
          <a:xfrm>
            <a:off x="872450" y="3090475"/>
            <a:ext cx="20520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100"/>
              <a:buNone/>
              <a:defRPr sz="11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
        <p:nvSpPr>
          <p:cNvPr id="60" name="Google Shape;60;p10"/>
          <p:cNvSpPr txBox="1">
            <a:spLocks noGrp="1"/>
          </p:cNvSpPr>
          <p:nvPr>
            <p:ph type="ctrTitle" idx="3"/>
          </p:nvPr>
        </p:nvSpPr>
        <p:spPr>
          <a:xfrm>
            <a:off x="3235200" y="2804713"/>
            <a:ext cx="26736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61" name="Google Shape;61;p10"/>
          <p:cNvSpPr txBox="1">
            <a:spLocks noGrp="1"/>
          </p:cNvSpPr>
          <p:nvPr>
            <p:ph type="subTitle" idx="4"/>
          </p:nvPr>
        </p:nvSpPr>
        <p:spPr>
          <a:xfrm>
            <a:off x="3462900" y="2036750"/>
            <a:ext cx="2218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100"/>
              <a:buNone/>
              <a:defRPr sz="1100">
                <a:solidFill>
                  <a:schemeClr val="dk2"/>
                </a:solidFill>
              </a:defRPr>
            </a:lvl1pPr>
            <a:lvl2pPr lvl="1" rtl="0">
              <a:lnSpc>
                <a:spcPct val="100000"/>
              </a:lnSpc>
              <a:spcBef>
                <a:spcPts val="0"/>
              </a:spcBef>
              <a:spcAft>
                <a:spcPts val="0"/>
              </a:spcAft>
              <a:buClr>
                <a:schemeClr val="dk2"/>
              </a:buClr>
              <a:buSzPts val="1100"/>
              <a:buNone/>
              <a:defRPr sz="1100">
                <a:solidFill>
                  <a:schemeClr val="dk2"/>
                </a:solidFill>
              </a:defRPr>
            </a:lvl2pPr>
            <a:lvl3pPr lvl="2" rtl="0">
              <a:lnSpc>
                <a:spcPct val="100000"/>
              </a:lnSpc>
              <a:spcBef>
                <a:spcPts val="0"/>
              </a:spcBef>
              <a:spcAft>
                <a:spcPts val="0"/>
              </a:spcAft>
              <a:buClr>
                <a:schemeClr val="dk2"/>
              </a:buClr>
              <a:buSzPts val="1100"/>
              <a:buNone/>
              <a:defRPr sz="1100">
                <a:solidFill>
                  <a:schemeClr val="dk2"/>
                </a:solidFill>
              </a:defRPr>
            </a:lvl3pPr>
            <a:lvl4pPr lvl="3" rtl="0">
              <a:lnSpc>
                <a:spcPct val="100000"/>
              </a:lnSpc>
              <a:spcBef>
                <a:spcPts val="0"/>
              </a:spcBef>
              <a:spcAft>
                <a:spcPts val="0"/>
              </a:spcAft>
              <a:buClr>
                <a:schemeClr val="dk2"/>
              </a:buClr>
              <a:buSzPts val="1100"/>
              <a:buNone/>
              <a:defRPr sz="1100">
                <a:solidFill>
                  <a:schemeClr val="dk2"/>
                </a:solidFill>
              </a:defRPr>
            </a:lvl4pPr>
            <a:lvl5pPr lvl="4" rtl="0">
              <a:lnSpc>
                <a:spcPct val="100000"/>
              </a:lnSpc>
              <a:spcBef>
                <a:spcPts val="0"/>
              </a:spcBef>
              <a:spcAft>
                <a:spcPts val="0"/>
              </a:spcAft>
              <a:buClr>
                <a:schemeClr val="dk2"/>
              </a:buClr>
              <a:buSzPts val="1100"/>
              <a:buNone/>
              <a:defRPr sz="1100">
                <a:solidFill>
                  <a:schemeClr val="dk2"/>
                </a:solidFill>
              </a:defRPr>
            </a:lvl5pPr>
            <a:lvl6pPr lvl="5" rtl="0">
              <a:lnSpc>
                <a:spcPct val="100000"/>
              </a:lnSpc>
              <a:spcBef>
                <a:spcPts val="0"/>
              </a:spcBef>
              <a:spcAft>
                <a:spcPts val="0"/>
              </a:spcAft>
              <a:buClr>
                <a:schemeClr val="dk2"/>
              </a:buClr>
              <a:buSzPts val="1100"/>
              <a:buNone/>
              <a:defRPr sz="1100">
                <a:solidFill>
                  <a:schemeClr val="dk2"/>
                </a:solidFill>
              </a:defRPr>
            </a:lvl6pPr>
            <a:lvl7pPr lvl="6" rtl="0">
              <a:lnSpc>
                <a:spcPct val="100000"/>
              </a:lnSpc>
              <a:spcBef>
                <a:spcPts val="0"/>
              </a:spcBef>
              <a:spcAft>
                <a:spcPts val="0"/>
              </a:spcAft>
              <a:buClr>
                <a:schemeClr val="dk2"/>
              </a:buClr>
              <a:buSzPts val="1100"/>
              <a:buNone/>
              <a:defRPr sz="1100">
                <a:solidFill>
                  <a:schemeClr val="dk2"/>
                </a:solidFill>
              </a:defRPr>
            </a:lvl7pPr>
            <a:lvl8pPr lvl="7" rtl="0">
              <a:lnSpc>
                <a:spcPct val="100000"/>
              </a:lnSpc>
              <a:spcBef>
                <a:spcPts val="0"/>
              </a:spcBef>
              <a:spcAft>
                <a:spcPts val="0"/>
              </a:spcAft>
              <a:buClr>
                <a:schemeClr val="dk2"/>
              </a:buClr>
              <a:buSzPts val="1100"/>
              <a:buNone/>
              <a:defRPr sz="1100">
                <a:solidFill>
                  <a:schemeClr val="dk2"/>
                </a:solidFill>
              </a:defRPr>
            </a:lvl8pPr>
            <a:lvl9pPr lvl="8" rtl="0">
              <a:lnSpc>
                <a:spcPct val="100000"/>
              </a:lnSpc>
              <a:spcBef>
                <a:spcPts val="0"/>
              </a:spcBef>
              <a:spcAft>
                <a:spcPts val="0"/>
              </a:spcAft>
              <a:buClr>
                <a:schemeClr val="dk2"/>
              </a:buClr>
              <a:buSzPts val="1100"/>
              <a:buNone/>
              <a:defRPr sz="1100">
                <a:solidFill>
                  <a:schemeClr val="dk2"/>
                </a:solidFill>
              </a:defRPr>
            </a:lvl9pPr>
          </a:lstStyle>
          <a:p>
            <a:endParaRPr/>
          </a:p>
        </p:txBody>
      </p:sp>
      <p:sp>
        <p:nvSpPr>
          <p:cNvPr id="62" name="Google Shape;62;p10"/>
          <p:cNvSpPr txBox="1">
            <a:spLocks noGrp="1"/>
          </p:cNvSpPr>
          <p:nvPr>
            <p:ph type="ctrTitle" idx="5"/>
          </p:nvPr>
        </p:nvSpPr>
        <p:spPr>
          <a:xfrm>
            <a:off x="5908800" y="2804713"/>
            <a:ext cx="2673600" cy="427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63" name="Google Shape;63;p10"/>
          <p:cNvSpPr txBox="1">
            <a:spLocks noGrp="1"/>
          </p:cNvSpPr>
          <p:nvPr>
            <p:ph type="subTitle" idx="6"/>
          </p:nvPr>
        </p:nvSpPr>
        <p:spPr>
          <a:xfrm>
            <a:off x="6136500" y="3090475"/>
            <a:ext cx="22182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100"/>
              <a:buNone/>
              <a:defRPr sz="1100">
                <a:solidFill>
                  <a:schemeClr val="lt2"/>
                </a:solidFill>
              </a:defRPr>
            </a:lvl1pPr>
            <a:lvl2pPr lvl="1" rtl="0">
              <a:lnSpc>
                <a:spcPct val="100000"/>
              </a:lnSpc>
              <a:spcBef>
                <a:spcPts val="0"/>
              </a:spcBef>
              <a:spcAft>
                <a:spcPts val="0"/>
              </a:spcAft>
              <a:buClr>
                <a:schemeClr val="lt2"/>
              </a:buClr>
              <a:buSzPts val="1100"/>
              <a:buNone/>
              <a:defRPr sz="1100">
                <a:solidFill>
                  <a:schemeClr val="lt2"/>
                </a:solidFill>
              </a:defRPr>
            </a:lvl2pPr>
            <a:lvl3pPr lvl="2" rtl="0">
              <a:lnSpc>
                <a:spcPct val="100000"/>
              </a:lnSpc>
              <a:spcBef>
                <a:spcPts val="0"/>
              </a:spcBef>
              <a:spcAft>
                <a:spcPts val="0"/>
              </a:spcAft>
              <a:buClr>
                <a:schemeClr val="lt2"/>
              </a:buClr>
              <a:buSzPts val="1100"/>
              <a:buNone/>
              <a:defRPr sz="1100">
                <a:solidFill>
                  <a:schemeClr val="lt2"/>
                </a:solidFill>
              </a:defRPr>
            </a:lvl3pPr>
            <a:lvl4pPr lvl="3" rtl="0">
              <a:lnSpc>
                <a:spcPct val="100000"/>
              </a:lnSpc>
              <a:spcBef>
                <a:spcPts val="0"/>
              </a:spcBef>
              <a:spcAft>
                <a:spcPts val="0"/>
              </a:spcAft>
              <a:buClr>
                <a:schemeClr val="lt2"/>
              </a:buClr>
              <a:buSzPts val="1100"/>
              <a:buNone/>
              <a:defRPr sz="1100">
                <a:solidFill>
                  <a:schemeClr val="lt2"/>
                </a:solidFill>
              </a:defRPr>
            </a:lvl4pPr>
            <a:lvl5pPr lvl="4" rtl="0">
              <a:lnSpc>
                <a:spcPct val="100000"/>
              </a:lnSpc>
              <a:spcBef>
                <a:spcPts val="0"/>
              </a:spcBef>
              <a:spcAft>
                <a:spcPts val="0"/>
              </a:spcAft>
              <a:buClr>
                <a:schemeClr val="lt2"/>
              </a:buClr>
              <a:buSzPts val="1100"/>
              <a:buNone/>
              <a:defRPr sz="1100">
                <a:solidFill>
                  <a:schemeClr val="lt2"/>
                </a:solidFill>
              </a:defRPr>
            </a:lvl5pPr>
            <a:lvl6pPr lvl="5" rtl="0">
              <a:lnSpc>
                <a:spcPct val="100000"/>
              </a:lnSpc>
              <a:spcBef>
                <a:spcPts val="0"/>
              </a:spcBef>
              <a:spcAft>
                <a:spcPts val="0"/>
              </a:spcAft>
              <a:buClr>
                <a:schemeClr val="lt2"/>
              </a:buClr>
              <a:buSzPts val="1100"/>
              <a:buNone/>
              <a:defRPr sz="1100">
                <a:solidFill>
                  <a:schemeClr val="lt2"/>
                </a:solidFill>
              </a:defRPr>
            </a:lvl6pPr>
            <a:lvl7pPr lvl="6" rtl="0">
              <a:lnSpc>
                <a:spcPct val="100000"/>
              </a:lnSpc>
              <a:spcBef>
                <a:spcPts val="0"/>
              </a:spcBef>
              <a:spcAft>
                <a:spcPts val="0"/>
              </a:spcAft>
              <a:buClr>
                <a:schemeClr val="lt2"/>
              </a:buClr>
              <a:buSzPts val="1100"/>
              <a:buNone/>
              <a:defRPr sz="1100">
                <a:solidFill>
                  <a:schemeClr val="lt2"/>
                </a:solidFill>
              </a:defRPr>
            </a:lvl7pPr>
            <a:lvl8pPr lvl="7" rtl="0">
              <a:lnSpc>
                <a:spcPct val="100000"/>
              </a:lnSpc>
              <a:spcBef>
                <a:spcPts val="0"/>
              </a:spcBef>
              <a:spcAft>
                <a:spcPts val="0"/>
              </a:spcAft>
              <a:buClr>
                <a:schemeClr val="lt2"/>
              </a:buClr>
              <a:buSzPts val="1100"/>
              <a:buNone/>
              <a:defRPr sz="1100">
                <a:solidFill>
                  <a:schemeClr val="lt2"/>
                </a:solidFill>
              </a:defRPr>
            </a:lvl8pPr>
            <a:lvl9pPr lvl="8" rtl="0">
              <a:lnSpc>
                <a:spcPct val="100000"/>
              </a:lnSpc>
              <a:spcBef>
                <a:spcPts val="0"/>
              </a:spcBef>
              <a:spcAft>
                <a:spcPts val="0"/>
              </a:spcAft>
              <a:buClr>
                <a:schemeClr val="lt2"/>
              </a:buClr>
              <a:buSzPts val="1100"/>
              <a:buNone/>
              <a:defRPr sz="11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1pPr>
            <a:lvl2pPr lvl="1"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2pPr>
            <a:lvl3pPr lvl="2"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3pPr>
            <a:lvl4pPr lvl="3"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4pPr>
            <a:lvl5pPr lvl="4"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5pPr>
            <a:lvl6pPr lvl="5"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6pPr>
            <a:lvl7pPr lvl="6"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7pPr>
            <a:lvl8pPr lvl="7"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8pPr>
            <a:lvl9pPr lvl="8"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1pPr>
            <a:lvl2pPr marL="914400" lvl="1"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2pPr>
            <a:lvl3pPr marL="1371600" lvl="2"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3pPr>
            <a:lvl4pPr marL="1828800" lvl="3"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4pPr>
            <a:lvl5pPr marL="2286000" lvl="4"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5pPr>
            <a:lvl6pPr marL="2743200" lvl="5"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6pPr>
            <a:lvl7pPr marL="3200400" lvl="6"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7pPr>
            <a:lvl8pPr marL="3657600" lvl="7" indent="-304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8pPr>
            <a:lvl9pPr marL="4114800" lvl="8" indent="-304800" rtl="0">
              <a:lnSpc>
                <a:spcPct val="115000"/>
              </a:lnSpc>
              <a:spcBef>
                <a:spcPts val="1600"/>
              </a:spcBef>
              <a:spcAft>
                <a:spcPts val="160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ithub.com/microsoft/workshop-librar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localhost:5001/todo" TargetMode="Externa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dotnet.microsoft.com/en-us/download/dotnet/6.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aka.ms/dotnet-coding-pack-win" TargetMode="External"/><Relationship Id="rId4" Type="http://schemas.openxmlformats.org/officeDocument/2006/relationships/hyperlink" Target="https://aka.ms/dotnet-coding-pack-mac"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txBox="1">
            <a:spLocks noGrp="1"/>
          </p:cNvSpPr>
          <p:nvPr>
            <p:ph type="subTitle" idx="1"/>
          </p:nvPr>
        </p:nvSpPr>
        <p:spPr>
          <a:xfrm>
            <a:off x="3670681" y="2933522"/>
            <a:ext cx="4352100" cy="717000"/>
          </a:xfrm>
          <a:prstGeom prst="rect">
            <a:avLst/>
          </a:prstGeom>
        </p:spPr>
        <p:txBody>
          <a:bodyPr spcFirstLastPara="1" wrap="square" lIns="91425" tIns="91425" rIns="91425" bIns="91425" anchor="b" anchorCtr="0">
            <a:noAutofit/>
          </a:bodyPr>
          <a:lstStyle/>
          <a:p>
            <a:pPr marL="0" indent="0"/>
            <a:r>
              <a:rPr lang="en"/>
              <a:t>Presented by: </a:t>
            </a:r>
            <a:endParaRPr lang="en-US"/>
          </a:p>
        </p:txBody>
      </p:sp>
      <p:sp>
        <p:nvSpPr>
          <p:cNvPr id="141" name="Google Shape;141;p30"/>
          <p:cNvSpPr txBox="1">
            <a:spLocks noGrp="1"/>
          </p:cNvSpPr>
          <p:nvPr>
            <p:ph type="ctrTitle"/>
          </p:nvPr>
        </p:nvSpPr>
        <p:spPr>
          <a:xfrm>
            <a:off x="1135981" y="1393699"/>
            <a:ext cx="6886800" cy="178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Minimal</a:t>
            </a:r>
            <a:endParaRPr dirty="0"/>
          </a:p>
          <a:p>
            <a:pPr marL="0" lvl="0" indent="0" algn="r">
              <a:spcBef>
                <a:spcPts val="0"/>
              </a:spcBef>
              <a:spcAft>
                <a:spcPts val="0"/>
              </a:spcAft>
              <a:buNone/>
            </a:pPr>
            <a:r>
              <a:rPr lang="en" dirty="0"/>
              <a:t>APIs</a:t>
            </a:r>
            <a:endParaRPr dirty="0"/>
          </a:p>
        </p:txBody>
      </p:sp>
      <p:cxnSp>
        <p:nvCxnSpPr>
          <p:cNvPr id="142" name="Google Shape;142;p30"/>
          <p:cNvCxnSpPr/>
          <p:nvPr/>
        </p:nvCxnSpPr>
        <p:spPr>
          <a:xfrm>
            <a:off x="7145675" y="3176000"/>
            <a:ext cx="2086500" cy="0"/>
          </a:xfrm>
          <a:prstGeom prst="straightConnector1">
            <a:avLst/>
          </a:prstGeom>
          <a:noFill/>
          <a:ln w="9525" cap="flat" cmpd="sng">
            <a:solidFill>
              <a:schemeClr val="dk2"/>
            </a:solidFill>
            <a:prstDash val="solid"/>
            <a:round/>
            <a:headEnd type="none" w="med" len="med"/>
            <a:tailEnd type="none" w="med" len="med"/>
          </a:ln>
        </p:spPr>
      </p:cxnSp>
      <p:sp>
        <p:nvSpPr>
          <p:cNvPr id="2" name="Google Shape;140;p30">
            <a:extLst>
              <a:ext uri="{FF2B5EF4-FFF2-40B4-BE49-F238E27FC236}">
                <a16:creationId xmlns:a16="http://schemas.microsoft.com/office/drawing/2014/main" id="{0ECE106D-CE69-4568-BF0D-CF90A97CCF97}"/>
              </a:ext>
            </a:extLst>
          </p:cNvPr>
          <p:cNvSpPr txBox="1">
            <a:spLocks/>
          </p:cNvSpPr>
          <p:nvPr/>
        </p:nvSpPr>
        <p:spPr>
          <a:xfrm>
            <a:off x="-318933" y="4956"/>
            <a:ext cx="3372898" cy="31998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r" rtl="0">
              <a:lnSpc>
                <a:spcPct val="100000"/>
              </a:lnSpc>
              <a:spcBef>
                <a:spcPts val="0"/>
              </a:spcBef>
              <a:spcAft>
                <a:spcPts val="0"/>
              </a:spcAft>
              <a:buClr>
                <a:schemeClr val="lt2"/>
              </a:buClr>
              <a:buSzPts val="2800"/>
              <a:buFont typeface="Roboto Condensed Light"/>
              <a:buNone/>
              <a:defRPr sz="28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r" rtl="0">
              <a:lnSpc>
                <a:spcPct val="100000"/>
              </a:lnSpc>
              <a:spcBef>
                <a:spcPts val="0"/>
              </a:spcBef>
              <a:spcAft>
                <a:spcPts val="0"/>
              </a:spcAft>
              <a:buClr>
                <a:schemeClr val="lt2"/>
              </a:buClr>
              <a:buSzPts val="2800"/>
              <a:buFont typeface="Roboto Condensed Light"/>
              <a:buNone/>
              <a:defRPr sz="28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r" rtl="0">
              <a:lnSpc>
                <a:spcPct val="100000"/>
              </a:lnSpc>
              <a:spcBef>
                <a:spcPts val="0"/>
              </a:spcBef>
              <a:spcAft>
                <a:spcPts val="0"/>
              </a:spcAft>
              <a:buClr>
                <a:schemeClr val="lt2"/>
              </a:buClr>
              <a:buSzPts val="2800"/>
              <a:buFont typeface="Roboto Condensed Light"/>
              <a:buNone/>
              <a:defRPr sz="28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r" rtl="0">
              <a:lnSpc>
                <a:spcPct val="100000"/>
              </a:lnSpc>
              <a:spcBef>
                <a:spcPts val="0"/>
              </a:spcBef>
              <a:spcAft>
                <a:spcPts val="0"/>
              </a:spcAft>
              <a:buClr>
                <a:schemeClr val="lt2"/>
              </a:buClr>
              <a:buSzPts val="2800"/>
              <a:buFont typeface="Roboto Condensed Light"/>
              <a:buNone/>
              <a:defRPr sz="28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r" rtl="0">
              <a:lnSpc>
                <a:spcPct val="100000"/>
              </a:lnSpc>
              <a:spcBef>
                <a:spcPts val="0"/>
              </a:spcBef>
              <a:spcAft>
                <a:spcPts val="0"/>
              </a:spcAft>
              <a:buClr>
                <a:schemeClr val="lt2"/>
              </a:buClr>
              <a:buSzPts val="2800"/>
              <a:buFont typeface="Roboto Condensed Light"/>
              <a:buNone/>
              <a:defRPr sz="28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r" rtl="0">
              <a:lnSpc>
                <a:spcPct val="100000"/>
              </a:lnSpc>
              <a:spcBef>
                <a:spcPts val="0"/>
              </a:spcBef>
              <a:spcAft>
                <a:spcPts val="0"/>
              </a:spcAft>
              <a:buClr>
                <a:schemeClr val="lt2"/>
              </a:buClr>
              <a:buSzPts val="2800"/>
              <a:buFont typeface="Roboto Condensed Light"/>
              <a:buNone/>
              <a:defRPr sz="28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r" rtl="0">
              <a:lnSpc>
                <a:spcPct val="100000"/>
              </a:lnSpc>
              <a:spcBef>
                <a:spcPts val="0"/>
              </a:spcBef>
              <a:spcAft>
                <a:spcPts val="0"/>
              </a:spcAft>
              <a:buClr>
                <a:schemeClr val="lt2"/>
              </a:buClr>
              <a:buSzPts val="2800"/>
              <a:buFont typeface="Roboto Condensed Light"/>
              <a:buNone/>
              <a:defRPr sz="28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r" rtl="0">
              <a:lnSpc>
                <a:spcPct val="100000"/>
              </a:lnSpc>
              <a:spcBef>
                <a:spcPts val="0"/>
              </a:spcBef>
              <a:spcAft>
                <a:spcPts val="0"/>
              </a:spcAft>
              <a:buClr>
                <a:schemeClr val="lt2"/>
              </a:buClr>
              <a:buSzPts val="2800"/>
              <a:buFont typeface="Roboto Condensed Light"/>
              <a:buNone/>
              <a:defRPr sz="2800" b="0" i="0" u="none" strike="noStrike" cap="none">
                <a:solidFill>
                  <a:schemeClr val="lt2"/>
                </a:solidFill>
                <a:latin typeface="Roboto Condensed Light"/>
                <a:ea typeface="Roboto Condensed Light"/>
                <a:cs typeface="Roboto Condensed Light"/>
                <a:sym typeface="Roboto Condensed Light"/>
              </a:defRPr>
            </a:lvl9pPr>
          </a:lstStyle>
          <a:p>
            <a:r>
              <a:rPr lang="en">
                <a:hlinkClick r:id="rId3"/>
              </a:rPr>
              <a:t>https://github.com/microsoft/workshop-library/</a:t>
            </a:r>
            <a:r>
              <a:rPr lang="en"/>
              <a:t> </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ctrTitle"/>
          </p:nvPr>
        </p:nvSpPr>
        <p:spPr>
          <a:xfrm>
            <a:off x="1964851" y="205366"/>
            <a:ext cx="5214300" cy="946200"/>
          </a:xfrm>
          <a:prstGeom prst="rect">
            <a:avLst/>
          </a:prstGeom>
        </p:spPr>
        <p:txBody>
          <a:bodyPr spcFirstLastPara="1" wrap="square" lIns="91425" tIns="91425" rIns="91425" bIns="91425" anchor="t" anchorCtr="0">
            <a:noAutofit/>
          </a:bodyPr>
          <a:lstStyle/>
          <a:p>
            <a:r>
              <a:rPr lang="en" sz="2800"/>
              <a:t>Create and run your Todo API</a:t>
            </a:r>
            <a:endParaRPr lang="en-US" sz="2800"/>
          </a:p>
        </p:txBody>
      </p:sp>
      <p:sp>
        <p:nvSpPr>
          <p:cNvPr id="260" name="Google Shape;260;p39"/>
          <p:cNvSpPr txBox="1">
            <a:spLocks noGrp="1"/>
          </p:cNvSpPr>
          <p:nvPr>
            <p:ph type="title" idx="2"/>
          </p:nvPr>
        </p:nvSpPr>
        <p:spPr>
          <a:xfrm>
            <a:off x="1261788" y="995802"/>
            <a:ext cx="3896845" cy="736065"/>
          </a:xfrm>
          <a:prstGeom prst="rect">
            <a:avLst/>
          </a:prstGeom>
        </p:spPr>
        <p:txBody>
          <a:bodyPr spcFirstLastPara="1" wrap="square" lIns="91425" tIns="91425" rIns="91425" bIns="91425" anchor="ctr" anchorCtr="0">
            <a:noAutofit/>
          </a:bodyPr>
          <a:lstStyle/>
          <a:p>
            <a:pPr algn="l"/>
            <a:r>
              <a:rPr lang="en" sz="1800"/>
              <a:t>Create your API using the .NET CLI</a:t>
            </a:r>
            <a:endParaRPr lang="en-US" sz="1800"/>
          </a:p>
        </p:txBody>
      </p:sp>
      <p:sp>
        <p:nvSpPr>
          <p:cNvPr id="264" name="Google Shape;264;p39"/>
          <p:cNvSpPr txBox="1">
            <a:spLocks noGrp="1"/>
          </p:cNvSpPr>
          <p:nvPr>
            <p:ph type="subTitle" idx="1"/>
          </p:nvPr>
        </p:nvSpPr>
        <p:spPr>
          <a:xfrm flipH="1">
            <a:off x="1370814" y="1546623"/>
            <a:ext cx="1734754" cy="281595"/>
          </a:xfrm>
          <a:prstGeom prst="rect">
            <a:avLst/>
          </a:prstGeom>
          <a:solidFill>
            <a:schemeClr val="tx2">
              <a:lumMod val="85000"/>
            </a:schemeClr>
          </a:solidFill>
        </p:spPr>
        <p:txBody>
          <a:bodyPr spcFirstLastPara="1" wrap="square" lIns="91425" tIns="91425" rIns="91425" bIns="91425" anchor="ctr" anchorCtr="0">
            <a:noAutofit/>
          </a:bodyPr>
          <a:lstStyle/>
          <a:p>
            <a:pPr marL="0" indent="0"/>
            <a:r>
              <a:rPr lang="en">
                <a:solidFill>
                  <a:schemeClr val="bg1"/>
                </a:solidFill>
              </a:rPr>
              <a:t>dotnet new web -o </a:t>
            </a:r>
            <a:r>
              <a:rPr lang="en" err="1">
                <a:solidFill>
                  <a:schemeClr val="bg1"/>
                </a:solidFill>
              </a:rPr>
              <a:t>TodoApi</a:t>
            </a:r>
            <a:endParaRPr lang="en-US">
              <a:solidFill>
                <a:schemeClr val="bg1"/>
              </a:solidFill>
            </a:endParaRPr>
          </a:p>
        </p:txBody>
      </p:sp>
      <p:sp>
        <p:nvSpPr>
          <p:cNvPr id="9" name="Subtitle 8">
            <a:extLst>
              <a:ext uri="{FF2B5EF4-FFF2-40B4-BE49-F238E27FC236}">
                <a16:creationId xmlns:a16="http://schemas.microsoft.com/office/drawing/2014/main" id="{50802D54-F121-4CC1-8AE6-05ABB5D24A95}"/>
              </a:ext>
            </a:extLst>
          </p:cNvPr>
          <p:cNvSpPr>
            <a:spLocks noGrp="1"/>
          </p:cNvSpPr>
          <p:nvPr>
            <p:ph type="subTitle" idx="6"/>
          </p:nvPr>
        </p:nvSpPr>
        <p:spPr>
          <a:xfrm flipH="1">
            <a:off x="2288579" y="2742078"/>
            <a:ext cx="6426584" cy="594996"/>
          </a:xfrm>
        </p:spPr>
        <p:txBody>
          <a:bodyPr/>
          <a:lstStyle/>
          <a:p>
            <a:r>
              <a:rPr lang="en-US" sz="1400"/>
              <a:t>Now, that you have created your minimal API you can run it. </a:t>
            </a:r>
            <a:endParaRPr lang="en-US"/>
          </a:p>
          <a:p>
            <a:r>
              <a:rPr lang="en-US" sz="1400"/>
              <a:t>Navigate to the </a:t>
            </a:r>
            <a:r>
              <a:rPr lang="en-US" sz="1400">
                <a:solidFill>
                  <a:srgbClr val="FFFFFF"/>
                </a:solidFill>
                <a:highlight>
                  <a:srgbClr val="C0C0C0"/>
                </a:highlight>
              </a:rPr>
              <a:t> </a:t>
            </a:r>
            <a:r>
              <a:rPr lang="en-US" sz="1400" err="1">
                <a:solidFill>
                  <a:schemeClr val="bg1"/>
                </a:solidFill>
                <a:highlight>
                  <a:srgbClr val="C0C0C0"/>
                </a:highlight>
                <a:latin typeface="Consolas"/>
              </a:rPr>
              <a:t>TodoApi</a:t>
            </a:r>
            <a:r>
              <a:rPr lang="en-US" sz="1400">
                <a:solidFill>
                  <a:schemeClr val="bg1"/>
                </a:solidFill>
                <a:highlight>
                  <a:srgbClr val="C0C0C0"/>
                </a:highlight>
                <a:latin typeface="Consolas"/>
              </a:rPr>
              <a:t> </a:t>
            </a:r>
            <a:r>
              <a:rPr lang="en-US" sz="1400">
                <a:solidFill>
                  <a:schemeClr val="bg1"/>
                </a:solidFill>
              </a:rPr>
              <a:t> </a:t>
            </a:r>
            <a:r>
              <a:rPr lang="en-US" sz="1400"/>
              <a:t>folder and type the command below</a:t>
            </a:r>
          </a:p>
        </p:txBody>
      </p:sp>
      <p:sp>
        <p:nvSpPr>
          <p:cNvPr id="10" name="Google Shape;260;p39">
            <a:extLst>
              <a:ext uri="{FF2B5EF4-FFF2-40B4-BE49-F238E27FC236}">
                <a16:creationId xmlns:a16="http://schemas.microsoft.com/office/drawing/2014/main" id="{FCC8E001-C84E-4C01-B1C4-219515338402}"/>
              </a:ext>
            </a:extLst>
          </p:cNvPr>
          <p:cNvSpPr txBox="1">
            <a:spLocks/>
          </p:cNvSpPr>
          <p:nvPr/>
        </p:nvSpPr>
        <p:spPr>
          <a:xfrm>
            <a:off x="2317526" y="2208242"/>
            <a:ext cx="2541837" cy="7360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4800"/>
              <a:buFont typeface="Exo 2"/>
              <a:buNone/>
              <a:defRPr sz="6000" b="1" i="0" u="none" strike="noStrike" cap="none">
                <a:solidFill>
                  <a:schemeClr val="dk2"/>
                </a:solidFill>
                <a:latin typeface="Exo 2"/>
                <a:ea typeface="Exo 2"/>
                <a:cs typeface="Exo 2"/>
                <a:sym typeface="Exo 2"/>
              </a:defRPr>
            </a:lvl1pPr>
            <a:lvl2pPr marR="0" lvl="1"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pPr algn="l"/>
            <a:r>
              <a:rPr lang="en" sz="1800"/>
              <a:t>Run your minimal API</a:t>
            </a:r>
            <a:endParaRPr lang="en-US"/>
          </a:p>
        </p:txBody>
      </p:sp>
      <p:sp>
        <p:nvSpPr>
          <p:cNvPr id="12" name="Google Shape;264;p39">
            <a:extLst>
              <a:ext uri="{FF2B5EF4-FFF2-40B4-BE49-F238E27FC236}">
                <a16:creationId xmlns:a16="http://schemas.microsoft.com/office/drawing/2014/main" id="{4445E706-B53D-4644-9D43-1488B410E8ED}"/>
              </a:ext>
            </a:extLst>
          </p:cNvPr>
          <p:cNvSpPr txBox="1">
            <a:spLocks/>
          </p:cNvSpPr>
          <p:nvPr/>
        </p:nvSpPr>
        <p:spPr>
          <a:xfrm flipH="1">
            <a:off x="2564819" y="3339782"/>
            <a:ext cx="1478544" cy="281595"/>
          </a:xfrm>
          <a:prstGeom prst="rect">
            <a:avLst/>
          </a:prstGeom>
          <a:solidFill>
            <a:schemeClr val="tx2">
              <a:lumMod val="8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9pPr>
          </a:lstStyle>
          <a:p>
            <a:pPr marL="0" indent="0"/>
            <a:r>
              <a:rPr lang="en">
                <a:solidFill>
                  <a:schemeClr val="bg1"/>
                </a:solidFill>
              </a:rPr>
              <a:t>TodoApi&gt; dotnet watch</a:t>
            </a:r>
            <a:endParaRPr lang="en-US">
              <a:solidFill>
                <a:schemeClr val="bg1"/>
              </a:solidFill>
            </a:endParaRPr>
          </a:p>
        </p:txBody>
      </p:sp>
      <p:sp>
        <p:nvSpPr>
          <p:cNvPr id="29" name="Google Shape;260;p39">
            <a:extLst>
              <a:ext uri="{FF2B5EF4-FFF2-40B4-BE49-F238E27FC236}">
                <a16:creationId xmlns:a16="http://schemas.microsoft.com/office/drawing/2014/main" id="{80E38E38-CFB4-4420-A860-588868F43284}"/>
              </a:ext>
            </a:extLst>
          </p:cNvPr>
          <p:cNvSpPr txBox="1">
            <a:spLocks/>
          </p:cNvSpPr>
          <p:nvPr/>
        </p:nvSpPr>
        <p:spPr>
          <a:xfrm>
            <a:off x="3589574" y="3766040"/>
            <a:ext cx="2541837" cy="7360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4800"/>
              <a:buFont typeface="Exo 2"/>
              <a:buNone/>
              <a:defRPr sz="6000" b="1" i="0" u="none" strike="noStrike" cap="none">
                <a:solidFill>
                  <a:schemeClr val="dk2"/>
                </a:solidFill>
                <a:latin typeface="Exo 2"/>
                <a:ea typeface="Exo 2"/>
                <a:cs typeface="Exo 2"/>
                <a:sym typeface="Exo 2"/>
              </a:defRPr>
            </a:lvl1pPr>
            <a:lvl2pPr marR="0" lvl="1"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pPr algn="l"/>
            <a:r>
              <a:rPr lang="en" sz="1800"/>
              <a:t>See your API in action</a:t>
            </a:r>
            <a:endParaRPr lang="en-US"/>
          </a:p>
        </p:txBody>
      </p:sp>
      <p:sp>
        <p:nvSpPr>
          <p:cNvPr id="13" name="Subtitle 8">
            <a:extLst>
              <a:ext uri="{FF2B5EF4-FFF2-40B4-BE49-F238E27FC236}">
                <a16:creationId xmlns:a16="http://schemas.microsoft.com/office/drawing/2014/main" id="{D1D1BD24-2DD2-4488-8BE2-F9805FCD67B2}"/>
              </a:ext>
            </a:extLst>
          </p:cNvPr>
          <p:cNvSpPr txBox="1">
            <a:spLocks/>
          </p:cNvSpPr>
          <p:nvPr/>
        </p:nvSpPr>
        <p:spPr>
          <a:xfrm flipH="1">
            <a:off x="3021697" y="4258705"/>
            <a:ext cx="6233012" cy="5949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9pPr>
          </a:lstStyle>
          <a:p>
            <a:pPr algn="ctr"/>
            <a:r>
              <a:rPr lang="en-US" sz="1400"/>
              <a:t>Navigate to http://localhost:[port] in a browser and see the text Hello World!</a:t>
            </a:r>
            <a:endParaRPr lang="en-US"/>
          </a:p>
        </p:txBody>
      </p:sp>
      <p:sp>
        <p:nvSpPr>
          <p:cNvPr id="16" name="Title 15">
            <a:extLst>
              <a:ext uri="{FF2B5EF4-FFF2-40B4-BE49-F238E27FC236}">
                <a16:creationId xmlns:a16="http://schemas.microsoft.com/office/drawing/2014/main" id="{AE8B430F-A856-4459-95BF-83B835BAA9AD}"/>
              </a:ext>
            </a:extLst>
          </p:cNvPr>
          <p:cNvSpPr>
            <a:spLocks noGrp="1"/>
          </p:cNvSpPr>
          <p:nvPr>
            <p:ph type="title" idx="3"/>
          </p:nvPr>
        </p:nvSpPr>
        <p:spPr>
          <a:xfrm>
            <a:off x="178369" y="1083471"/>
            <a:ext cx="1081588" cy="754500"/>
          </a:xfrm>
        </p:spPr>
        <p:txBody>
          <a:bodyPr/>
          <a:lstStyle/>
          <a:p>
            <a:r>
              <a:rPr lang="en-US"/>
              <a:t>01</a:t>
            </a:r>
          </a:p>
        </p:txBody>
      </p:sp>
      <p:sp>
        <p:nvSpPr>
          <p:cNvPr id="17" name="Title 15">
            <a:extLst>
              <a:ext uri="{FF2B5EF4-FFF2-40B4-BE49-F238E27FC236}">
                <a16:creationId xmlns:a16="http://schemas.microsoft.com/office/drawing/2014/main" id="{4ED841A1-7E35-4312-B85A-E8075DC8F114}"/>
              </a:ext>
            </a:extLst>
          </p:cNvPr>
          <p:cNvSpPr txBox="1">
            <a:spLocks/>
          </p:cNvSpPr>
          <p:nvPr/>
        </p:nvSpPr>
        <p:spPr>
          <a:xfrm>
            <a:off x="1261762" y="2249822"/>
            <a:ext cx="1155329" cy="754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4800"/>
              <a:buFont typeface="Exo 2"/>
              <a:buNone/>
              <a:defRPr sz="6000" b="1" i="0" u="none" strike="noStrike" cap="none">
                <a:solidFill>
                  <a:schemeClr val="dk2"/>
                </a:solidFill>
                <a:latin typeface="Exo 2"/>
                <a:ea typeface="Exo 2"/>
                <a:cs typeface="Exo 2"/>
                <a:sym typeface="Exo 2"/>
              </a:defRPr>
            </a:lvl1pPr>
            <a:lvl2pPr marR="0" lvl="1"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US"/>
              <a:t>02</a:t>
            </a:r>
          </a:p>
        </p:txBody>
      </p:sp>
      <p:sp>
        <p:nvSpPr>
          <p:cNvPr id="38" name="Title 15">
            <a:extLst>
              <a:ext uri="{FF2B5EF4-FFF2-40B4-BE49-F238E27FC236}">
                <a16:creationId xmlns:a16="http://schemas.microsoft.com/office/drawing/2014/main" id="{2C17FEEB-D170-46A6-BB72-B2ADE2768DD0}"/>
              </a:ext>
            </a:extLst>
          </p:cNvPr>
          <p:cNvSpPr txBox="1">
            <a:spLocks/>
          </p:cNvSpPr>
          <p:nvPr/>
        </p:nvSpPr>
        <p:spPr>
          <a:xfrm>
            <a:off x="2413978" y="3936670"/>
            <a:ext cx="1173765" cy="754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4800"/>
              <a:buFont typeface="Exo 2"/>
              <a:buNone/>
              <a:defRPr sz="6000" b="1" i="0" u="none" strike="noStrike" cap="none">
                <a:solidFill>
                  <a:schemeClr val="dk2"/>
                </a:solidFill>
                <a:latin typeface="Exo 2"/>
                <a:ea typeface="Exo 2"/>
                <a:cs typeface="Exo 2"/>
                <a:sym typeface="Exo 2"/>
              </a:defRPr>
            </a:lvl1pPr>
            <a:lvl2pPr marR="0" lvl="1"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US"/>
              <a:t>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7"/>
          <p:cNvSpPr txBox="1">
            <a:spLocks noGrp="1"/>
          </p:cNvSpPr>
          <p:nvPr>
            <p:ph type="ctrTitle" idx="2"/>
          </p:nvPr>
        </p:nvSpPr>
        <p:spPr>
          <a:xfrm>
            <a:off x="1932090" y="352850"/>
            <a:ext cx="5214300" cy="946200"/>
          </a:xfrm>
          <a:prstGeom prst="rect">
            <a:avLst/>
          </a:prstGeom>
        </p:spPr>
        <p:txBody>
          <a:bodyPr spcFirstLastPara="1" wrap="square" lIns="91425" tIns="91425" rIns="91425" bIns="91425" anchor="t" anchorCtr="0">
            <a:noAutofit/>
          </a:bodyPr>
          <a:lstStyle/>
          <a:p>
            <a:r>
              <a:rPr lang="en"/>
              <a:t>Add a new route</a:t>
            </a:r>
            <a:endParaRPr lang="en-US"/>
          </a:p>
        </p:txBody>
      </p:sp>
      <p:sp>
        <p:nvSpPr>
          <p:cNvPr id="230" name="Google Shape;230;p37"/>
          <p:cNvSpPr txBox="1">
            <a:spLocks noGrp="1"/>
          </p:cNvSpPr>
          <p:nvPr>
            <p:ph type="subTitle" idx="1"/>
          </p:nvPr>
        </p:nvSpPr>
        <p:spPr>
          <a:xfrm>
            <a:off x="192935" y="2735803"/>
            <a:ext cx="4182793" cy="1010110"/>
          </a:xfrm>
          <a:prstGeom prst="rect">
            <a:avLst/>
          </a:prstGeom>
        </p:spPr>
        <p:txBody>
          <a:bodyPr spcFirstLastPara="1" wrap="square" lIns="91425" tIns="91425" rIns="91425" bIns="91425" anchor="t" anchorCtr="0">
            <a:noAutofit/>
          </a:bodyPr>
          <a:lstStyle/>
          <a:p>
            <a:pPr indent="0" algn="l"/>
            <a:r>
              <a:rPr lang="en" sz="1400"/>
              <a:t>Open your </a:t>
            </a:r>
            <a:r>
              <a:rPr lang="en" sz="1400" b="1" err="1">
                <a:solidFill>
                  <a:schemeClr val="tx2"/>
                </a:solidFill>
                <a:latin typeface="Consolas"/>
              </a:rPr>
              <a:t>TodoApi</a:t>
            </a:r>
            <a:r>
              <a:rPr lang="en" sz="1400">
                <a:solidFill>
                  <a:schemeClr val="bg1"/>
                </a:solidFill>
              </a:rPr>
              <a:t> </a:t>
            </a:r>
            <a:r>
              <a:rPr lang="en" sz="1400"/>
              <a:t>app in an editor of your choice and open the </a:t>
            </a:r>
            <a:r>
              <a:rPr lang="en" sz="1400" b="1" err="1">
                <a:solidFill>
                  <a:schemeClr val="tx2"/>
                </a:solidFill>
                <a:latin typeface="Consolas"/>
              </a:rPr>
              <a:t>Program.cs</a:t>
            </a:r>
            <a:r>
              <a:rPr lang="en" sz="1400"/>
              <a:t> file.</a:t>
            </a:r>
            <a:endParaRPr lang="en-US" sz="1400"/>
          </a:p>
          <a:p>
            <a:pPr indent="0" algn="l"/>
            <a:r>
              <a:rPr lang="en" sz="1400"/>
              <a:t>Your </a:t>
            </a:r>
            <a:r>
              <a:rPr lang="en" sz="1400" b="1" err="1">
                <a:solidFill>
                  <a:schemeClr val="tx2"/>
                </a:solidFill>
                <a:latin typeface="Consolas"/>
              </a:rPr>
              <a:t>Program.cs</a:t>
            </a:r>
            <a:r>
              <a:rPr lang="en" sz="1400"/>
              <a:t> looks like the code above.</a:t>
            </a:r>
          </a:p>
          <a:p>
            <a:pPr marL="0" lvl="0" indent="0" algn="l">
              <a:spcBef>
                <a:spcPts val="0"/>
              </a:spcBef>
              <a:spcAft>
                <a:spcPts val="0"/>
              </a:spcAft>
              <a:buNone/>
            </a:pPr>
            <a:endParaRPr lang="en" sz="1400"/>
          </a:p>
          <a:p>
            <a:pPr marL="0" lvl="0" indent="0" algn="r" rtl="0">
              <a:spcBef>
                <a:spcPts val="0"/>
              </a:spcBef>
              <a:spcAft>
                <a:spcPts val="0"/>
              </a:spcAft>
              <a:buNone/>
            </a:pPr>
            <a:endParaRPr>
              <a:solidFill>
                <a:schemeClr val="lt2"/>
              </a:solidFill>
            </a:endParaRPr>
          </a:p>
        </p:txBody>
      </p:sp>
      <p:pic>
        <p:nvPicPr>
          <p:cNvPr id="3" name="Picture 3" descr="Text&#10;&#10;Description automatically generated">
            <a:extLst>
              <a:ext uri="{FF2B5EF4-FFF2-40B4-BE49-F238E27FC236}">
                <a16:creationId xmlns:a16="http://schemas.microsoft.com/office/drawing/2014/main" id="{16592986-EF31-400D-8720-1C294F586EC2}"/>
              </a:ext>
            </a:extLst>
          </p:cNvPr>
          <p:cNvPicPr>
            <a:picLocks noChangeAspect="1"/>
          </p:cNvPicPr>
          <p:nvPr/>
        </p:nvPicPr>
        <p:blipFill rotWithShape="1">
          <a:blip r:embed="rId3"/>
          <a:srcRect l="10216" t="31783" r="10935" b="19619"/>
          <a:stretch/>
        </p:blipFill>
        <p:spPr>
          <a:xfrm>
            <a:off x="213852" y="1317066"/>
            <a:ext cx="4235310" cy="1379062"/>
          </a:xfrm>
          <a:prstGeom prst="rect">
            <a:avLst/>
          </a:prstGeom>
          <a:ln>
            <a:solidFill>
              <a:schemeClr val="tx2"/>
            </a:solidFill>
          </a:ln>
        </p:spPr>
      </p:pic>
      <p:sp>
        <p:nvSpPr>
          <p:cNvPr id="7" name="Google Shape;230;p37">
            <a:extLst>
              <a:ext uri="{FF2B5EF4-FFF2-40B4-BE49-F238E27FC236}">
                <a16:creationId xmlns:a16="http://schemas.microsoft.com/office/drawing/2014/main" id="{2ED87A5A-3A7B-43C0-BEF8-81B3EF698F6A}"/>
              </a:ext>
            </a:extLst>
          </p:cNvPr>
          <p:cNvSpPr txBox="1">
            <a:spLocks/>
          </p:cNvSpPr>
          <p:nvPr/>
        </p:nvSpPr>
        <p:spPr>
          <a:xfrm>
            <a:off x="4576279" y="2694631"/>
            <a:ext cx="4514631" cy="10101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9pPr>
          </a:lstStyle>
          <a:p>
            <a:pPr indent="0" algn="l"/>
            <a:r>
              <a:rPr lang="en-US" sz="1400"/>
              <a:t>In </a:t>
            </a:r>
            <a:r>
              <a:rPr lang="en-US" sz="1400" b="1" err="1">
                <a:solidFill>
                  <a:schemeClr val="tx2"/>
                </a:solidFill>
                <a:latin typeface="Consolas"/>
              </a:rPr>
              <a:t>Program.cs</a:t>
            </a:r>
            <a:r>
              <a:rPr lang="en-US" sz="1400"/>
              <a:t>, create new </a:t>
            </a:r>
            <a:r>
              <a:rPr lang="en-US" sz="1400" err="1"/>
              <a:t>todo</a:t>
            </a:r>
            <a:r>
              <a:rPr lang="en-US" sz="1400"/>
              <a:t> route to our </a:t>
            </a:r>
            <a:r>
              <a:rPr lang="en-US" sz="1400" err="1"/>
              <a:t>api</a:t>
            </a:r>
            <a:r>
              <a:rPr lang="en-US" sz="1400"/>
              <a:t> that returns a list items. Add a new </a:t>
            </a:r>
            <a:r>
              <a:rPr lang="en-US" sz="1400" b="1" err="1">
                <a:solidFill>
                  <a:schemeClr val="tx2"/>
                </a:solidFill>
                <a:latin typeface="Consolas"/>
              </a:rPr>
              <a:t>MapGet</a:t>
            </a:r>
            <a:r>
              <a:rPr lang="en-US" sz="1400"/>
              <a:t> after </a:t>
            </a:r>
            <a:r>
              <a:rPr lang="en-US" sz="1400" b="1" err="1">
                <a:solidFill>
                  <a:schemeClr val="tx2"/>
                </a:solidFill>
                <a:latin typeface="Consolas"/>
              </a:rPr>
              <a:t>app.MapGet</a:t>
            </a:r>
            <a:r>
              <a:rPr lang="en-US" sz="1400" b="1">
                <a:solidFill>
                  <a:schemeClr val="tx2"/>
                </a:solidFill>
                <a:latin typeface="Consolas"/>
              </a:rPr>
              <a:t>("/", () =&gt; "Hello World!");</a:t>
            </a:r>
          </a:p>
          <a:p>
            <a:pPr marL="0" indent="0" algn="l"/>
            <a:endParaRPr lang="en-US" sz="1400"/>
          </a:p>
          <a:p>
            <a:pPr marL="0" indent="0"/>
            <a:endParaRPr lang="en-US"/>
          </a:p>
        </p:txBody>
      </p:sp>
      <p:pic>
        <p:nvPicPr>
          <p:cNvPr id="8" name="Picture 8" descr="Graphical user interface, text&#10;&#10;Description automatically generated">
            <a:extLst>
              <a:ext uri="{FF2B5EF4-FFF2-40B4-BE49-F238E27FC236}">
                <a16:creationId xmlns:a16="http://schemas.microsoft.com/office/drawing/2014/main" id="{3D5CA3DA-CA81-4DAA-8824-DBAA58656EF9}"/>
              </a:ext>
            </a:extLst>
          </p:cNvPr>
          <p:cNvPicPr>
            <a:picLocks noChangeAspect="1"/>
          </p:cNvPicPr>
          <p:nvPr/>
        </p:nvPicPr>
        <p:blipFill rotWithShape="1">
          <a:blip r:embed="rId4"/>
          <a:srcRect l="8037" t="46032" r="7345" b="28175"/>
          <a:stretch/>
        </p:blipFill>
        <p:spPr>
          <a:xfrm>
            <a:off x="4748980" y="1841911"/>
            <a:ext cx="4169264" cy="321091"/>
          </a:xfrm>
          <a:prstGeom prst="rect">
            <a:avLst/>
          </a:prstGeom>
          <a:ln>
            <a:solidFill>
              <a:schemeClr val="tx2"/>
            </a:solidFill>
          </a:ln>
        </p:spPr>
      </p:pic>
      <p:sp>
        <p:nvSpPr>
          <p:cNvPr id="9" name="TextBox 8">
            <a:extLst>
              <a:ext uri="{FF2B5EF4-FFF2-40B4-BE49-F238E27FC236}">
                <a16:creationId xmlns:a16="http://schemas.microsoft.com/office/drawing/2014/main" id="{9E9DBD16-A302-4ACF-90A3-8E7D490C06DB}"/>
              </a:ext>
            </a:extLst>
          </p:cNvPr>
          <p:cNvSpPr txBox="1"/>
          <p:nvPr/>
        </p:nvSpPr>
        <p:spPr>
          <a:xfrm>
            <a:off x="1347634" y="4527754"/>
            <a:ext cx="70939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chemeClr val="tx2"/>
                </a:solidFill>
                <a:latin typeface="Roboto Condensed Light"/>
              </a:rPr>
              <a:t>Navigate to </a:t>
            </a:r>
            <a:r>
              <a:rPr lang="en-US" sz="1800">
                <a:solidFill>
                  <a:schemeClr val="tx2"/>
                </a:solidFill>
                <a:latin typeface="Roboto Condensed Light"/>
                <a:hlinkClick r:id="rId5">
                  <a:extLst>
                    <a:ext uri="{A12FA001-AC4F-418D-AE19-62706E023703}">
                      <ahyp:hlinkClr xmlns:ahyp="http://schemas.microsoft.com/office/drawing/2018/hyperlinkcolor" val="tx"/>
                    </a:ext>
                  </a:extLst>
                </a:hlinkClick>
              </a:rPr>
              <a:t>https://localhost:[port]/todo</a:t>
            </a:r>
            <a:r>
              <a:rPr lang="en-US" sz="1800">
                <a:solidFill>
                  <a:schemeClr val="tx2"/>
                </a:solidFill>
                <a:latin typeface="Roboto Condensed Light"/>
              </a:rPr>
              <a:t> to see this newly created list item</a:t>
            </a:r>
          </a:p>
        </p:txBody>
      </p:sp>
      <p:sp>
        <p:nvSpPr>
          <p:cNvPr id="10" name="Arrow: Right 9">
            <a:extLst>
              <a:ext uri="{FF2B5EF4-FFF2-40B4-BE49-F238E27FC236}">
                <a16:creationId xmlns:a16="http://schemas.microsoft.com/office/drawing/2014/main" id="{2D3C9EA5-66A0-48A9-AF9B-018A9979F999}"/>
              </a:ext>
            </a:extLst>
          </p:cNvPr>
          <p:cNvSpPr/>
          <p:nvPr/>
        </p:nvSpPr>
        <p:spPr>
          <a:xfrm>
            <a:off x="492486" y="4527865"/>
            <a:ext cx="820379" cy="30418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ctrTitle"/>
          </p:nvPr>
        </p:nvSpPr>
        <p:spPr>
          <a:xfrm>
            <a:off x="2422690" y="-637106"/>
            <a:ext cx="4309403" cy="1655128"/>
          </a:xfrm>
          <a:prstGeom prst="rect">
            <a:avLst/>
          </a:prstGeom>
        </p:spPr>
        <p:txBody>
          <a:bodyPr spcFirstLastPara="1" wrap="square" lIns="91425" tIns="91425" rIns="91425" bIns="91425" anchor="b" anchorCtr="0">
            <a:noAutofit/>
          </a:bodyPr>
          <a:lstStyle/>
          <a:p>
            <a:r>
              <a:rPr lang="en"/>
              <a:t>Bonus: Configure </a:t>
            </a:r>
            <a:r>
              <a:rPr lang="en" err="1"/>
              <a:t>OpenAPI</a:t>
            </a:r>
            <a:r>
              <a:rPr lang="en"/>
              <a:t> and Swagger UI</a:t>
            </a:r>
            <a:endParaRPr lang="en-US"/>
          </a:p>
        </p:txBody>
      </p:sp>
      <p:sp>
        <p:nvSpPr>
          <p:cNvPr id="188" name="Google Shape;188;p34"/>
          <p:cNvSpPr txBox="1">
            <a:spLocks noGrp="1"/>
          </p:cNvSpPr>
          <p:nvPr>
            <p:ph type="subTitle" idx="1"/>
          </p:nvPr>
        </p:nvSpPr>
        <p:spPr>
          <a:xfrm>
            <a:off x="896011" y="1505498"/>
            <a:ext cx="4447513" cy="544353"/>
          </a:xfrm>
          <a:prstGeom prst="rect">
            <a:avLst/>
          </a:prstGeom>
        </p:spPr>
        <p:txBody>
          <a:bodyPr spcFirstLastPara="1" wrap="square" lIns="91425" tIns="91425" rIns="91425" bIns="91425" anchor="t" anchorCtr="0">
            <a:noAutofit/>
          </a:bodyPr>
          <a:lstStyle/>
          <a:p>
            <a:pPr marL="0" indent="0"/>
            <a:r>
              <a:rPr lang="en" sz="1200"/>
              <a:t>Install the Swashbuckle.AspNetCore package to add Swagger support.</a:t>
            </a:r>
            <a:endParaRPr lang="en-US" sz="1200"/>
          </a:p>
        </p:txBody>
      </p:sp>
      <p:pic>
        <p:nvPicPr>
          <p:cNvPr id="2" name="Picture 2" descr="Graphical user interface, text, application, email&#10;&#10;Description automatically generated">
            <a:extLst>
              <a:ext uri="{FF2B5EF4-FFF2-40B4-BE49-F238E27FC236}">
                <a16:creationId xmlns:a16="http://schemas.microsoft.com/office/drawing/2014/main" id="{6C8E64EB-7737-4FBF-91EC-F1E95DEC209A}"/>
              </a:ext>
            </a:extLst>
          </p:cNvPr>
          <p:cNvPicPr>
            <a:picLocks noChangeAspect="1"/>
          </p:cNvPicPr>
          <p:nvPr/>
        </p:nvPicPr>
        <p:blipFill>
          <a:blip r:embed="rId3"/>
          <a:stretch>
            <a:fillRect/>
          </a:stretch>
        </p:blipFill>
        <p:spPr>
          <a:xfrm>
            <a:off x="2035834" y="2680848"/>
            <a:ext cx="5061549" cy="2261897"/>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17DF4336-AAAE-4594-BD15-D753719EEE73}"/>
              </a:ext>
            </a:extLst>
          </p:cNvPr>
          <p:cNvPicPr>
            <a:picLocks noChangeAspect="1"/>
          </p:cNvPicPr>
          <p:nvPr/>
        </p:nvPicPr>
        <p:blipFill rotWithShape="1">
          <a:blip r:embed="rId4"/>
          <a:srcRect l="9197" t="45099" r="29559" b="32995"/>
          <a:stretch/>
        </p:blipFill>
        <p:spPr>
          <a:xfrm>
            <a:off x="2282528" y="1895357"/>
            <a:ext cx="4568159" cy="469992"/>
          </a:xfrm>
          <a:prstGeom prst="rect">
            <a:avLst/>
          </a:prstGeom>
          <a:ln>
            <a:solidFill>
              <a:schemeClr val="tx2"/>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ctrTitle"/>
          </p:nvPr>
        </p:nvSpPr>
        <p:spPr>
          <a:xfrm>
            <a:off x="2422690" y="-637106"/>
            <a:ext cx="4309403" cy="1655128"/>
          </a:xfrm>
          <a:prstGeom prst="rect">
            <a:avLst/>
          </a:prstGeom>
        </p:spPr>
        <p:txBody>
          <a:bodyPr spcFirstLastPara="1" wrap="square" lIns="91425" tIns="91425" rIns="91425" bIns="91425" anchor="b" anchorCtr="0">
            <a:noAutofit/>
          </a:bodyPr>
          <a:lstStyle/>
          <a:p>
            <a:r>
              <a:rPr lang="en"/>
              <a:t>Configure </a:t>
            </a:r>
            <a:r>
              <a:rPr lang="en" err="1"/>
              <a:t>OpenAPI</a:t>
            </a:r>
            <a:r>
              <a:rPr lang="en"/>
              <a:t> and Swagger UI</a:t>
            </a:r>
            <a:endParaRPr lang="en-US"/>
          </a:p>
        </p:txBody>
      </p:sp>
      <p:sp>
        <p:nvSpPr>
          <p:cNvPr id="188" name="Google Shape;188;p34"/>
          <p:cNvSpPr txBox="1">
            <a:spLocks noGrp="1"/>
          </p:cNvSpPr>
          <p:nvPr>
            <p:ph type="subTitle" idx="1"/>
          </p:nvPr>
        </p:nvSpPr>
        <p:spPr>
          <a:xfrm>
            <a:off x="658786" y="1052611"/>
            <a:ext cx="8624370" cy="544353"/>
          </a:xfrm>
          <a:prstGeom prst="rect">
            <a:avLst/>
          </a:prstGeom>
        </p:spPr>
        <p:txBody>
          <a:bodyPr spcFirstLastPara="1" wrap="square" lIns="91425" tIns="91425" rIns="91425" bIns="91425" anchor="t" anchorCtr="0">
            <a:noAutofit/>
          </a:bodyPr>
          <a:lstStyle/>
          <a:p>
            <a:pPr marL="0" indent="0" algn="l"/>
            <a:r>
              <a:rPr lang="en" sz="1400" b="1"/>
              <a:t>Snippet 1</a:t>
            </a:r>
            <a:r>
              <a:rPr lang="en" sz="1400"/>
              <a:t>: Under </a:t>
            </a:r>
            <a:r>
              <a:rPr lang="en" sz="1400">
                <a:solidFill>
                  <a:srgbClr val="000000"/>
                </a:solidFill>
                <a:highlight>
                  <a:srgbClr val="C0C0C0"/>
                </a:highlight>
                <a:latin typeface="Consolas"/>
              </a:rPr>
              <a:t>var builder = </a:t>
            </a:r>
            <a:r>
              <a:rPr lang="en" sz="1400" err="1">
                <a:solidFill>
                  <a:srgbClr val="000000"/>
                </a:solidFill>
                <a:highlight>
                  <a:srgbClr val="C0C0C0"/>
                </a:highlight>
                <a:latin typeface="Consolas"/>
              </a:rPr>
              <a:t>WebApplication.CreateBuilder</a:t>
            </a:r>
            <a:r>
              <a:rPr lang="en" sz="1400">
                <a:solidFill>
                  <a:srgbClr val="000000"/>
                </a:solidFill>
                <a:highlight>
                  <a:srgbClr val="C0C0C0"/>
                </a:highlight>
                <a:latin typeface="Consolas"/>
              </a:rPr>
              <a:t>(</a:t>
            </a:r>
            <a:r>
              <a:rPr lang="en" sz="1400" err="1">
                <a:solidFill>
                  <a:srgbClr val="000000"/>
                </a:solidFill>
                <a:highlight>
                  <a:srgbClr val="C0C0C0"/>
                </a:highlight>
                <a:latin typeface="Consolas"/>
              </a:rPr>
              <a:t>args</a:t>
            </a:r>
            <a:r>
              <a:rPr lang="en" sz="1400">
                <a:solidFill>
                  <a:srgbClr val="000000"/>
                </a:solidFill>
                <a:highlight>
                  <a:srgbClr val="C0C0C0"/>
                </a:highlight>
                <a:latin typeface="Consolas"/>
              </a:rPr>
              <a:t>);</a:t>
            </a:r>
            <a:r>
              <a:rPr lang="en" sz="1400"/>
              <a:t> , add the following lines of code.</a:t>
            </a:r>
            <a:endParaRPr lang="en-US" sz="1400"/>
          </a:p>
        </p:txBody>
      </p:sp>
      <p:pic>
        <p:nvPicPr>
          <p:cNvPr id="4" name="Picture 4" descr="Text&#10;&#10;Description automatically generated">
            <a:extLst>
              <a:ext uri="{FF2B5EF4-FFF2-40B4-BE49-F238E27FC236}">
                <a16:creationId xmlns:a16="http://schemas.microsoft.com/office/drawing/2014/main" id="{6F1BCDF3-DF86-4E8E-BA08-5EC56932754D}"/>
              </a:ext>
            </a:extLst>
          </p:cNvPr>
          <p:cNvPicPr>
            <a:picLocks noChangeAspect="1"/>
          </p:cNvPicPr>
          <p:nvPr/>
        </p:nvPicPr>
        <p:blipFill rotWithShape="1">
          <a:blip r:embed="rId3"/>
          <a:srcRect l="6136" t="29627" r="7050" b="21941"/>
          <a:stretch/>
        </p:blipFill>
        <p:spPr>
          <a:xfrm>
            <a:off x="1076145" y="1428344"/>
            <a:ext cx="7165098" cy="1240371"/>
          </a:xfrm>
          <a:prstGeom prst="rect">
            <a:avLst/>
          </a:prstGeom>
          <a:ln>
            <a:solidFill>
              <a:schemeClr val="tx2"/>
            </a:solidFill>
          </a:ln>
        </p:spPr>
      </p:pic>
      <p:sp>
        <p:nvSpPr>
          <p:cNvPr id="5" name="Google Shape;188;p34">
            <a:extLst>
              <a:ext uri="{FF2B5EF4-FFF2-40B4-BE49-F238E27FC236}">
                <a16:creationId xmlns:a16="http://schemas.microsoft.com/office/drawing/2014/main" id="{20E627C6-E734-40D0-B692-BE30E569EE43}"/>
              </a:ext>
            </a:extLst>
          </p:cNvPr>
          <p:cNvSpPr txBox="1">
            <a:spLocks/>
          </p:cNvSpPr>
          <p:nvPr/>
        </p:nvSpPr>
        <p:spPr>
          <a:xfrm>
            <a:off x="660223" y="3132562"/>
            <a:ext cx="8031304" cy="5443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lt2"/>
              </a:buClr>
              <a:buSzPts val="12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9pPr>
          </a:lstStyle>
          <a:p>
            <a:pPr marL="0" indent="0" algn="l"/>
            <a:r>
              <a:rPr lang="en" sz="1400" b="1"/>
              <a:t>Snippet 2</a:t>
            </a:r>
            <a:r>
              <a:rPr lang="en" sz="1400"/>
              <a:t>: Above </a:t>
            </a:r>
            <a:r>
              <a:rPr lang="en" sz="1400" err="1">
                <a:solidFill>
                  <a:srgbClr val="000000"/>
                </a:solidFill>
                <a:highlight>
                  <a:srgbClr val="C0C0C0"/>
                </a:highlight>
                <a:latin typeface="Consolas"/>
              </a:rPr>
              <a:t>app.MapGet</a:t>
            </a:r>
            <a:r>
              <a:rPr lang="en" sz="1400">
                <a:solidFill>
                  <a:srgbClr val="000000"/>
                </a:solidFill>
                <a:highlight>
                  <a:srgbClr val="C0C0C0"/>
                </a:highlight>
                <a:latin typeface="Consolas"/>
              </a:rPr>
              <a:t>("/", () =&gt; "Hello World!");</a:t>
            </a:r>
            <a:r>
              <a:rPr lang="en" sz="1400"/>
              <a:t>, add following lines of code:</a:t>
            </a:r>
            <a:endParaRPr lang="en-US" sz="1400"/>
          </a:p>
        </p:txBody>
      </p:sp>
      <p:sp>
        <p:nvSpPr>
          <p:cNvPr id="8" name="Google Shape;188;p34">
            <a:extLst>
              <a:ext uri="{FF2B5EF4-FFF2-40B4-BE49-F238E27FC236}">
                <a16:creationId xmlns:a16="http://schemas.microsoft.com/office/drawing/2014/main" id="{C1DBCE6D-323E-44B3-A095-E8DDA56479A7}"/>
              </a:ext>
            </a:extLst>
          </p:cNvPr>
          <p:cNvSpPr txBox="1">
            <a:spLocks/>
          </p:cNvSpPr>
          <p:nvPr/>
        </p:nvSpPr>
        <p:spPr>
          <a:xfrm>
            <a:off x="897450" y="2671502"/>
            <a:ext cx="6327588" cy="5443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lt2"/>
              </a:buClr>
              <a:buSzPts val="12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9pPr>
          </a:lstStyle>
          <a:p>
            <a:pPr marL="0" indent="0"/>
            <a:r>
              <a:rPr lang="en" sz="1200"/>
              <a:t>The </a:t>
            </a:r>
            <a:r>
              <a:rPr lang="en" sz="1200" err="1">
                <a:latin typeface="Consolas"/>
              </a:rPr>
              <a:t>AddSwaggerGen</a:t>
            </a:r>
            <a:r>
              <a:rPr lang="en" sz="1200"/>
              <a:t> method adds information such as title, description, and version to your API.</a:t>
            </a:r>
            <a:endParaRPr lang="en-US"/>
          </a:p>
        </p:txBody>
      </p:sp>
      <p:pic>
        <p:nvPicPr>
          <p:cNvPr id="9" name="Picture 10" descr="Graphical user interface, text&#10;&#10;Description automatically generated">
            <a:extLst>
              <a:ext uri="{FF2B5EF4-FFF2-40B4-BE49-F238E27FC236}">
                <a16:creationId xmlns:a16="http://schemas.microsoft.com/office/drawing/2014/main" id="{7198A7DB-CAB3-49DE-B5B6-CF9ACB08493B}"/>
              </a:ext>
            </a:extLst>
          </p:cNvPr>
          <p:cNvPicPr>
            <a:picLocks noChangeAspect="1"/>
          </p:cNvPicPr>
          <p:nvPr/>
        </p:nvPicPr>
        <p:blipFill rotWithShape="1">
          <a:blip r:embed="rId4"/>
          <a:srcRect l="9165" t="36000" r="10311" b="23984"/>
          <a:stretch/>
        </p:blipFill>
        <p:spPr>
          <a:xfrm>
            <a:off x="1076145" y="3550953"/>
            <a:ext cx="5300041" cy="1057242"/>
          </a:xfrm>
          <a:prstGeom prst="rect">
            <a:avLst/>
          </a:prstGeom>
          <a:ln>
            <a:solidFill>
              <a:schemeClr val="tx2"/>
            </a:solidFill>
          </a:ln>
        </p:spPr>
      </p:pic>
      <p:sp>
        <p:nvSpPr>
          <p:cNvPr id="10" name="Google Shape;188;p34">
            <a:extLst>
              <a:ext uri="{FF2B5EF4-FFF2-40B4-BE49-F238E27FC236}">
                <a16:creationId xmlns:a16="http://schemas.microsoft.com/office/drawing/2014/main" id="{75E89830-B5F1-4EE1-A92A-2AA5556FA9F0}"/>
              </a:ext>
            </a:extLst>
          </p:cNvPr>
          <p:cNvSpPr txBox="1">
            <a:spLocks/>
          </p:cNvSpPr>
          <p:nvPr/>
        </p:nvSpPr>
        <p:spPr>
          <a:xfrm>
            <a:off x="660222" y="4754884"/>
            <a:ext cx="8031304" cy="5443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lt2"/>
              </a:buClr>
              <a:buSzPts val="12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9pPr>
          </a:lstStyle>
          <a:p>
            <a:pPr marL="0" indent="0" algn="l"/>
            <a:r>
              <a:rPr lang="en" sz="1400"/>
              <a:t>Go back to your browser where your app is and navigate to this URL: </a:t>
            </a:r>
            <a:r>
              <a:rPr lang="en" sz="1400">
                <a:solidFill>
                  <a:srgbClr val="000000"/>
                </a:solidFill>
                <a:highlight>
                  <a:srgbClr val="C0C0C0"/>
                </a:highlight>
                <a:latin typeface="Consolas"/>
              </a:rPr>
              <a:t>https://localhost</a:t>
            </a:r>
            <a:r>
              <a:rPr lang="en" sz="1400" dirty="0">
                <a:solidFill>
                  <a:srgbClr val="000000"/>
                </a:solidFill>
                <a:highlight>
                  <a:srgbClr val="C0C0C0"/>
                </a:highlight>
                <a:latin typeface="Consolas"/>
              </a:rPr>
              <a:t>:[port]/</a:t>
            </a:r>
            <a:r>
              <a:rPr lang="en" sz="1400">
                <a:solidFill>
                  <a:srgbClr val="000000"/>
                </a:solidFill>
                <a:highlight>
                  <a:srgbClr val="C0C0C0"/>
                </a:highlight>
                <a:latin typeface="Consolas"/>
              </a:rPr>
              <a:t>swagger</a:t>
            </a:r>
          </a:p>
        </p:txBody>
      </p:sp>
    </p:spTree>
    <p:extLst>
      <p:ext uri="{BB962C8B-B14F-4D97-AF65-F5344CB8AC3E}">
        <p14:creationId xmlns:p14="http://schemas.microsoft.com/office/powerpoint/2010/main" val="256192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5"/>
          <p:cNvSpPr txBox="1">
            <a:spLocks noGrp="1"/>
          </p:cNvSpPr>
          <p:nvPr>
            <p:ph type="ctrTitle"/>
          </p:nvPr>
        </p:nvSpPr>
        <p:spPr>
          <a:xfrm flipH="1">
            <a:off x="1180003" y="1347038"/>
            <a:ext cx="5195700" cy="1921200"/>
          </a:xfrm>
          <a:prstGeom prst="rect">
            <a:avLst/>
          </a:prstGeom>
        </p:spPr>
        <p:txBody>
          <a:bodyPr spcFirstLastPara="1" wrap="square" lIns="91425" tIns="91425" rIns="91425" bIns="91425" anchor="ctr" anchorCtr="0">
            <a:noAutofit/>
          </a:bodyPr>
          <a:lstStyle/>
          <a:p>
            <a:r>
              <a:rPr lang="en"/>
              <a:t>Build a Todo API!</a:t>
            </a:r>
            <a:endParaRPr/>
          </a:p>
        </p:txBody>
      </p:sp>
      <p:sp>
        <p:nvSpPr>
          <p:cNvPr id="402" name="Google Shape;402;p45"/>
          <p:cNvSpPr txBox="1">
            <a:spLocks noGrp="1"/>
          </p:cNvSpPr>
          <p:nvPr>
            <p:ph type="title" idx="2"/>
          </p:nvPr>
        </p:nvSpPr>
        <p:spPr>
          <a:xfrm flipH="1">
            <a:off x="1180003" y="1035213"/>
            <a:ext cx="2979300" cy="75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cxnSp>
        <p:nvCxnSpPr>
          <p:cNvPr id="403" name="Google Shape;403;p45"/>
          <p:cNvCxnSpPr/>
          <p:nvPr/>
        </p:nvCxnSpPr>
        <p:spPr>
          <a:xfrm>
            <a:off x="0" y="2737950"/>
            <a:ext cx="1676700" cy="0"/>
          </a:xfrm>
          <a:prstGeom prst="straightConnector1">
            <a:avLst/>
          </a:prstGeom>
          <a:noFill/>
          <a:ln w="9525" cap="flat" cmpd="sng">
            <a:solidFill>
              <a:schemeClr val="dk2"/>
            </a:solidFill>
            <a:prstDash val="solid"/>
            <a:round/>
            <a:headEnd type="none" w="med" len="med"/>
            <a:tailEnd type="none" w="med" len="med"/>
          </a:ln>
        </p:spPr>
      </p:cxnSp>
      <p:sp>
        <p:nvSpPr>
          <p:cNvPr id="404" name="Google Shape;404;p45"/>
          <p:cNvSpPr txBox="1">
            <a:spLocks noGrp="1"/>
          </p:cNvSpPr>
          <p:nvPr>
            <p:ph type="subTitle" idx="1"/>
          </p:nvPr>
        </p:nvSpPr>
        <p:spPr>
          <a:xfrm>
            <a:off x="1180003" y="2742989"/>
            <a:ext cx="4224900" cy="536700"/>
          </a:xfrm>
          <a:prstGeom prst="rect">
            <a:avLst/>
          </a:prstGeom>
        </p:spPr>
        <p:txBody>
          <a:bodyPr spcFirstLastPara="1" wrap="square" lIns="91425" tIns="91425" rIns="91425" bIns="91425" anchor="t" anchorCtr="0">
            <a:noAutofit/>
          </a:bodyPr>
          <a:lstStyle/>
          <a:p>
            <a:pPr marL="0" indent="0"/>
            <a:r>
              <a:rPr lang="en" sz="1200"/>
              <a:t>Before, you built simple API where you hard coded the results to HTTP method. </a:t>
            </a:r>
            <a:endParaRPr lang="en-US" sz="1200"/>
          </a:p>
          <a:p>
            <a:pPr marL="0" indent="0"/>
            <a:r>
              <a:rPr lang="en" sz="1200"/>
              <a:t>Now, we are going to step it up a notch and create something </a:t>
            </a:r>
            <a:r>
              <a:rPr lang="en" sz="1200" b="1"/>
              <a:t>dynamic</a:t>
            </a:r>
            <a:r>
              <a:rPr lang="en" sz="1200"/>
              <a:t>. Instead of returning a static item that is hardcoded to our route, we are going to be creating to-do list we can update, create new items, mark an item as complete and delete an item.</a:t>
            </a:r>
            <a:endParaRPr lang="en-US"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2"/>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p>
            <a:r>
              <a:rPr lang="en"/>
              <a:t>Create Read Update Delete</a:t>
            </a:r>
            <a:br>
              <a:rPr lang="en"/>
            </a:br>
            <a:r>
              <a:rPr lang="en" sz="1100" b="0">
                <a:solidFill>
                  <a:schemeClr val="lt2"/>
                </a:solidFill>
                <a:latin typeface="Roboto Condensed Light"/>
                <a:ea typeface="Roboto Condensed Light"/>
                <a:sym typeface="Roboto Condensed Light"/>
              </a:rPr>
              <a:t>Our </a:t>
            </a:r>
            <a:r>
              <a:rPr lang="en" sz="1100" b="0" err="1">
                <a:solidFill>
                  <a:schemeClr val="lt2"/>
                </a:solidFill>
                <a:latin typeface="Roboto Condensed Light"/>
                <a:ea typeface="Roboto Condensed Light"/>
                <a:sym typeface="Roboto Condensed Light"/>
              </a:rPr>
              <a:t>todo</a:t>
            </a:r>
            <a:r>
              <a:rPr lang="en" sz="1100" b="0">
                <a:solidFill>
                  <a:schemeClr val="lt2"/>
                </a:solidFill>
                <a:latin typeface="Roboto Condensed Light"/>
                <a:ea typeface="Roboto Condensed Light"/>
                <a:sym typeface="Roboto Condensed Light"/>
              </a:rPr>
              <a:t> API is going to...</a:t>
            </a:r>
            <a:endParaRPr lang="en-US" sz="1100" b="0">
              <a:solidFill>
                <a:schemeClr val="lt2"/>
              </a:solidFill>
              <a:latin typeface="Roboto Condensed Light"/>
              <a:ea typeface="Roboto Condensed Light"/>
            </a:endParaRPr>
          </a:p>
        </p:txBody>
      </p:sp>
      <p:sp>
        <p:nvSpPr>
          <p:cNvPr id="326" name="Google Shape;326;p42"/>
          <p:cNvSpPr txBox="1">
            <a:spLocks noGrp="1"/>
          </p:cNvSpPr>
          <p:nvPr>
            <p:ph type="ctrTitle" idx="2"/>
          </p:nvPr>
        </p:nvSpPr>
        <p:spPr>
          <a:xfrm>
            <a:off x="1109720" y="2811233"/>
            <a:ext cx="1780500" cy="427500"/>
          </a:xfrm>
          <a:prstGeom prst="rect">
            <a:avLst/>
          </a:prstGeom>
        </p:spPr>
        <p:txBody>
          <a:bodyPr spcFirstLastPara="1" wrap="square" lIns="91425" tIns="91425" rIns="91425" bIns="91425" anchor="b" anchorCtr="0">
            <a:noAutofit/>
          </a:bodyPr>
          <a:lstStyle/>
          <a:p>
            <a:r>
              <a:rPr lang="en"/>
              <a:t>Create a new item</a:t>
            </a:r>
          </a:p>
        </p:txBody>
      </p:sp>
      <p:sp>
        <p:nvSpPr>
          <p:cNvPr id="328" name="Google Shape;328;p42"/>
          <p:cNvSpPr txBox="1">
            <a:spLocks noGrp="1"/>
          </p:cNvSpPr>
          <p:nvPr>
            <p:ph type="ctrTitle" idx="3"/>
          </p:nvPr>
        </p:nvSpPr>
        <p:spPr>
          <a:xfrm>
            <a:off x="2796410" y="2967935"/>
            <a:ext cx="1780500" cy="427500"/>
          </a:xfrm>
          <a:prstGeom prst="rect">
            <a:avLst/>
          </a:prstGeom>
        </p:spPr>
        <p:txBody>
          <a:bodyPr spcFirstLastPara="1" wrap="square" lIns="91425" tIns="91425" rIns="91425" bIns="91425" anchor="b" anchorCtr="0">
            <a:noAutofit/>
          </a:bodyPr>
          <a:lstStyle/>
          <a:p>
            <a:r>
              <a:rPr lang="en"/>
              <a:t>Return a specific item on a list</a:t>
            </a:r>
            <a:endParaRPr/>
          </a:p>
        </p:txBody>
      </p:sp>
      <p:sp>
        <p:nvSpPr>
          <p:cNvPr id="330" name="Google Shape;330;p42"/>
          <p:cNvSpPr txBox="1">
            <a:spLocks noGrp="1"/>
          </p:cNvSpPr>
          <p:nvPr>
            <p:ph type="ctrTitle" idx="5"/>
          </p:nvPr>
        </p:nvSpPr>
        <p:spPr>
          <a:xfrm>
            <a:off x="4409359" y="2967935"/>
            <a:ext cx="1780500" cy="427500"/>
          </a:xfrm>
          <a:prstGeom prst="rect">
            <a:avLst/>
          </a:prstGeom>
        </p:spPr>
        <p:txBody>
          <a:bodyPr spcFirstLastPara="1" wrap="square" lIns="91425" tIns="91425" rIns="91425" bIns="91425" anchor="b" anchorCtr="0">
            <a:noAutofit/>
          </a:bodyPr>
          <a:lstStyle/>
          <a:p>
            <a:r>
              <a:rPr lang="en"/>
              <a:t>Update an existing item</a:t>
            </a:r>
            <a:endParaRPr lang="en-US"/>
          </a:p>
        </p:txBody>
      </p:sp>
      <p:sp>
        <p:nvSpPr>
          <p:cNvPr id="332" name="Google Shape;332;p42"/>
          <p:cNvSpPr txBox="1">
            <a:spLocks noGrp="1"/>
          </p:cNvSpPr>
          <p:nvPr>
            <p:ph type="ctrTitle" idx="7"/>
          </p:nvPr>
        </p:nvSpPr>
        <p:spPr>
          <a:xfrm>
            <a:off x="6020770" y="2904620"/>
            <a:ext cx="1780500" cy="427500"/>
          </a:xfrm>
          <a:prstGeom prst="rect">
            <a:avLst/>
          </a:prstGeom>
        </p:spPr>
        <p:txBody>
          <a:bodyPr spcFirstLastPara="1" wrap="square" lIns="91425" tIns="91425" rIns="91425" bIns="91425" anchor="b" anchorCtr="0">
            <a:noAutofit/>
          </a:bodyPr>
          <a:lstStyle/>
          <a:p>
            <a:r>
              <a:rPr lang="en"/>
              <a:t>Delete an item</a:t>
            </a:r>
            <a:endParaRPr/>
          </a:p>
        </p:txBody>
      </p:sp>
      <p:cxnSp>
        <p:nvCxnSpPr>
          <p:cNvPr id="338" name="Google Shape;338;p42"/>
          <p:cNvCxnSpPr/>
          <p:nvPr/>
        </p:nvCxnSpPr>
        <p:spPr>
          <a:xfrm flipH="1" flipV="1">
            <a:off x="1028875" y="2699806"/>
            <a:ext cx="7122842" cy="18434"/>
          </a:xfrm>
          <a:prstGeom prst="straightConnector1">
            <a:avLst/>
          </a:prstGeom>
          <a:noFill/>
          <a:ln w="9525" cap="flat" cmpd="sng">
            <a:solidFill>
              <a:schemeClr val="dk2"/>
            </a:solidFill>
            <a:prstDash val="solid"/>
            <a:round/>
            <a:headEnd type="none" w="med" len="med"/>
            <a:tailEnd type="none" w="med" len="med"/>
          </a:ln>
        </p:spPr>
      </p:cxnSp>
      <p:sp>
        <p:nvSpPr>
          <p:cNvPr id="2" name="Plus Sign 1">
            <a:extLst>
              <a:ext uri="{FF2B5EF4-FFF2-40B4-BE49-F238E27FC236}">
                <a16:creationId xmlns:a16="http://schemas.microsoft.com/office/drawing/2014/main" id="{DD367854-9715-40D6-B1A6-D40E1B6BB3F5}"/>
              </a:ext>
            </a:extLst>
          </p:cNvPr>
          <p:cNvSpPr/>
          <p:nvPr/>
        </p:nvSpPr>
        <p:spPr>
          <a:xfrm>
            <a:off x="1506179" y="1616792"/>
            <a:ext cx="912556" cy="9125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U-Turn 2">
            <a:extLst>
              <a:ext uri="{FF2B5EF4-FFF2-40B4-BE49-F238E27FC236}">
                <a16:creationId xmlns:a16="http://schemas.microsoft.com/office/drawing/2014/main" id="{7603FF8C-8849-4494-9399-04CFB2A211F8}"/>
              </a:ext>
            </a:extLst>
          </p:cNvPr>
          <p:cNvSpPr/>
          <p:nvPr/>
        </p:nvSpPr>
        <p:spPr>
          <a:xfrm rot="5400000">
            <a:off x="3206740" y="1773345"/>
            <a:ext cx="755855" cy="75585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Minus Sign 3">
            <a:extLst>
              <a:ext uri="{FF2B5EF4-FFF2-40B4-BE49-F238E27FC236}">
                <a16:creationId xmlns:a16="http://schemas.microsoft.com/office/drawing/2014/main" id="{F285DE4B-4D2E-4FC0-A6B7-AAF80DC18DC5}"/>
              </a:ext>
            </a:extLst>
          </p:cNvPr>
          <p:cNvSpPr/>
          <p:nvPr/>
        </p:nvSpPr>
        <p:spPr>
          <a:xfrm>
            <a:off x="6456106" y="1616792"/>
            <a:ext cx="912556" cy="91255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5A507031-C173-4B38-BF1D-EA42807B6D4B}"/>
              </a:ext>
            </a:extLst>
          </p:cNvPr>
          <p:cNvSpPr/>
          <p:nvPr/>
        </p:nvSpPr>
        <p:spPr>
          <a:xfrm>
            <a:off x="4815606" y="1827067"/>
            <a:ext cx="977080" cy="488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ctrTitle"/>
          </p:nvPr>
        </p:nvSpPr>
        <p:spPr>
          <a:xfrm>
            <a:off x="2422690" y="-637106"/>
            <a:ext cx="4309403" cy="1655128"/>
          </a:xfrm>
          <a:prstGeom prst="rect">
            <a:avLst/>
          </a:prstGeom>
        </p:spPr>
        <p:txBody>
          <a:bodyPr spcFirstLastPara="1" wrap="square" lIns="91425" tIns="91425" rIns="91425" bIns="91425" anchor="b" anchorCtr="0">
            <a:noAutofit/>
          </a:bodyPr>
          <a:lstStyle/>
          <a:p>
            <a:r>
              <a:rPr lang="en"/>
              <a:t>Create a data model</a:t>
            </a:r>
            <a:endParaRPr lang="en-US"/>
          </a:p>
        </p:txBody>
      </p:sp>
      <p:sp>
        <p:nvSpPr>
          <p:cNvPr id="188" name="Google Shape;188;p34"/>
          <p:cNvSpPr txBox="1">
            <a:spLocks noGrp="1"/>
          </p:cNvSpPr>
          <p:nvPr>
            <p:ph type="subTitle" idx="1"/>
          </p:nvPr>
        </p:nvSpPr>
        <p:spPr>
          <a:xfrm>
            <a:off x="896012" y="1505498"/>
            <a:ext cx="6510899" cy="544353"/>
          </a:xfrm>
          <a:prstGeom prst="rect">
            <a:avLst/>
          </a:prstGeom>
        </p:spPr>
        <p:txBody>
          <a:bodyPr spcFirstLastPara="1" wrap="square" lIns="91425" tIns="91425" rIns="91425" bIns="91425" anchor="t" anchorCtr="0">
            <a:noAutofit/>
          </a:bodyPr>
          <a:lstStyle/>
          <a:p>
            <a:pPr marL="0" indent="0" algn="l"/>
            <a:r>
              <a:rPr lang="en" sz="1400"/>
              <a:t>Create a class that models the data we want to collect aka Data model. The code for your </a:t>
            </a:r>
            <a:r>
              <a:rPr lang="en" sz="1400" err="1">
                <a:solidFill>
                  <a:srgbClr val="000000"/>
                </a:solidFill>
                <a:highlight>
                  <a:srgbClr val="C0C0C0"/>
                </a:highlight>
                <a:latin typeface="Consolas"/>
              </a:rPr>
              <a:t>TodoItem</a:t>
            </a:r>
            <a:r>
              <a:rPr lang="en" sz="1400"/>
              <a:t> will go after </a:t>
            </a:r>
            <a:r>
              <a:rPr lang="en" sz="1400" err="1">
                <a:solidFill>
                  <a:srgbClr val="000000"/>
                </a:solidFill>
                <a:highlight>
                  <a:srgbClr val="C0C0C0"/>
                </a:highlight>
                <a:latin typeface="Consolas"/>
              </a:rPr>
              <a:t>app.Run</a:t>
            </a:r>
            <a:r>
              <a:rPr lang="en" sz="1400">
                <a:solidFill>
                  <a:srgbClr val="000000"/>
                </a:solidFill>
                <a:highlight>
                  <a:srgbClr val="C0C0C0"/>
                </a:highlight>
                <a:latin typeface="Consolas"/>
              </a:rPr>
              <a:t>();</a:t>
            </a:r>
            <a:endParaRPr lang="en-US" sz="1400">
              <a:solidFill>
                <a:srgbClr val="000000"/>
              </a:solidFill>
              <a:highlight>
                <a:srgbClr val="C0C0C0"/>
              </a:highlight>
            </a:endParaRPr>
          </a:p>
        </p:txBody>
      </p:sp>
      <p:pic>
        <p:nvPicPr>
          <p:cNvPr id="5" name="Picture 5" descr="Text&#10;&#10;Description automatically generated">
            <a:extLst>
              <a:ext uri="{FF2B5EF4-FFF2-40B4-BE49-F238E27FC236}">
                <a16:creationId xmlns:a16="http://schemas.microsoft.com/office/drawing/2014/main" id="{4E573D25-0789-4A2C-A067-2440D3AF4C08}"/>
              </a:ext>
            </a:extLst>
          </p:cNvPr>
          <p:cNvPicPr>
            <a:picLocks noChangeAspect="1"/>
          </p:cNvPicPr>
          <p:nvPr/>
        </p:nvPicPr>
        <p:blipFill rotWithShape="1">
          <a:blip r:embed="rId3"/>
          <a:srcRect l="12551" t="31820" r="12963" b="21835"/>
          <a:stretch/>
        </p:blipFill>
        <p:spPr>
          <a:xfrm>
            <a:off x="1375287" y="2203041"/>
            <a:ext cx="4142890" cy="1672988"/>
          </a:xfrm>
          <a:prstGeom prst="rect">
            <a:avLst/>
          </a:prstGeom>
          <a:ln>
            <a:solidFill>
              <a:schemeClr val="tx2"/>
            </a:solidFill>
          </a:ln>
        </p:spPr>
      </p:pic>
      <p:sp>
        <p:nvSpPr>
          <p:cNvPr id="6" name="Google Shape;188;p34">
            <a:extLst>
              <a:ext uri="{FF2B5EF4-FFF2-40B4-BE49-F238E27FC236}">
                <a16:creationId xmlns:a16="http://schemas.microsoft.com/office/drawing/2014/main" id="{183A4C76-DB63-41AA-957C-1CB2A5838D29}"/>
              </a:ext>
            </a:extLst>
          </p:cNvPr>
          <p:cNvSpPr txBox="1">
            <a:spLocks/>
          </p:cNvSpPr>
          <p:nvPr/>
        </p:nvSpPr>
        <p:spPr>
          <a:xfrm>
            <a:off x="1002323" y="4100600"/>
            <a:ext cx="6510899" cy="5443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lt2"/>
              </a:buClr>
              <a:buSzPts val="12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9pPr>
          </a:lstStyle>
          <a:p>
            <a:pPr marL="0" indent="0" algn="l"/>
            <a:r>
              <a:rPr lang="en" sz="1400"/>
              <a:t>This</a:t>
            </a:r>
            <a:r>
              <a:rPr lang="en" sz="1400">
                <a:solidFill>
                  <a:srgbClr val="FFFFFF"/>
                </a:solidFill>
              </a:rPr>
              <a:t> is how you define the data that we want to collect.</a:t>
            </a:r>
            <a:endParaRPr lang="en-US"/>
          </a:p>
        </p:txBody>
      </p:sp>
    </p:spTree>
    <p:extLst>
      <p:ext uri="{BB962C8B-B14F-4D97-AF65-F5344CB8AC3E}">
        <p14:creationId xmlns:p14="http://schemas.microsoft.com/office/powerpoint/2010/main" val="1509808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ctrTitle"/>
          </p:nvPr>
        </p:nvSpPr>
        <p:spPr>
          <a:xfrm>
            <a:off x="261060" y="135271"/>
            <a:ext cx="2980770" cy="946200"/>
          </a:xfrm>
          <a:prstGeom prst="rect">
            <a:avLst/>
          </a:prstGeom>
        </p:spPr>
        <p:txBody>
          <a:bodyPr spcFirstLastPara="1" wrap="square" lIns="91425" tIns="91425" rIns="91425" bIns="91425" anchor="ctr" anchorCtr="0">
            <a:noAutofit/>
          </a:bodyPr>
          <a:lstStyle/>
          <a:p>
            <a:r>
              <a:rPr lang="en"/>
              <a:t>Store an item</a:t>
            </a:r>
            <a:endParaRPr lang="en-US"/>
          </a:p>
        </p:txBody>
      </p:sp>
      <p:sp>
        <p:nvSpPr>
          <p:cNvPr id="169" name="Google Shape;169;p32"/>
          <p:cNvSpPr txBox="1">
            <a:spLocks noGrp="1"/>
          </p:cNvSpPr>
          <p:nvPr>
            <p:ph type="ctrTitle" idx="16"/>
          </p:nvPr>
        </p:nvSpPr>
        <p:spPr>
          <a:xfrm>
            <a:off x="405227" y="1046979"/>
            <a:ext cx="6739872" cy="531711"/>
          </a:xfrm>
          <a:prstGeom prst="rect">
            <a:avLst/>
          </a:prstGeom>
        </p:spPr>
        <p:txBody>
          <a:bodyPr spcFirstLastPara="1" wrap="square" lIns="91425" tIns="91425" rIns="91425" bIns="91425" anchor="t" anchorCtr="0">
            <a:noAutofit/>
          </a:bodyPr>
          <a:lstStyle/>
          <a:p>
            <a:r>
              <a:rPr lang="en" sz="2000"/>
              <a:t>Install the Entity Framework Core </a:t>
            </a:r>
            <a:r>
              <a:rPr lang="en" sz="2000" err="1"/>
              <a:t>InMemory</a:t>
            </a:r>
            <a:r>
              <a:rPr lang="en" sz="2000"/>
              <a:t> package</a:t>
            </a:r>
            <a:endParaRPr lang="en-US"/>
          </a:p>
        </p:txBody>
      </p:sp>
      <p:sp>
        <p:nvSpPr>
          <p:cNvPr id="170" name="Google Shape;170;p32"/>
          <p:cNvSpPr txBox="1">
            <a:spLocks noGrp="1"/>
          </p:cNvSpPr>
          <p:nvPr>
            <p:ph type="subTitle" idx="17"/>
          </p:nvPr>
        </p:nvSpPr>
        <p:spPr>
          <a:xfrm>
            <a:off x="405228" y="1492587"/>
            <a:ext cx="7463041" cy="618488"/>
          </a:xfrm>
          <a:prstGeom prst="rect">
            <a:avLst/>
          </a:prstGeom>
        </p:spPr>
        <p:txBody>
          <a:bodyPr spcFirstLastPara="1" wrap="square" lIns="91425" tIns="91425" rIns="91425" bIns="91425" anchor="t" anchorCtr="0">
            <a:noAutofit/>
          </a:bodyPr>
          <a:lstStyle/>
          <a:p>
            <a:pPr marL="0" indent="0"/>
            <a:r>
              <a:rPr lang="en" sz="1600" i="1"/>
              <a:t>Entity Framework </a:t>
            </a:r>
            <a:r>
              <a:rPr lang="en" sz="1600"/>
              <a:t>is a code library that enables the transfer of data stored in relational database tables into objects that are more commonly used in application code.</a:t>
            </a:r>
            <a:endParaRPr lang="en-US" sz="700"/>
          </a:p>
        </p:txBody>
      </p:sp>
      <p:sp>
        <p:nvSpPr>
          <p:cNvPr id="34" name="Google Shape;170;p32">
            <a:extLst>
              <a:ext uri="{FF2B5EF4-FFF2-40B4-BE49-F238E27FC236}">
                <a16:creationId xmlns:a16="http://schemas.microsoft.com/office/drawing/2014/main" id="{BF6E609E-E14A-491D-AE59-DCA710ADEBBD}"/>
              </a:ext>
            </a:extLst>
          </p:cNvPr>
          <p:cNvSpPr txBox="1">
            <a:spLocks/>
          </p:cNvSpPr>
          <p:nvPr/>
        </p:nvSpPr>
        <p:spPr>
          <a:xfrm>
            <a:off x="165568" y="3428312"/>
            <a:ext cx="8292637" cy="10517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9pPr>
          </a:lstStyle>
          <a:p>
            <a:r>
              <a:rPr lang="en" sz="2000" err="1"/>
              <a:t>EntityFramework</a:t>
            </a:r>
            <a:r>
              <a:rPr lang="en" sz="2000"/>
              <a:t> let's us wire up our code to the data we want save and query it. </a:t>
            </a:r>
            <a:endParaRPr lang="en-US"/>
          </a:p>
          <a:p>
            <a:r>
              <a:rPr lang="en" sz="2000"/>
              <a:t>To do this, let's create a </a:t>
            </a:r>
            <a:r>
              <a:rPr lang="en" sz="1400" err="1">
                <a:solidFill>
                  <a:srgbClr val="000000"/>
                </a:solidFill>
                <a:highlight>
                  <a:srgbClr val="C0C0C0"/>
                </a:highlight>
                <a:latin typeface="Consolas"/>
              </a:rPr>
              <a:t>TodoDb</a:t>
            </a:r>
            <a:r>
              <a:rPr lang="en" sz="2000"/>
              <a:t> class!</a:t>
            </a:r>
            <a:endParaRPr lang="en-US"/>
          </a:p>
          <a:p>
            <a:endParaRPr lang="en" sz="1600"/>
          </a:p>
        </p:txBody>
      </p:sp>
      <p:pic>
        <p:nvPicPr>
          <p:cNvPr id="5" name="Picture 5">
            <a:extLst>
              <a:ext uri="{FF2B5EF4-FFF2-40B4-BE49-F238E27FC236}">
                <a16:creationId xmlns:a16="http://schemas.microsoft.com/office/drawing/2014/main" id="{DCA1DACB-E789-4EC7-9439-44689955F1CA}"/>
              </a:ext>
            </a:extLst>
          </p:cNvPr>
          <p:cNvPicPr>
            <a:picLocks noChangeAspect="1"/>
          </p:cNvPicPr>
          <p:nvPr/>
        </p:nvPicPr>
        <p:blipFill rotWithShape="1">
          <a:blip r:embed="rId3"/>
          <a:srcRect l="7895" t="44149" r="24708" b="33498"/>
          <a:stretch/>
        </p:blipFill>
        <p:spPr>
          <a:xfrm>
            <a:off x="462731" y="2132806"/>
            <a:ext cx="4725286" cy="387866"/>
          </a:xfrm>
          <a:prstGeom prst="rect">
            <a:avLst/>
          </a:prstGeom>
          <a:ln>
            <a:solidFill>
              <a:schemeClr val="tx2"/>
            </a:solidFill>
          </a:ln>
        </p:spPr>
      </p:pic>
      <p:sp>
        <p:nvSpPr>
          <p:cNvPr id="6" name="Google Shape;170;p32">
            <a:extLst>
              <a:ext uri="{FF2B5EF4-FFF2-40B4-BE49-F238E27FC236}">
                <a16:creationId xmlns:a16="http://schemas.microsoft.com/office/drawing/2014/main" id="{404647D4-B8AD-44CC-9897-2334DC11DE1A}"/>
              </a:ext>
            </a:extLst>
          </p:cNvPr>
          <p:cNvSpPr txBox="1">
            <a:spLocks/>
          </p:cNvSpPr>
          <p:nvPr/>
        </p:nvSpPr>
        <p:spPr>
          <a:xfrm>
            <a:off x="465451" y="2520672"/>
            <a:ext cx="7463041" cy="6184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9pPr>
          </a:lstStyle>
          <a:p>
            <a:pPr marL="0" indent="0"/>
            <a:r>
              <a:rPr lang="en" sz="1600"/>
              <a:t>Add </a:t>
            </a:r>
            <a:r>
              <a:rPr lang="en" sz="1400">
                <a:solidFill>
                  <a:srgbClr val="000000"/>
                </a:solidFill>
                <a:highlight>
                  <a:srgbClr val="C0C0C0"/>
                </a:highlight>
                <a:latin typeface="Consolas"/>
              </a:rPr>
              <a:t>using </a:t>
            </a:r>
            <a:r>
              <a:rPr lang="en" sz="1400" dirty="0">
                <a:solidFill>
                  <a:srgbClr val="000000"/>
                </a:solidFill>
                <a:highlight>
                  <a:srgbClr val="C0C0C0"/>
                </a:highlight>
                <a:latin typeface="Consolas"/>
              </a:rPr>
              <a:t>Microsoft.EntityFrameworkCore</a:t>
            </a:r>
            <a:r>
              <a:rPr lang="en" sz="1400">
                <a:solidFill>
                  <a:srgbClr val="000000"/>
                </a:solidFill>
                <a:highlight>
                  <a:srgbClr val="C0C0C0"/>
                </a:highlight>
                <a:latin typeface="Consolas"/>
              </a:rPr>
              <a:t>;</a:t>
            </a:r>
            <a:r>
              <a:rPr lang="en" sz="1600"/>
              <a:t> to the top of your </a:t>
            </a:r>
            <a:r>
              <a:rPr lang="en" sz="1400" dirty="0">
                <a:solidFill>
                  <a:srgbClr val="000000"/>
                </a:solidFill>
                <a:highlight>
                  <a:srgbClr val="C0C0C0"/>
                </a:highlight>
                <a:latin typeface="Consolas"/>
              </a:rPr>
              <a:t>Program.cs</a:t>
            </a:r>
            <a:r>
              <a:rPr lang="en" sz="1600"/>
              <a:t> file</a:t>
            </a:r>
            <a:r>
              <a:rPr lang="en" sz="1600" dirty="0"/>
              <a:t>:</a:t>
            </a:r>
            <a:br>
              <a:rPr lang="en" sz="1600" dirty="0"/>
            </a:br>
            <a:endParaRPr lang="en-US" sz="1600"/>
          </a:p>
        </p:txBody>
      </p:sp>
    </p:spTree>
    <p:extLst>
      <p:ext uri="{BB962C8B-B14F-4D97-AF65-F5344CB8AC3E}">
        <p14:creationId xmlns:p14="http://schemas.microsoft.com/office/powerpoint/2010/main" val="4272410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70" name="Google Shape;170;p32"/>
          <p:cNvSpPr txBox="1">
            <a:spLocks noGrp="1"/>
          </p:cNvSpPr>
          <p:nvPr>
            <p:ph type="subTitle" idx="17"/>
          </p:nvPr>
        </p:nvSpPr>
        <p:spPr>
          <a:xfrm>
            <a:off x="488187" y="460200"/>
            <a:ext cx="3987953" cy="424916"/>
          </a:xfrm>
          <a:prstGeom prst="rect">
            <a:avLst/>
          </a:prstGeom>
        </p:spPr>
        <p:txBody>
          <a:bodyPr spcFirstLastPara="1" wrap="square" lIns="91425" tIns="91425" rIns="91425" bIns="91425" anchor="t" anchorCtr="0">
            <a:noAutofit/>
          </a:bodyPr>
          <a:lstStyle/>
          <a:p>
            <a:pPr marL="0" indent="0"/>
            <a:r>
              <a:rPr lang="en" sz="1600"/>
              <a:t>Below the </a:t>
            </a:r>
            <a:r>
              <a:rPr lang="en" sz="1400" err="1">
                <a:solidFill>
                  <a:srgbClr val="000000"/>
                </a:solidFill>
                <a:highlight>
                  <a:srgbClr val="C0C0C0"/>
                </a:highlight>
                <a:latin typeface="Consolas"/>
              </a:rPr>
              <a:t>TodoItem</a:t>
            </a:r>
            <a:r>
              <a:rPr lang="en" sz="1400"/>
              <a:t> </a:t>
            </a:r>
            <a:r>
              <a:rPr lang="en" sz="1600"/>
              <a:t>create a </a:t>
            </a:r>
            <a:r>
              <a:rPr lang="en" sz="1400" err="1">
                <a:solidFill>
                  <a:srgbClr val="000000"/>
                </a:solidFill>
                <a:highlight>
                  <a:srgbClr val="C0C0C0"/>
                </a:highlight>
                <a:latin typeface="Consolas"/>
              </a:rPr>
              <a:t>TodoDb</a:t>
            </a:r>
            <a:r>
              <a:rPr lang="en" sz="1600"/>
              <a:t> class</a:t>
            </a:r>
            <a:endParaRPr lang="en-US"/>
          </a:p>
        </p:txBody>
      </p:sp>
      <p:sp>
        <p:nvSpPr>
          <p:cNvPr id="2" name="Google Shape;169;p32">
            <a:extLst>
              <a:ext uri="{FF2B5EF4-FFF2-40B4-BE49-F238E27FC236}">
                <a16:creationId xmlns:a16="http://schemas.microsoft.com/office/drawing/2014/main" id="{7235C4FD-4B3B-4196-8AD0-8B53B49DA286}"/>
              </a:ext>
            </a:extLst>
          </p:cNvPr>
          <p:cNvSpPr txBox="1">
            <a:spLocks/>
          </p:cNvSpPr>
          <p:nvPr/>
        </p:nvSpPr>
        <p:spPr>
          <a:xfrm>
            <a:off x="428579" y="47161"/>
            <a:ext cx="6739872" cy="5317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400"/>
              <a:buFont typeface="Exo 2"/>
              <a:buNone/>
              <a:defRPr sz="1400" b="1" i="0" u="none" strike="noStrike" cap="none">
                <a:solidFill>
                  <a:schemeClr val="dk2"/>
                </a:solidFill>
                <a:latin typeface="Exo 2"/>
                <a:ea typeface="Exo 2"/>
                <a:cs typeface="Exo 2"/>
                <a:sym typeface="Exo 2"/>
              </a:defRPr>
            </a:lvl1pPr>
            <a:lvl2pPr marR="0" lvl="1"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2pPr>
            <a:lvl3pPr marR="0" lvl="2"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3pPr>
            <a:lvl4pPr marR="0" lvl="3"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4pPr>
            <a:lvl5pPr marR="0" lvl="4"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5pPr>
            <a:lvl6pPr marR="0" lvl="5"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6pPr>
            <a:lvl7pPr marR="0" lvl="6"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7pPr>
            <a:lvl8pPr marR="0" lvl="7"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8pPr>
            <a:lvl9pPr marR="0" lvl="8"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9pPr>
          </a:lstStyle>
          <a:p>
            <a:r>
              <a:rPr lang="en" sz="2000"/>
              <a:t>Snippet 1:</a:t>
            </a:r>
            <a:endParaRPr lang="en-US"/>
          </a:p>
        </p:txBody>
      </p:sp>
      <p:sp>
        <p:nvSpPr>
          <p:cNvPr id="9" name="Google Shape;169;p32">
            <a:extLst>
              <a:ext uri="{FF2B5EF4-FFF2-40B4-BE49-F238E27FC236}">
                <a16:creationId xmlns:a16="http://schemas.microsoft.com/office/drawing/2014/main" id="{27FBA9CA-F341-4999-818F-E4B402EE8E63}"/>
              </a:ext>
            </a:extLst>
          </p:cNvPr>
          <p:cNvSpPr txBox="1">
            <a:spLocks/>
          </p:cNvSpPr>
          <p:nvPr/>
        </p:nvSpPr>
        <p:spPr>
          <a:xfrm>
            <a:off x="428578" y="2600476"/>
            <a:ext cx="6739872" cy="5317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400"/>
              <a:buFont typeface="Exo 2"/>
              <a:buNone/>
              <a:defRPr sz="1400" b="1" i="0" u="none" strike="noStrike" cap="none">
                <a:solidFill>
                  <a:schemeClr val="dk2"/>
                </a:solidFill>
                <a:latin typeface="Exo 2"/>
                <a:ea typeface="Exo 2"/>
                <a:cs typeface="Exo 2"/>
                <a:sym typeface="Exo 2"/>
              </a:defRPr>
            </a:lvl1pPr>
            <a:lvl2pPr marR="0" lvl="1"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2pPr>
            <a:lvl3pPr marR="0" lvl="2"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3pPr>
            <a:lvl4pPr marR="0" lvl="3"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4pPr>
            <a:lvl5pPr marR="0" lvl="4"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5pPr>
            <a:lvl6pPr marR="0" lvl="5"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6pPr>
            <a:lvl7pPr marR="0" lvl="6"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7pPr>
            <a:lvl8pPr marR="0" lvl="7"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8pPr>
            <a:lvl9pPr marR="0" lvl="8" algn="l" rtl="0">
              <a:lnSpc>
                <a:spcPct val="100000"/>
              </a:lnSpc>
              <a:spcBef>
                <a:spcPts val="0"/>
              </a:spcBef>
              <a:spcAft>
                <a:spcPts val="0"/>
              </a:spcAft>
              <a:buClr>
                <a:schemeClr val="dk2"/>
              </a:buClr>
              <a:buSzPts val="1400"/>
              <a:buFont typeface="Squada One"/>
              <a:buNone/>
              <a:defRPr sz="1400" b="0" i="0" u="none" strike="noStrike" cap="none">
                <a:solidFill>
                  <a:schemeClr val="dk2"/>
                </a:solidFill>
                <a:latin typeface="Squada One"/>
                <a:ea typeface="Squada One"/>
                <a:cs typeface="Squada One"/>
                <a:sym typeface="Squada One"/>
              </a:defRPr>
            </a:lvl9pPr>
          </a:lstStyle>
          <a:p>
            <a:r>
              <a:rPr lang="en" sz="2000"/>
              <a:t>Snippet 2:</a:t>
            </a:r>
            <a:endParaRPr lang="en-US"/>
          </a:p>
        </p:txBody>
      </p:sp>
      <p:sp>
        <p:nvSpPr>
          <p:cNvPr id="8" name="Google Shape;170;p32">
            <a:extLst>
              <a:ext uri="{FF2B5EF4-FFF2-40B4-BE49-F238E27FC236}">
                <a16:creationId xmlns:a16="http://schemas.microsoft.com/office/drawing/2014/main" id="{CD5BD571-80C0-47D4-9C14-271DC0090B6B}"/>
              </a:ext>
            </a:extLst>
          </p:cNvPr>
          <p:cNvSpPr txBox="1">
            <a:spLocks/>
          </p:cNvSpPr>
          <p:nvPr/>
        </p:nvSpPr>
        <p:spPr>
          <a:xfrm>
            <a:off x="483885" y="2926253"/>
            <a:ext cx="6836235" cy="6000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9pPr>
          </a:lstStyle>
          <a:p>
            <a:pPr marL="0" indent="0"/>
            <a:r>
              <a:rPr lang="en" sz="1600"/>
              <a:t>Before </a:t>
            </a:r>
            <a:r>
              <a:rPr lang="en-US" sz="1400" dirty="0" err="1">
                <a:solidFill>
                  <a:srgbClr val="000000"/>
                </a:solidFill>
                <a:highlight>
                  <a:srgbClr val="C0C0C0"/>
                </a:highlight>
                <a:latin typeface="Consolas"/>
              </a:rPr>
              <a:t>AddEndpointsApiExplorer</a:t>
            </a:r>
            <a:r>
              <a:rPr lang="en" sz="1600" dirty="0"/>
              <a:t> </a:t>
            </a:r>
            <a:r>
              <a:rPr lang="en" sz="1600"/>
              <a:t>services we configured in the first tutorial add the code snippet below</a:t>
            </a:r>
          </a:p>
        </p:txBody>
      </p:sp>
      <p:pic>
        <p:nvPicPr>
          <p:cNvPr id="10" name="Picture 10" descr="Graphical user interface, text, application&#10;&#10;Description automatically generated">
            <a:extLst>
              <a:ext uri="{FF2B5EF4-FFF2-40B4-BE49-F238E27FC236}">
                <a16:creationId xmlns:a16="http://schemas.microsoft.com/office/drawing/2014/main" id="{86AC6049-91B0-4380-BBB8-47FC77202573}"/>
              </a:ext>
            </a:extLst>
          </p:cNvPr>
          <p:cNvPicPr>
            <a:picLocks noChangeAspect="1"/>
          </p:cNvPicPr>
          <p:nvPr/>
        </p:nvPicPr>
        <p:blipFill rotWithShape="1">
          <a:blip r:embed="rId3"/>
          <a:srcRect l="7641" t="45024" r="7863" b="32407"/>
          <a:stretch/>
        </p:blipFill>
        <p:spPr>
          <a:xfrm>
            <a:off x="591779" y="3589887"/>
            <a:ext cx="7037825" cy="439148"/>
          </a:xfrm>
          <a:prstGeom prst="rect">
            <a:avLst/>
          </a:prstGeom>
          <a:ln>
            <a:solidFill>
              <a:schemeClr val="tx2"/>
            </a:solidFill>
          </a:ln>
        </p:spPr>
      </p:pic>
      <p:pic>
        <p:nvPicPr>
          <p:cNvPr id="11" name="Picture 11">
            <a:extLst>
              <a:ext uri="{FF2B5EF4-FFF2-40B4-BE49-F238E27FC236}">
                <a16:creationId xmlns:a16="http://schemas.microsoft.com/office/drawing/2014/main" id="{A46CC387-1CD4-417F-8337-BE784E6E69B8}"/>
              </a:ext>
            </a:extLst>
          </p:cNvPr>
          <p:cNvPicPr>
            <a:picLocks noChangeAspect="1"/>
          </p:cNvPicPr>
          <p:nvPr/>
        </p:nvPicPr>
        <p:blipFill rotWithShape="1">
          <a:blip r:embed="rId4"/>
          <a:srcRect l="8052" t="45882" r="8374" b="33085"/>
          <a:stretch/>
        </p:blipFill>
        <p:spPr>
          <a:xfrm>
            <a:off x="591779" y="4550838"/>
            <a:ext cx="6281911" cy="448618"/>
          </a:xfrm>
          <a:prstGeom prst="rect">
            <a:avLst/>
          </a:prstGeom>
          <a:ln>
            <a:solidFill>
              <a:schemeClr val="tx2"/>
            </a:solidFill>
          </a:ln>
        </p:spPr>
      </p:pic>
      <p:sp>
        <p:nvSpPr>
          <p:cNvPr id="17" name="Google Shape;170;p32">
            <a:extLst>
              <a:ext uri="{FF2B5EF4-FFF2-40B4-BE49-F238E27FC236}">
                <a16:creationId xmlns:a16="http://schemas.microsoft.com/office/drawing/2014/main" id="{4EE1A207-7A1A-4E9C-BE17-62A313E76471}"/>
              </a:ext>
            </a:extLst>
          </p:cNvPr>
          <p:cNvSpPr txBox="1">
            <a:spLocks/>
          </p:cNvSpPr>
          <p:nvPr/>
        </p:nvSpPr>
        <p:spPr>
          <a:xfrm>
            <a:off x="483884" y="4161429"/>
            <a:ext cx="8089847" cy="6000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9pPr>
          </a:lstStyle>
          <a:p>
            <a:pPr marL="0" indent="0"/>
            <a:r>
              <a:rPr lang="en" sz="1600"/>
              <a:t>To read from a list of items in the </a:t>
            </a:r>
            <a:r>
              <a:rPr lang="en" sz="1600" err="1"/>
              <a:t>todo</a:t>
            </a:r>
            <a:r>
              <a:rPr lang="en" sz="1600"/>
              <a:t> list replace the "/</a:t>
            </a:r>
            <a:r>
              <a:rPr lang="en" sz="1600" err="1"/>
              <a:t>todo</a:t>
            </a:r>
            <a:r>
              <a:rPr lang="en" sz="1600"/>
              <a:t>" route with the "/</a:t>
            </a:r>
            <a:r>
              <a:rPr lang="en" sz="1600" err="1"/>
              <a:t>todos</a:t>
            </a:r>
            <a:r>
              <a:rPr lang="en" sz="1600"/>
              <a:t>" route below.</a:t>
            </a:r>
            <a:endParaRPr lang="en-US"/>
          </a:p>
        </p:txBody>
      </p:sp>
      <p:pic>
        <p:nvPicPr>
          <p:cNvPr id="4" name="Picture 3">
            <a:extLst>
              <a:ext uri="{FF2B5EF4-FFF2-40B4-BE49-F238E27FC236}">
                <a16:creationId xmlns:a16="http://schemas.microsoft.com/office/drawing/2014/main" id="{A1C2217D-985A-52A8-675D-ADC947B3E3FA}"/>
              </a:ext>
            </a:extLst>
          </p:cNvPr>
          <p:cNvPicPr>
            <a:picLocks noChangeAspect="1"/>
          </p:cNvPicPr>
          <p:nvPr/>
        </p:nvPicPr>
        <p:blipFill>
          <a:blip r:embed="rId5"/>
          <a:stretch>
            <a:fillRect/>
          </a:stretch>
        </p:blipFill>
        <p:spPr>
          <a:xfrm>
            <a:off x="661590" y="948697"/>
            <a:ext cx="5687219" cy="1476581"/>
          </a:xfrm>
          <a:prstGeom prst="rect">
            <a:avLst/>
          </a:prstGeom>
          <a:ln w="19050">
            <a:solidFill>
              <a:schemeClr val="tx2"/>
            </a:solidFill>
          </a:ln>
        </p:spPr>
      </p:pic>
    </p:spTree>
    <p:extLst>
      <p:ext uri="{BB962C8B-B14F-4D97-AF65-F5344CB8AC3E}">
        <p14:creationId xmlns:p14="http://schemas.microsoft.com/office/powerpoint/2010/main" val="2920448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p>
            <a:r>
              <a:rPr lang="en"/>
              <a:t>Create new items</a:t>
            </a:r>
            <a:endParaRPr lang="en-US"/>
          </a:p>
        </p:txBody>
      </p:sp>
      <p:sp>
        <p:nvSpPr>
          <p:cNvPr id="238" name="Google Shape;238;p38"/>
          <p:cNvSpPr txBox="1"/>
          <p:nvPr/>
        </p:nvSpPr>
        <p:spPr>
          <a:xfrm>
            <a:off x="997692" y="1421109"/>
            <a:ext cx="3225300" cy="1431000"/>
          </a:xfrm>
          <a:prstGeom prst="rect">
            <a:avLst/>
          </a:prstGeom>
          <a:noFill/>
          <a:ln>
            <a:noFill/>
          </a:ln>
        </p:spPr>
        <p:txBody>
          <a:bodyPr spcFirstLastPara="1" wrap="square" lIns="91425" tIns="91425" rIns="91425" bIns="91425" anchor="t" anchorCtr="0">
            <a:noAutofit/>
          </a:bodyPr>
          <a:lstStyle/>
          <a:p>
            <a:r>
              <a:rPr lang="en">
                <a:solidFill>
                  <a:schemeClr val="tx2"/>
                </a:solidFill>
                <a:latin typeface="Roboto Condensed Light"/>
                <a:ea typeface="Roboto Condensed Light"/>
                <a:sym typeface="Roboto Condensed Light"/>
              </a:rPr>
              <a:t>Let's</a:t>
            </a:r>
            <a:r>
              <a:rPr lang="en" sz="1200">
                <a:solidFill>
                  <a:schemeClr val="tx2"/>
                </a:solidFill>
                <a:latin typeface="Roboto Condensed Light"/>
                <a:ea typeface="Roboto Condensed Light"/>
                <a:sym typeface="Roboto Condensed Light"/>
              </a:rPr>
              <a:t> </a:t>
            </a:r>
            <a:r>
              <a:rPr lang="en" sz="1200">
                <a:highlight>
                  <a:srgbClr val="C0C0C0"/>
                </a:highlight>
                <a:latin typeface="Consolas"/>
                <a:ea typeface="Roboto Condensed Light"/>
                <a:sym typeface="Roboto Condensed Light"/>
              </a:rPr>
              <a:t>POST</a:t>
            </a:r>
            <a:r>
              <a:rPr lang="en" sz="1200">
                <a:latin typeface="Consolas"/>
                <a:ea typeface="Roboto Condensed Light"/>
                <a:sym typeface="Roboto Condensed Light"/>
              </a:rPr>
              <a:t> </a:t>
            </a:r>
            <a:r>
              <a:rPr lang="en">
                <a:solidFill>
                  <a:schemeClr val="tx2"/>
                </a:solidFill>
                <a:latin typeface="Roboto Condensed Light"/>
                <a:ea typeface="Roboto Condensed Light"/>
                <a:sym typeface="Roboto Condensed Light"/>
              </a:rPr>
              <a:t>new tasks to the </a:t>
            </a:r>
            <a:r>
              <a:rPr lang="en" err="1">
                <a:solidFill>
                  <a:schemeClr val="tx2"/>
                </a:solidFill>
                <a:latin typeface="Roboto Condensed Light"/>
                <a:ea typeface="Roboto Condensed Light"/>
                <a:sym typeface="Roboto Condensed Light"/>
              </a:rPr>
              <a:t>todos</a:t>
            </a:r>
            <a:r>
              <a:rPr lang="en">
                <a:solidFill>
                  <a:schemeClr val="tx2"/>
                </a:solidFill>
                <a:latin typeface="Roboto Condensed Light"/>
                <a:ea typeface="Roboto Condensed Light"/>
                <a:sym typeface="Roboto Condensed Light"/>
              </a:rPr>
              <a:t> list. Below</a:t>
            </a:r>
            <a:r>
              <a:rPr lang="en" sz="1200">
                <a:solidFill>
                  <a:schemeClr val="tx2"/>
                </a:solidFill>
                <a:latin typeface="Roboto Condensed Light"/>
                <a:ea typeface="Roboto Condensed Light"/>
                <a:sym typeface="Roboto Condensed Light"/>
              </a:rPr>
              <a:t> </a:t>
            </a:r>
            <a:r>
              <a:rPr lang="en" sz="1200" err="1">
                <a:highlight>
                  <a:srgbClr val="C0C0C0"/>
                </a:highlight>
                <a:latin typeface="Consolas"/>
                <a:ea typeface="Roboto Condensed Light"/>
                <a:sym typeface="Roboto Condensed Light"/>
              </a:rPr>
              <a:t>app.MapGet</a:t>
            </a:r>
            <a:r>
              <a:rPr lang="en" sz="1200">
                <a:solidFill>
                  <a:schemeClr val="tx2"/>
                </a:solidFill>
                <a:latin typeface="Roboto Condensed Light"/>
                <a:ea typeface="Roboto Condensed Light"/>
                <a:sym typeface="Roboto Condensed Light"/>
              </a:rPr>
              <a:t> </a:t>
            </a:r>
            <a:r>
              <a:rPr lang="en">
                <a:solidFill>
                  <a:schemeClr val="tx2"/>
                </a:solidFill>
                <a:latin typeface="Roboto Condensed Light"/>
                <a:ea typeface="Roboto Condensed Light"/>
                <a:sym typeface="Roboto Condensed Light"/>
              </a:rPr>
              <a:t>you create earlier.</a:t>
            </a:r>
            <a:endParaRPr lang="en-US">
              <a:solidFill>
                <a:schemeClr val="tx2"/>
              </a:solidFill>
              <a:latin typeface="Roboto Condensed Light"/>
            </a:endParaRPr>
          </a:p>
        </p:txBody>
      </p:sp>
      <p:cxnSp>
        <p:nvCxnSpPr>
          <p:cNvPr id="240" name="Google Shape;240;p38"/>
          <p:cNvCxnSpPr/>
          <p:nvPr/>
        </p:nvCxnSpPr>
        <p:spPr>
          <a:xfrm>
            <a:off x="5175050" y="2130875"/>
            <a:ext cx="630300" cy="0"/>
          </a:xfrm>
          <a:prstGeom prst="straightConnector1">
            <a:avLst/>
          </a:prstGeom>
          <a:noFill/>
          <a:ln w="9525" cap="flat" cmpd="sng">
            <a:solidFill>
              <a:schemeClr val="dk1"/>
            </a:solidFill>
            <a:prstDash val="solid"/>
            <a:round/>
            <a:headEnd type="none" w="med" len="med"/>
            <a:tailEnd type="none" w="med" len="med"/>
          </a:ln>
        </p:spPr>
      </p:cxnSp>
      <p:sp>
        <p:nvSpPr>
          <p:cNvPr id="241" name="Google Shape;241;p38"/>
          <p:cNvSpPr/>
          <p:nvPr/>
        </p:nvSpPr>
        <p:spPr>
          <a:xfrm>
            <a:off x="692346" y="1075095"/>
            <a:ext cx="4455600" cy="3002400"/>
          </a:xfrm>
          <a:prstGeom prst="snip2DiagRect">
            <a:avLst>
              <a:gd name="adj1" fmla="val 0"/>
              <a:gd name="adj2" fmla="val 16667"/>
            </a:avLst>
          </a:prstGeom>
          <a:solidFill>
            <a:srgbClr val="AAFFEE">
              <a:alpha val="2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8"/>
          <p:cNvSpPr txBox="1"/>
          <p:nvPr/>
        </p:nvSpPr>
        <p:spPr>
          <a:xfrm>
            <a:off x="5813131" y="1164781"/>
            <a:ext cx="3113279" cy="2561622"/>
          </a:xfrm>
          <a:prstGeom prst="rect">
            <a:avLst/>
          </a:prstGeom>
          <a:noFill/>
          <a:ln>
            <a:noFill/>
          </a:ln>
        </p:spPr>
        <p:txBody>
          <a:bodyPr spcFirstLastPara="1" wrap="square" lIns="91425" tIns="91425" rIns="91425" bIns="91425" anchor="t" anchorCtr="0">
            <a:noAutofit/>
          </a:bodyPr>
          <a:lstStyle/>
          <a:p>
            <a:r>
              <a:rPr lang="en" sz="1600">
                <a:solidFill>
                  <a:schemeClr val="tx2">
                    <a:lumMod val="95000"/>
                  </a:schemeClr>
                </a:solidFill>
                <a:latin typeface="Roboto Condensed Light"/>
                <a:ea typeface="Roboto Condensed Light"/>
                <a:sym typeface="Roboto Condensed Light"/>
              </a:rPr>
              <a:t>Try it out!</a:t>
            </a:r>
            <a:endParaRPr lang="en-US" sz="1600">
              <a:solidFill>
                <a:schemeClr val="tx2">
                  <a:lumMod val="95000"/>
                </a:schemeClr>
              </a:solidFill>
              <a:ea typeface="Roboto Condensed Light"/>
              <a:sym typeface="Roboto Condensed Light"/>
            </a:endParaRPr>
          </a:p>
          <a:p>
            <a:endParaRPr lang="en" sz="1600">
              <a:solidFill>
                <a:schemeClr val="tx2">
                  <a:lumMod val="95000"/>
                </a:schemeClr>
              </a:solidFill>
              <a:latin typeface="Roboto Condensed Light"/>
              <a:ea typeface="Roboto Condensed Light"/>
              <a:sym typeface="Roboto Condensed Light"/>
            </a:endParaRPr>
          </a:p>
          <a:p>
            <a:r>
              <a:rPr lang="en" sz="1600">
                <a:solidFill>
                  <a:schemeClr val="tx2">
                    <a:lumMod val="95000"/>
                  </a:schemeClr>
                </a:solidFill>
                <a:latin typeface="Roboto Condensed Light"/>
                <a:ea typeface="Roboto Condensed Light"/>
                <a:sym typeface="Roboto Condensed Light"/>
              </a:rPr>
              <a:t>Go back to </a:t>
            </a:r>
            <a:r>
              <a:rPr lang="en">
                <a:solidFill>
                  <a:schemeClr val="bg1"/>
                </a:solidFill>
                <a:highlight>
                  <a:srgbClr val="C0C0C0"/>
                </a:highlight>
                <a:latin typeface="Consolas"/>
                <a:ea typeface="Roboto Condensed Light"/>
                <a:sym typeface="Roboto Condensed Light"/>
              </a:rPr>
              <a:t>Swagger</a:t>
            </a:r>
            <a:r>
              <a:rPr lang="en" sz="1600">
                <a:solidFill>
                  <a:schemeClr val="tx2">
                    <a:lumMod val="95000"/>
                  </a:schemeClr>
                </a:solidFill>
                <a:latin typeface="Roboto Condensed Light"/>
                <a:ea typeface="Roboto Condensed Light"/>
                <a:sym typeface="Roboto Condensed Light"/>
              </a:rPr>
              <a:t> and now you should see </a:t>
            </a:r>
            <a:r>
              <a:rPr lang="en">
                <a:solidFill>
                  <a:schemeClr val="bg1"/>
                </a:solidFill>
                <a:highlight>
                  <a:srgbClr val="C0C0C0"/>
                </a:highlight>
                <a:latin typeface="Consolas"/>
                <a:ea typeface="Roboto Condensed Light"/>
                <a:sym typeface="Roboto Condensed Light"/>
              </a:rPr>
              <a:t>POST /</a:t>
            </a:r>
            <a:r>
              <a:rPr lang="en" err="1">
                <a:solidFill>
                  <a:schemeClr val="bg1"/>
                </a:solidFill>
                <a:highlight>
                  <a:srgbClr val="C0C0C0"/>
                </a:highlight>
                <a:latin typeface="Consolas"/>
                <a:ea typeface="Roboto Condensed Light"/>
                <a:sym typeface="Roboto Condensed Light"/>
              </a:rPr>
              <a:t>todos</a:t>
            </a:r>
            <a:r>
              <a:rPr lang="en" sz="1600">
                <a:solidFill>
                  <a:schemeClr val="tx2">
                    <a:lumMod val="95000"/>
                  </a:schemeClr>
                </a:solidFill>
                <a:latin typeface="Roboto Condensed Light"/>
                <a:ea typeface="Roboto Condensed Light"/>
                <a:sym typeface="Roboto Condensed Light"/>
              </a:rPr>
              <a:t>. To add new items to the </a:t>
            </a:r>
            <a:r>
              <a:rPr lang="en" sz="1600" err="1">
                <a:solidFill>
                  <a:schemeClr val="tx2">
                    <a:lumMod val="95000"/>
                  </a:schemeClr>
                </a:solidFill>
                <a:latin typeface="Roboto Condensed Light"/>
                <a:ea typeface="Roboto Condensed Light"/>
                <a:sym typeface="Roboto Condensed Light"/>
              </a:rPr>
              <a:t>todo</a:t>
            </a:r>
            <a:r>
              <a:rPr lang="en" sz="1600">
                <a:solidFill>
                  <a:schemeClr val="tx2">
                    <a:lumMod val="95000"/>
                  </a:schemeClr>
                </a:solidFill>
                <a:latin typeface="Roboto Condensed Light"/>
                <a:ea typeface="Roboto Condensed Light"/>
                <a:sym typeface="Roboto Condensed Light"/>
              </a:rPr>
              <a:t> list</a:t>
            </a:r>
            <a:endParaRPr lang="en-US" sz="1600">
              <a:solidFill>
                <a:schemeClr val="tx2">
                  <a:lumMod val="95000"/>
                </a:schemeClr>
              </a:solidFill>
              <a:latin typeface="Roboto Condensed Light"/>
            </a:endParaRPr>
          </a:p>
          <a:p>
            <a:endParaRPr lang="en" sz="1600">
              <a:solidFill>
                <a:schemeClr val="tx2">
                  <a:lumMod val="95000"/>
                </a:schemeClr>
              </a:solidFill>
              <a:latin typeface="Roboto Condensed Light"/>
              <a:ea typeface="Roboto Condensed Light"/>
            </a:endParaRPr>
          </a:p>
          <a:p>
            <a:r>
              <a:rPr lang="en" sz="1600">
                <a:solidFill>
                  <a:schemeClr val="tx2">
                    <a:lumMod val="95000"/>
                  </a:schemeClr>
                </a:solidFill>
                <a:latin typeface="Roboto Condensed Light"/>
                <a:ea typeface="Roboto Condensed Light"/>
                <a:sym typeface="Roboto Condensed Light"/>
              </a:rPr>
              <a:t>1. Click on </a:t>
            </a:r>
            <a:r>
              <a:rPr lang="en">
                <a:solidFill>
                  <a:schemeClr val="bg1"/>
                </a:solidFill>
                <a:highlight>
                  <a:srgbClr val="C0C0C0"/>
                </a:highlight>
                <a:latin typeface="Consolas"/>
                <a:ea typeface="Roboto Condensed Light"/>
                <a:sym typeface="Roboto Condensed Light"/>
              </a:rPr>
              <a:t>POST /</a:t>
            </a:r>
            <a:r>
              <a:rPr lang="en" err="1">
                <a:solidFill>
                  <a:schemeClr val="bg1"/>
                </a:solidFill>
                <a:highlight>
                  <a:srgbClr val="C0C0C0"/>
                </a:highlight>
                <a:latin typeface="Consolas"/>
                <a:ea typeface="Roboto Condensed Light"/>
                <a:sym typeface="Roboto Condensed Light"/>
              </a:rPr>
              <a:t>todos</a:t>
            </a:r>
            <a:endParaRPr lang="en">
              <a:solidFill>
                <a:schemeClr val="bg1"/>
              </a:solidFill>
              <a:highlight>
                <a:srgbClr val="C0C0C0"/>
              </a:highlight>
              <a:latin typeface="Consolas"/>
              <a:ea typeface="Roboto Condensed Light"/>
            </a:endParaRPr>
          </a:p>
          <a:p>
            <a:r>
              <a:rPr lang="en" sz="1600">
                <a:solidFill>
                  <a:schemeClr val="tx2">
                    <a:lumMod val="95000"/>
                  </a:schemeClr>
                </a:solidFill>
                <a:latin typeface="Roboto Condensed Light"/>
                <a:ea typeface="Roboto Condensed Light"/>
                <a:sym typeface="Roboto Condensed Light"/>
              </a:rPr>
              <a:t>2. Click on </a:t>
            </a:r>
            <a:r>
              <a:rPr lang="en">
                <a:solidFill>
                  <a:schemeClr val="bg1"/>
                </a:solidFill>
                <a:highlight>
                  <a:srgbClr val="C0C0C0"/>
                </a:highlight>
                <a:latin typeface="Consolas"/>
                <a:ea typeface="Roboto Condensed Light"/>
                <a:sym typeface="Roboto Condensed Light"/>
              </a:rPr>
              <a:t>Try it out</a:t>
            </a:r>
            <a:endParaRPr lang="en">
              <a:solidFill>
                <a:schemeClr val="bg1"/>
              </a:solidFill>
              <a:highlight>
                <a:srgbClr val="C0C0C0"/>
              </a:highlight>
              <a:latin typeface="Consolas"/>
              <a:ea typeface="Roboto Condensed Light"/>
            </a:endParaRPr>
          </a:p>
          <a:p>
            <a:r>
              <a:rPr lang="en" sz="1600">
                <a:solidFill>
                  <a:schemeClr val="tx2">
                    <a:lumMod val="95000"/>
                  </a:schemeClr>
                </a:solidFill>
                <a:latin typeface="Roboto Condensed Light"/>
                <a:ea typeface="Roboto Condensed Light"/>
                <a:sym typeface="Roboto Condensed Light"/>
              </a:rPr>
              <a:t>3. Update </a:t>
            </a:r>
            <a:r>
              <a:rPr lang="en">
                <a:solidFill>
                  <a:schemeClr val="bg1"/>
                </a:solidFill>
                <a:highlight>
                  <a:srgbClr val="C0C0C0"/>
                </a:highlight>
                <a:latin typeface="Consolas"/>
                <a:ea typeface="Roboto Condensed Light"/>
                <a:sym typeface="Roboto Condensed Light"/>
              </a:rPr>
              <a:t>id</a:t>
            </a:r>
            <a:r>
              <a:rPr lang="en" sz="1600">
                <a:solidFill>
                  <a:schemeClr val="tx2">
                    <a:lumMod val="95000"/>
                  </a:schemeClr>
                </a:solidFill>
                <a:latin typeface="Roboto Condensed Light"/>
                <a:ea typeface="Roboto Condensed Light"/>
                <a:sym typeface="Roboto Condensed Light"/>
              </a:rPr>
              <a:t>, </a:t>
            </a:r>
            <a:r>
              <a:rPr lang="en">
                <a:solidFill>
                  <a:schemeClr val="bg1"/>
                </a:solidFill>
                <a:highlight>
                  <a:srgbClr val="C0C0C0"/>
                </a:highlight>
                <a:latin typeface="Consolas"/>
                <a:ea typeface="Roboto Condensed Light"/>
                <a:sym typeface="Roboto Condensed Light"/>
              </a:rPr>
              <a:t>item</a:t>
            </a:r>
            <a:r>
              <a:rPr lang="en" sz="1600">
                <a:solidFill>
                  <a:schemeClr val="tx2">
                    <a:lumMod val="95000"/>
                  </a:schemeClr>
                </a:solidFill>
                <a:latin typeface="Roboto Condensed Light"/>
                <a:ea typeface="Roboto Condensed Light"/>
                <a:sym typeface="Roboto Condensed Light"/>
              </a:rPr>
              <a:t>, and </a:t>
            </a:r>
            <a:r>
              <a:rPr lang="en" err="1">
                <a:solidFill>
                  <a:schemeClr val="bg1"/>
                </a:solidFill>
                <a:highlight>
                  <a:srgbClr val="C0C0C0"/>
                </a:highlight>
                <a:latin typeface="Consolas"/>
                <a:ea typeface="Roboto Condensed Light"/>
                <a:sym typeface="Roboto Condensed Light"/>
              </a:rPr>
              <a:t>isComplete</a:t>
            </a:r>
            <a:endParaRPr lang="en">
              <a:solidFill>
                <a:schemeClr val="bg1"/>
              </a:solidFill>
              <a:highlight>
                <a:srgbClr val="C0C0C0"/>
              </a:highlight>
              <a:latin typeface="Consolas"/>
              <a:ea typeface="Roboto Condensed Light"/>
            </a:endParaRPr>
          </a:p>
          <a:p>
            <a:r>
              <a:rPr lang="en" sz="1600">
                <a:solidFill>
                  <a:schemeClr val="tx2">
                    <a:lumMod val="95000"/>
                  </a:schemeClr>
                </a:solidFill>
                <a:latin typeface="Roboto Condensed Light"/>
                <a:ea typeface="Roboto Condensed Light"/>
                <a:sym typeface="Roboto Condensed Light"/>
              </a:rPr>
              <a:t>4. Click </a:t>
            </a:r>
            <a:r>
              <a:rPr lang="en">
                <a:solidFill>
                  <a:schemeClr val="bg1"/>
                </a:solidFill>
                <a:highlight>
                  <a:srgbClr val="C0C0C0"/>
                </a:highlight>
                <a:latin typeface="Consolas"/>
                <a:ea typeface="Roboto Condensed Light"/>
                <a:sym typeface="Roboto Condensed Light"/>
              </a:rPr>
              <a:t>Execute</a:t>
            </a:r>
            <a:endParaRPr lang="en">
              <a:solidFill>
                <a:schemeClr val="bg1"/>
              </a:solidFill>
              <a:highlight>
                <a:srgbClr val="C0C0C0"/>
              </a:highlight>
              <a:latin typeface="Consolas"/>
              <a:ea typeface="Roboto Condensed Light"/>
            </a:endParaRPr>
          </a:p>
          <a:p>
            <a:pPr marL="0" lvl="0" indent="0" algn="l">
              <a:spcBef>
                <a:spcPts val="0"/>
              </a:spcBef>
              <a:spcAft>
                <a:spcPts val="0"/>
              </a:spcAft>
              <a:buNone/>
            </a:pPr>
            <a:endParaRPr lang="en" sz="1600">
              <a:solidFill>
                <a:schemeClr val="lt2"/>
              </a:solidFill>
              <a:latin typeface="Roboto Condensed Light"/>
              <a:ea typeface="Roboto Condensed Light"/>
              <a:cs typeface="Roboto Condensed Light"/>
            </a:endParaRPr>
          </a:p>
        </p:txBody>
      </p:sp>
      <p:pic>
        <p:nvPicPr>
          <p:cNvPr id="2" name="Picture 2" descr="Text&#10;&#10;Description automatically generated">
            <a:extLst>
              <a:ext uri="{FF2B5EF4-FFF2-40B4-BE49-F238E27FC236}">
                <a16:creationId xmlns:a16="http://schemas.microsoft.com/office/drawing/2014/main" id="{2F8FC766-90D9-479B-AE30-5903EF220457}"/>
              </a:ext>
            </a:extLst>
          </p:cNvPr>
          <p:cNvPicPr>
            <a:picLocks noChangeAspect="1"/>
          </p:cNvPicPr>
          <p:nvPr/>
        </p:nvPicPr>
        <p:blipFill rotWithShape="1">
          <a:blip r:embed="rId3"/>
          <a:srcRect l="9890" t="32692" r="9909" b="23077"/>
          <a:stretch/>
        </p:blipFill>
        <p:spPr>
          <a:xfrm>
            <a:off x="895965" y="2265047"/>
            <a:ext cx="4040857" cy="1058193"/>
          </a:xfrm>
          <a:prstGeom prst="rect">
            <a:avLst/>
          </a:prstGeom>
        </p:spPr>
      </p:pic>
    </p:spTree>
    <p:extLst>
      <p:ext uri="{BB962C8B-B14F-4D97-AF65-F5344CB8AC3E}">
        <p14:creationId xmlns:p14="http://schemas.microsoft.com/office/powerpoint/2010/main" val="183825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ctrTitle"/>
          </p:nvPr>
        </p:nvSpPr>
        <p:spPr>
          <a:xfrm>
            <a:off x="3385875" y="2098650"/>
            <a:ext cx="2372400" cy="9462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Agenda</a:t>
            </a:r>
            <a:endParaRPr lang="en-US"/>
          </a:p>
        </p:txBody>
      </p:sp>
      <p:sp>
        <p:nvSpPr>
          <p:cNvPr id="155" name="Google Shape;155;p32"/>
          <p:cNvSpPr txBox="1">
            <a:spLocks noGrp="1"/>
          </p:cNvSpPr>
          <p:nvPr>
            <p:ph type="ctrTitle" idx="2"/>
          </p:nvPr>
        </p:nvSpPr>
        <p:spPr>
          <a:xfrm>
            <a:off x="390296" y="201653"/>
            <a:ext cx="1974300" cy="577800"/>
          </a:xfrm>
          <a:prstGeom prst="rect">
            <a:avLst/>
          </a:prstGeom>
        </p:spPr>
        <p:txBody>
          <a:bodyPr spcFirstLastPara="1" wrap="square" lIns="91425" tIns="91425" rIns="91425" bIns="91425" anchor="b" anchorCtr="0">
            <a:noAutofit/>
          </a:bodyPr>
          <a:lstStyle/>
          <a:p>
            <a:r>
              <a:rPr lang="en"/>
              <a:t>Getting Started</a:t>
            </a:r>
            <a:endParaRPr lang="en-US"/>
          </a:p>
        </p:txBody>
      </p:sp>
      <p:sp>
        <p:nvSpPr>
          <p:cNvPr id="156" name="Google Shape;156;p32"/>
          <p:cNvSpPr txBox="1">
            <a:spLocks noGrp="1"/>
          </p:cNvSpPr>
          <p:nvPr>
            <p:ph type="subTitle" idx="1"/>
          </p:nvPr>
        </p:nvSpPr>
        <p:spPr>
          <a:xfrm>
            <a:off x="690446" y="656478"/>
            <a:ext cx="1674300" cy="572400"/>
          </a:xfrm>
          <a:prstGeom prst="rect">
            <a:avLst/>
          </a:prstGeom>
        </p:spPr>
        <p:txBody>
          <a:bodyPr spcFirstLastPara="1" wrap="square" lIns="91425" tIns="91425" rIns="91425" bIns="91425" anchor="t" anchorCtr="0">
            <a:noAutofit/>
          </a:bodyPr>
          <a:lstStyle/>
          <a:p>
            <a:pPr marL="0" indent="0"/>
            <a:r>
              <a:rPr lang="en"/>
              <a:t>What to install, prerequisites, and learning objectives</a:t>
            </a:r>
            <a:endParaRPr lang="en-US"/>
          </a:p>
        </p:txBody>
      </p:sp>
      <p:sp>
        <p:nvSpPr>
          <p:cNvPr id="159" name="Google Shape;159;p32"/>
          <p:cNvSpPr txBox="1">
            <a:spLocks noGrp="1"/>
          </p:cNvSpPr>
          <p:nvPr>
            <p:ph type="title" idx="3"/>
          </p:nvPr>
        </p:nvSpPr>
        <p:spPr>
          <a:xfrm>
            <a:off x="2118448" y="544448"/>
            <a:ext cx="11076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dk2"/>
                </a:solidFill>
              </a:rPr>
              <a:t>01</a:t>
            </a:r>
            <a:endParaRPr>
              <a:solidFill>
                <a:schemeClr val="dk2"/>
              </a:solidFill>
            </a:endParaRPr>
          </a:p>
        </p:txBody>
      </p:sp>
      <p:sp>
        <p:nvSpPr>
          <p:cNvPr id="160" name="Google Shape;160;p32"/>
          <p:cNvSpPr txBox="1">
            <a:spLocks noGrp="1"/>
          </p:cNvSpPr>
          <p:nvPr>
            <p:ph type="title" idx="5"/>
          </p:nvPr>
        </p:nvSpPr>
        <p:spPr>
          <a:xfrm>
            <a:off x="2105406" y="2487168"/>
            <a:ext cx="11076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dk2"/>
                </a:solidFill>
              </a:rPr>
              <a:t>03</a:t>
            </a:r>
            <a:endParaRPr>
              <a:solidFill>
                <a:schemeClr val="dk2"/>
              </a:solidFill>
            </a:endParaRPr>
          </a:p>
        </p:txBody>
      </p:sp>
      <p:sp>
        <p:nvSpPr>
          <p:cNvPr id="161" name="Google Shape;161;p32"/>
          <p:cNvSpPr txBox="1">
            <a:spLocks noGrp="1"/>
          </p:cNvSpPr>
          <p:nvPr>
            <p:ph type="title" idx="4"/>
          </p:nvPr>
        </p:nvSpPr>
        <p:spPr>
          <a:xfrm>
            <a:off x="2105406" y="1515808"/>
            <a:ext cx="11076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dk2"/>
                </a:solidFill>
              </a:rPr>
              <a:t>02</a:t>
            </a:r>
            <a:endParaRPr>
              <a:solidFill>
                <a:schemeClr val="dk2"/>
              </a:solidFill>
            </a:endParaRPr>
          </a:p>
        </p:txBody>
      </p:sp>
      <p:cxnSp>
        <p:nvCxnSpPr>
          <p:cNvPr id="162" name="Google Shape;162;p32"/>
          <p:cNvCxnSpPr/>
          <p:nvPr/>
        </p:nvCxnSpPr>
        <p:spPr>
          <a:xfrm>
            <a:off x="3297225" y="0"/>
            <a:ext cx="0" cy="23937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32"/>
          <p:cNvCxnSpPr/>
          <p:nvPr/>
        </p:nvCxnSpPr>
        <p:spPr>
          <a:xfrm>
            <a:off x="5861950" y="3131400"/>
            <a:ext cx="0" cy="2030100"/>
          </a:xfrm>
          <a:prstGeom prst="straightConnector1">
            <a:avLst/>
          </a:prstGeom>
          <a:noFill/>
          <a:ln w="9525" cap="flat" cmpd="sng">
            <a:solidFill>
              <a:schemeClr val="dk2"/>
            </a:solidFill>
            <a:prstDash val="solid"/>
            <a:round/>
            <a:headEnd type="none" w="med" len="med"/>
            <a:tailEnd type="none" w="med" len="med"/>
          </a:ln>
        </p:spPr>
      </p:cxnSp>
      <p:sp>
        <p:nvSpPr>
          <p:cNvPr id="164" name="Google Shape;164;p32"/>
          <p:cNvSpPr txBox="1">
            <a:spLocks noGrp="1"/>
          </p:cNvSpPr>
          <p:nvPr>
            <p:ph type="title" idx="6"/>
          </p:nvPr>
        </p:nvSpPr>
        <p:spPr>
          <a:xfrm>
            <a:off x="5922008" y="2876146"/>
            <a:ext cx="10722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rPr>
              <a:t>04</a:t>
            </a:r>
            <a:endParaRPr>
              <a:solidFill>
                <a:schemeClr val="dk2"/>
              </a:solidFill>
            </a:endParaRPr>
          </a:p>
        </p:txBody>
      </p:sp>
      <p:sp>
        <p:nvSpPr>
          <p:cNvPr id="165" name="Google Shape;165;p32"/>
          <p:cNvSpPr txBox="1">
            <a:spLocks noGrp="1"/>
          </p:cNvSpPr>
          <p:nvPr>
            <p:ph type="title" idx="7"/>
          </p:nvPr>
        </p:nvSpPr>
        <p:spPr>
          <a:xfrm>
            <a:off x="5922008" y="3895844"/>
            <a:ext cx="10722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rPr>
              <a:t>05</a:t>
            </a:r>
            <a:endParaRPr>
              <a:solidFill>
                <a:schemeClr val="dk2"/>
              </a:solidFill>
            </a:endParaRPr>
          </a:p>
        </p:txBody>
      </p:sp>
      <p:sp>
        <p:nvSpPr>
          <p:cNvPr id="167" name="Google Shape;167;p32"/>
          <p:cNvSpPr txBox="1">
            <a:spLocks noGrp="1"/>
          </p:cNvSpPr>
          <p:nvPr>
            <p:ph type="ctrTitle" idx="14"/>
          </p:nvPr>
        </p:nvSpPr>
        <p:spPr>
          <a:xfrm>
            <a:off x="390296" y="1311739"/>
            <a:ext cx="1974300" cy="577800"/>
          </a:xfrm>
          <a:prstGeom prst="rect">
            <a:avLst/>
          </a:prstGeom>
        </p:spPr>
        <p:txBody>
          <a:bodyPr spcFirstLastPara="1" wrap="square" lIns="91425" tIns="91425" rIns="91425" bIns="91425" anchor="b" anchorCtr="0">
            <a:noAutofit/>
          </a:bodyPr>
          <a:lstStyle/>
          <a:p>
            <a:r>
              <a:rPr lang="en"/>
              <a:t>What are minimal APIs</a:t>
            </a:r>
            <a:endParaRPr lang="en-US"/>
          </a:p>
        </p:txBody>
      </p:sp>
      <p:sp>
        <p:nvSpPr>
          <p:cNvPr id="168" name="Google Shape;168;p32"/>
          <p:cNvSpPr txBox="1">
            <a:spLocks noGrp="1"/>
          </p:cNvSpPr>
          <p:nvPr>
            <p:ph type="subTitle" idx="15"/>
          </p:nvPr>
        </p:nvSpPr>
        <p:spPr>
          <a:xfrm>
            <a:off x="690446" y="1766559"/>
            <a:ext cx="1674300" cy="572400"/>
          </a:xfrm>
          <a:prstGeom prst="rect">
            <a:avLst/>
          </a:prstGeom>
        </p:spPr>
        <p:txBody>
          <a:bodyPr spcFirstLastPara="1" wrap="square" lIns="91425" tIns="91425" rIns="91425" bIns="91425" anchor="t" anchorCtr="0">
            <a:noAutofit/>
          </a:bodyPr>
          <a:lstStyle/>
          <a:p>
            <a:pPr marL="0" indent="0"/>
            <a:r>
              <a:rPr lang="en"/>
              <a:t>Low ceremony APIs in .NET</a:t>
            </a:r>
          </a:p>
        </p:txBody>
      </p:sp>
      <p:sp>
        <p:nvSpPr>
          <p:cNvPr id="169" name="Google Shape;169;p32"/>
          <p:cNvSpPr txBox="1">
            <a:spLocks noGrp="1"/>
          </p:cNvSpPr>
          <p:nvPr>
            <p:ph type="ctrTitle" idx="16"/>
          </p:nvPr>
        </p:nvSpPr>
        <p:spPr>
          <a:xfrm>
            <a:off x="377574" y="2392769"/>
            <a:ext cx="1974300" cy="577800"/>
          </a:xfrm>
          <a:prstGeom prst="rect">
            <a:avLst/>
          </a:prstGeom>
        </p:spPr>
        <p:txBody>
          <a:bodyPr spcFirstLastPara="1" wrap="square" lIns="91425" tIns="91425" rIns="91425" bIns="91425" anchor="b" anchorCtr="0">
            <a:noAutofit/>
          </a:bodyPr>
          <a:lstStyle/>
          <a:p>
            <a:pPr algn="r"/>
            <a:r>
              <a:rPr lang="en"/>
              <a:t>Build a Todo API: Get started</a:t>
            </a:r>
          </a:p>
        </p:txBody>
      </p:sp>
      <p:sp>
        <p:nvSpPr>
          <p:cNvPr id="170" name="Google Shape;170;p32"/>
          <p:cNvSpPr txBox="1">
            <a:spLocks noGrp="1"/>
          </p:cNvSpPr>
          <p:nvPr>
            <p:ph type="subTitle" idx="17"/>
          </p:nvPr>
        </p:nvSpPr>
        <p:spPr>
          <a:xfrm>
            <a:off x="690977" y="2847594"/>
            <a:ext cx="1674300" cy="572400"/>
          </a:xfrm>
          <a:prstGeom prst="rect">
            <a:avLst/>
          </a:prstGeom>
        </p:spPr>
        <p:txBody>
          <a:bodyPr spcFirstLastPara="1" wrap="square" lIns="91425" tIns="91425" rIns="91425" bIns="91425" anchor="t" anchorCtr="0">
            <a:noAutofit/>
          </a:bodyPr>
          <a:lstStyle/>
          <a:p>
            <a:pPr marL="0" indent="0" algn="r"/>
            <a:r>
              <a:rPr lang="en"/>
              <a:t>Let's build the backend to a Todo App using minimal APIs</a:t>
            </a:r>
          </a:p>
        </p:txBody>
      </p:sp>
      <p:sp>
        <p:nvSpPr>
          <p:cNvPr id="171" name="Google Shape;171;p32"/>
          <p:cNvSpPr txBox="1">
            <a:spLocks noGrp="1"/>
          </p:cNvSpPr>
          <p:nvPr>
            <p:ph type="ctrTitle" idx="18"/>
          </p:nvPr>
        </p:nvSpPr>
        <p:spPr>
          <a:xfrm>
            <a:off x="6793122" y="2670047"/>
            <a:ext cx="1974300" cy="577800"/>
          </a:xfrm>
          <a:prstGeom prst="rect">
            <a:avLst/>
          </a:prstGeom>
        </p:spPr>
        <p:txBody>
          <a:bodyPr spcFirstLastPara="1" wrap="square" lIns="91425" tIns="91425" rIns="91425" bIns="91425" anchor="b" anchorCtr="0">
            <a:noAutofit/>
          </a:bodyPr>
          <a:lstStyle/>
          <a:p>
            <a:r>
              <a:rPr lang="en"/>
              <a:t>Build a Todo API: Build</a:t>
            </a:r>
            <a:endParaRPr lang="en-US"/>
          </a:p>
        </p:txBody>
      </p:sp>
      <p:sp>
        <p:nvSpPr>
          <p:cNvPr id="172" name="Google Shape;172;p32"/>
          <p:cNvSpPr txBox="1">
            <a:spLocks noGrp="1"/>
          </p:cNvSpPr>
          <p:nvPr>
            <p:ph type="subTitle" idx="19"/>
          </p:nvPr>
        </p:nvSpPr>
        <p:spPr>
          <a:xfrm>
            <a:off x="6793122" y="3124869"/>
            <a:ext cx="1674300" cy="572400"/>
          </a:xfrm>
          <a:prstGeom prst="rect">
            <a:avLst/>
          </a:prstGeom>
        </p:spPr>
        <p:txBody>
          <a:bodyPr spcFirstLastPara="1" wrap="square" lIns="91425" tIns="91425" rIns="91425" bIns="91425" anchor="t" anchorCtr="0">
            <a:noAutofit/>
          </a:bodyPr>
          <a:lstStyle/>
          <a:p>
            <a:pPr marL="0" indent="0"/>
            <a:r>
              <a:rPr lang="en"/>
              <a:t>Build a CRUD application</a:t>
            </a:r>
            <a:endParaRPr lang="en-US"/>
          </a:p>
        </p:txBody>
      </p:sp>
      <p:sp>
        <p:nvSpPr>
          <p:cNvPr id="173" name="Google Shape;173;p32"/>
          <p:cNvSpPr txBox="1">
            <a:spLocks noGrp="1"/>
          </p:cNvSpPr>
          <p:nvPr>
            <p:ph type="ctrTitle" idx="20"/>
          </p:nvPr>
        </p:nvSpPr>
        <p:spPr>
          <a:xfrm>
            <a:off x="6793122" y="3682305"/>
            <a:ext cx="1974300" cy="577800"/>
          </a:xfrm>
          <a:prstGeom prst="rect">
            <a:avLst/>
          </a:prstGeom>
        </p:spPr>
        <p:txBody>
          <a:bodyPr spcFirstLastPara="1" wrap="square" lIns="91425" tIns="91425" rIns="91425" bIns="91425" anchor="b" anchorCtr="0">
            <a:noAutofit/>
          </a:bodyPr>
          <a:lstStyle/>
          <a:p>
            <a:r>
              <a:rPr lang="en"/>
              <a:t>Build a Todo API: Databases</a:t>
            </a:r>
            <a:endParaRPr lang="en-US"/>
          </a:p>
        </p:txBody>
      </p:sp>
      <p:sp>
        <p:nvSpPr>
          <p:cNvPr id="174" name="Google Shape;174;p32"/>
          <p:cNvSpPr txBox="1">
            <a:spLocks noGrp="1"/>
          </p:cNvSpPr>
          <p:nvPr>
            <p:ph type="subTitle" idx="21"/>
          </p:nvPr>
        </p:nvSpPr>
        <p:spPr>
          <a:xfrm>
            <a:off x="6793122" y="4137125"/>
            <a:ext cx="1674300" cy="572400"/>
          </a:xfrm>
          <a:prstGeom prst="rect">
            <a:avLst/>
          </a:prstGeom>
        </p:spPr>
        <p:txBody>
          <a:bodyPr spcFirstLastPara="1" wrap="square" lIns="91425" tIns="91425" rIns="91425" bIns="91425" anchor="t" anchorCtr="0">
            <a:noAutofit/>
          </a:bodyPr>
          <a:lstStyle/>
          <a:p>
            <a:pPr marL="0" indent="0"/>
            <a:r>
              <a:rPr lang="en"/>
              <a:t>Store Todo items in a database</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p>
            <a:r>
              <a:rPr lang="en"/>
              <a:t>Read the items</a:t>
            </a:r>
            <a:endParaRPr lang="en-US"/>
          </a:p>
        </p:txBody>
      </p:sp>
      <p:sp>
        <p:nvSpPr>
          <p:cNvPr id="238" name="Google Shape;238;p38"/>
          <p:cNvSpPr txBox="1"/>
          <p:nvPr/>
        </p:nvSpPr>
        <p:spPr>
          <a:xfrm>
            <a:off x="2564708" y="1227536"/>
            <a:ext cx="5557387" cy="1431000"/>
          </a:xfrm>
          <a:prstGeom prst="rect">
            <a:avLst/>
          </a:prstGeom>
          <a:noFill/>
          <a:ln>
            <a:noFill/>
          </a:ln>
        </p:spPr>
        <p:txBody>
          <a:bodyPr spcFirstLastPara="1" wrap="square" lIns="91425" tIns="91425" rIns="91425" bIns="91425" anchor="t" anchorCtr="0">
            <a:noAutofit/>
          </a:bodyPr>
          <a:lstStyle/>
          <a:p>
            <a:r>
              <a:rPr lang="en" sz="1600">
                <a:solidFill>
                  <a:schemeClr val="tx2"/>
                </a:solidFill>
                <a:latin typeface="Roboto Condensed Light"/>
                <a:ea typeface="Roboto Condensed Light"/>
                <a:sym typeface="Roboto Condensed Light"/>
              </a:rPr>
              <a:t>1. Click on </a:t>
            </a:r>
            <a:r>
              <a:rPr lang="en" sz="1600">
                <a:highlight>
                  <a:srgbClr val="C0C0C0"/>
                </a:highlight>
                <a:latin typeface="Consolas"/>
                <a:ea typeface="Roboto Condensed Light"/>
                <a:sym typeface="Roboto Condensed Light"/>
              </a:rPr>
              <a:t>GET  /</a:t>
            </a:r>
            <a:r>
              <a:rPr lang="en" sz="1600" err="1">
                <a:highlight>
                  <a:srgbClr val="C0C0C0"/>
                </a:highlight>
                <a:latin typeface="Consolas"/>
                <a:ea typeface="Roboto Condensed Light"/>
                <a:sym typeface="Roboto Condensed Light"/>
              </a:rPr>
              <a:t>todos</a:t>
            </a:r>
            <a:endParaRPr lang="en" sz="1600" err="1">
              <a:highlight>
                <a:srgbClr val="C0C0C0"/>
              </a:highlight>
              <a:latin typeface="Consolas"/>
              <a:ea typeface="Roboto Condensed Light"/>
            </a:endParaRPr>
          </a:p>
          <a:p>
            <a:r>
              <a:rPr lang="en" sz="1600">
                <a:solidFill>
                  <a:schemeClr val="tx2"/>
                </a:solidFill>
                <a:latin typeface="Roboto Condensed Light"/>
                <a:ea typeface="Roboto Condensed Light"/>
              </a:rPr>
              <a:t>2. Click on </a:t>
            </a:r>
            <a:r>
              <a:rPr lang="en" sz="1600">
                <a:highlight>
                  <a:srgbClr val="C0C0C0"/>
                </a:highlight>
                <a:latin typeface="Consolas"/>
                <a:ea typeface="Roboto Condensed Light"/>
              </a:rPr>
              <a:t>Try it out</a:t>
            </a:r>
          </a:p>
          <a:p>
            <a:r>
              <a:rPr lang="en" sz="1600">
                <a:solidFill>
                  <a:schemeClr val="tx2"/>
                </a:solidFill>
                <a:latin typeface="Roboto Condensed Light"/>
                <a:ea typeface="Roboto Condensed Light"/>
              </a:rPr>
              <a:t>3. Click </a:t>
            </a:r>
            <a:r>
              <a:rPr lang="en" sz="1600">
                <a:highlight>
                  <a:srgbClr val="C0C0C0"/>
                </a:highlight>
                <a:latin typeface="Consolas"/>
                <a:ea typeface="Roboto Condensed Light"/>
              </a:rPr>
              <a:t>Execute</a:t>
            </a:r>
          </a:p>
          <a:p>
            <a:endParaRPr lang="en" sz="1600">
              <a:solidFill>
                <a:schemeClr val="tx2"/>
              </a:solidFill>
              <a:latin typeface="Roboto Condensed Light"/>
              <a:ea typeface="Roboto Condensed Light"/>
            </a:endParaRPr>
          </a:p>
          <a:p>
            <a:r>
              <a:rPr lang="en" sz="1600">
                <a:solidFill>
                  <a:schemeClr val="tx2"/>
                </a:solidFill>
                <a:latin typeface="Roboto Condensed Light"/>
                <a:ea typeface="Roboto Condensed Light"/>
              </a:rPr>
              <a:t>The </a:t>
            </a:r>
            <a:r>
              <a:rPr lang="en" sz="1600">
                <a:highlight>
                  <a:srgbClr val="C0C0C0"/>
                </a:highlight>
                <a:latin typeface="Consolas"/>
                <a:ea typeface="Roboto Condensed Light"/>
              </a:rPr>
              <a:t>Response body</a:t>
            </a:r>
            <a:r>
              <a:rPr lang="en" sz="1600">
                <a:solidFill>
                  <a:schemeClr val="tx2"/>
                </a:solidFill>
                <a:latin typeface="Roboto Condensed Light"/>
                <a:ea typeface="Roboto Condensed Light"/>
              </a:rPr>
              <a:t> will include the items just added</a:t>
            </a:r>
          </a:p>
        </p:txBody>
      </p:sp>
      <p:pic>
        <p:nvPicPr>
          <p:cNvPr id="3" name="Picture 3" descr="Text&#10;&#10;Description automatically generated">
            <a:extLst>
              <a:ext uri="{FF2B5EF4-FFF2-40B4-BE49-F238E27FC236}">
                <a16:creationId xmlns:a16="http://schemas.microsoft.com/office/drawing/2014/main" id="{69203246-45D1-433F-8094-DCAD545DA6CD}"/>
              </a:ext>
            </a:extLst>
          </p:cNvPr>
          <p:cNvPicPr>
            <a:picLocks noChangeAspect="1"/>
          </p:cNvPicPr>
          <p:nvPr/>
        </p:nvPicPr>
        <p:blipFill rotWithShape="1">
          <a:blip r:embed="rId3"/>
          <a:srcRect l="15618" t="23367" r="17380" b="17588"/>
          <a:stretch/>
        </p:blipFill>
        <p:spPr>
          <a:xfrm>
            <a:off x="401986" y="952504"/>
            <a:ext cx="1954094" cy="1826927"/>
          </a:xfrm>
          <a:prstGeom prst="rect">
            <a:avLst/>
          </a:prstGeom>
          <a:ln>
            <a:solidFill>
              <a:schemeClr val="tx2"/>
            </a:solidFill>
          </a:ln>
        </p:spPr>
      </p:pic>
      <p:sp>
        <p:nvSpPr>
          <p:cNvPr id="9" name="Google Shape;238;p38">
            <a:extLst>
              <a:ext uri="{FF2B5EF4-FFF2-40B4-BE49-F238E27FC236}">
                <a16:creationId xmlns:a16="http://schemas.microsoft.com/office/drawing/2014/main" id="{A72E3B4C-6B52-43EF-B3C9-4BFE65FAE5AE}"/>
              </a:ext>
            </a:extLst>
          </p:cNvPr>
          <p:cNvSpPr txBox="1"/>
          <p:nvPr/>
        </p:nvSpPr>
        <p:spPr>
          <a:xfrm>
            <a:off x="343232" y="3209351"/>
            <a:ext cx="7603725" cy="463138"/>
          </a:xfrm>
          <a:prstGeom prst="rect">
            <a:avLst/>
          </a:prstGeom>
          <a:noFill/>
          <a:ln>
            <a:noFill/>
          </a:ln>
        </p:spPr>
        <p:txBody>
          <a:bodyPr spcFirstLastPara="1" wrap="square" lIns="91425" tIns="91425" rIns="91425" bIns="91425" anchor="t" anchorCtr="0">
            <a:noAutofit/>
          </a:bodyPr>
          <a:lstStyle/>
          <a:p>
            <a:r>
              <a:rPr lang="en" sz="1800">
                <a:solidFill>
                  <a:schemeClr val="tx2"/>
                </a:solidFill>
                <a:latin typeface="Roboto Condensed Light"/>
                <a:ea typeface="Roboto Condensed Light"/>
              </a:rPr>
              <a:t>To </a:t>
            </a:r>
            <a:r>
              <a:rPr lang="en" sz="1600">
                <a:highlight>
                  <a:srgbClr val="C0C0C0"/>
                </a:highlight>
                <a:latin typeface="Consolas"/>
                <a:ea typeface="Roboto Condensed Light"/>
              </a:rPr>
              <a:t>GET</a:t>
            </a:r>
            <a:r>
              <a:rPr lang="en" sz="1800">
                <a:solidFill>
                  <a:schemeClr val="tx2"/>
                </a:solidFill>
                <a:latin typeface="Roboto Condensed Light"/>
                <a:ea typeface="Roboto Condensed Light"/>
              </a:rPr>
              <a:t> an item by </a:t>
            </a:r>
            <a:r>
              <a:rPr lang="en" sz="1600">
                <a:highlight>
                  <a:srgbClr val="C0C0C0"/>
                </a:highlight>
                <a:latin typeface="Consolas"/>
                <a:ea typeface="Roboto Condensed Light"/>
              </a:rPr>
              <a:t>id</a:t>
            </a:r>
            <a:r>
              <a:rPr lang="en" sz="1800">
                <a:solidFill>
                  <a:schemeClr val="tx2"/>
                </a:solidFill>
                <a:latin typeface="Roboto Condensed Light"/>
                <a:ea typeface="Roboto Condensed Light"/>
              </a:rPr>
              <a:t> add the code below </a:t>
            </a:r>
            <a:r>
              <a:rPr lang="en" sz="1600" err="1">
                <a:highlight>
                  <a:srgbClr val="C0C0C0"/>
                </a:highlight>
                <a:latin typeface="Consolas"/>
                <a:ea typeface="Roboto Condensed Light"/>
              </a:rPr>
              <a:t>app.MapPost</a:t>
            </a:r>
            <a:r>
              <a:rPr lang="en" sz="1800">
                <a:solidFill>
                  <a:schemeClr val="tx2"/>
                </a:solidFill>
                <a:latin typeface="Roboto Condensed Light"/>
                <a:ea typeface="Roboto Condensed Light"/>
              </a:rPr>
              <a:t> route created earlier</a:t>
            </a:r>
          </a:p>
        </p:txBody>
      </p:sp>
      <p:pic>
        <p:nvPicPr>
          <p:cNvPr id="4" name="Picture 4" descr="Graphical user interface, text, application&#10;&#10;Description automatically generated">
            <a:extLst>
              <a:ext uri="{FF2B5EF4-FFF2-40B4-BE49-F238E27FC236}">
                <a16:creationId xmlns:a16="http://schemas.microsoft.com/office/drawing/2014/main" id="{6A5424C7-3EFD-4365-983E-FF45CC257C49}"/>
              </a:ext>
            </a:extLst>
          </p:cNvPr>
          <p:cNvPicPr>
            <a:picLocks noChangeAspect="1"/>
          </p:cNvPicPr>
          <p:nvPr/>
        </p:nvPicPr>
        <p:blipFill rotWithShape="1">
          <a:blip r:embed="rId4"/>
          <a:srcRect l="7164" t="48148" r="8187" b="31986"/>
          <a:stretch/>
        </p:blipFill>
        <p:spPr>
          <a:xfrm>
            <a:off x="435078" y="3713059"/>
            <a:ext cx="6512413" cy="360025"/>
          </a:xfrm>
          <a:prstGeom prst="rect">
            <a:avLst/>
          </a:prstGeom>
          <a:ln>
            <a:solidFill>
              <a:schemeClr val="tx2"/>
            </a:solidFill>
          </a:ln>
        </p:spPr>
      </p:pic>
      <p:sp>
        <p:nvSpPr>
          <p:cNvPr id="7" name="Google Shape;238;p38">
            <a:extLst>
              <a:ext uri="{FF2B5EF4-FFF2-40B4-BE49-F238E27FC236}">
                <a16:creationId xmlns:a16="http://schemas.microsoft.com/office/drawing/2014/main" id="{3DD68523-619F-4572-A177-2DCA6AA3948A}"/>
              </a:ext>
            </a:extLst>
          </p:cNvPr>
          <p:cNvSpPr txBox="1"/>
          <p:nvPr/>
        </p:nvSpPr>
        <p:spPr>
          <a:xfrm>
            <a:off x="315578" y="4435310"/>
            <a:ext cx="7161274" cy="463138"/>
          </a:xfrm>
          <a:prstGeom prst="rect">
            <a:avLst/>
          </a:prstGeom>
          <a:noFill/>
          <a:ln>
            <a:noFill/>
          </a:ln>
        </p:spPr>
        <p:txBody>
          <a:bodyPr spcFirstLastPara="1" wrap="square" lIns="91425" tIns="91425" rIns="91425" bIns="91425" anchor="t" anchorCtr="0">
            <a:noAutofit/>
          </a:bodyPr>
          <a:lstStyle/>
          <a:p>
            <a:r>
              <a:rPr lang="en" sz="1800">
                <a:solidFill>
                  <a:schemeClr val="tx2"/>
                </a:solidFill>
                <a:latin typeface="Roboto Condensed Light"/>
                <a:ea typeface="Roboto Condensed Light"/>
              </a:rPr>
              <a:t>To check this out you can either go to </a:t>
            </a:r>
            <a:r>
              <a:rPr lang="en" sz="1600">
                <a:highlight>
                  <a:srgbClr val="C0C0C0"/>
                </a:highlight>
                <a:latin typeface="Consolas"/>
                <a:ea typeface="Roboto Condensed Light"/>
              </a:rPr>
              <a:t>https://localhost:5001/todos/1</a:t>
            </a:r>
            <a:r>
              <a:rPr lang="en" sz="1800">
                <a:solidFill>
                  <a:schemeClr val="tx2"/>
                </a:solidFill>
                <a:latin typeface="Roboto Condensed Light"/>
                <a:ea typeface="Roboto Condensed Light"/>
              </a:rPr>
              <a:t> or use the Swagger UI.</a:t>
            </a:r>
          </a:p>
        </p:txBody>
      </p:sp>
    </p:spTree>
    <p:extLst>
      <p:ext uri="{BB962C8B-B14F-4D97-AF65-F5344CB8AC3E}">
        <p14:creationId xmlns:p14="http://schemas.microsoft.com/office/powerpoint/2010/main" val="2353128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p>
            <a:r>
              <a:rPr lang="en"/>
              <a:t>Update an item</a:t>
            </a:r>
          </a:p>
        </p:txBody>
      </p:sp>
      <p:sp>
        <p:nvSpPr>
          <p:cNvPr id="238" name="Google Shape;238;p38"/>
          <p:cNvSpPr txBox="1"/>
          <p:nvPr/>
        </p:nvSpPr>
        <p:spPr>
          <a:xfrm>
            <a:off x="997692" y="1144577"/>
            <a:ext cx="3225300" cy="1431000"/>
          </a:xfrm>
          <a:prstGeom prst="rect">
            <a:avLst/>
          </a:prstGeom>
          <a:noFill/>
          <a:ln>
            <a:noFill/>
          </a:ln>
        </p:spPr>
        <p:txBody>
          <a:bodyPr spcFirstLastPara="1" wrap="square" lIns="91425" tIns="91425" rIns="91425" bIns="91425" anchor="t" anchorCtr="0">
            <a:noAutofit/>
          </a:bodyPr>
          <a:lstStyle/>
          <a:p>
            <a:r>
              <a:rPr lang="en">
                <a:solidFill>
                  <a:schemeClr val="tx2"/>
                </a:solidFill>
                <a:latin typeface="Roboto Condensed Light"/>
                <a:ea typeface="Roboto Condensed Light"/>
                <a:sym typeface="Roboto Condensed Light"/>
              </a:rPr>
              <a:t>To update an existing item add the code below </a:t>
            </a:r>
            <a:r>
              <a:rPr lang="en" sz="1200">
                <a:solidFill>
                  <a:schemeClr val="bg1"/>
                </a:solidFill>
                <a:highlight>
                  <a:srgbClr val="C0C0C0"/>
                </a:highlight>
                <a:latin typeface="Consolas"/>
                <a:ea typeface="Roboto Condensed Light"/>
                <a:sym typeface="Roboto Condensed Light"/>
              </a:rPr>
              <a:t>GET /</a:t>
            </a:r>
            <a:r>
              <a:rPr lang="en" sz="1200" err="1">
                <a:solidFill>
                  <a:schemeClr val="bg1"/>
                </a:solidFill>
                <a:highlight>
                  <a:srgbClr val="C0C0C0"/>
                </a:highlight>
                <a:latin typeface="Consolas"/>
                <a:ea typeface="Roboto Condensed Light"/>
                <a:sym typeface="Roboto Condensed Light"/>
              </a:rPr>
              <a:t>todos</a:t>
            </a:r>
            <a:r>
              <a:rPr lang="en" sz="1200">
                <a:solidFill>
                  <a:schemeClr val="bg1"/>
                </a:solidFill>
                <a:highlight>
                  <a:srgbClr val="C0C0C0"/>
                </a:highlight>
                <a:latin typeface="Consolas"/>
                <a:ea typeface="Roboto Condensed Light"/>
                <a:sym typeface="Roboto Condensed Light"/>
              </a:rPr>
              <a:t>/{id}</a:t>
            </a:r>
            <a:r>
              <a:rPr lang="en">
                <a:solidFill>
                  <a:schemeClr val="tx2"/>
                </a:solidFill>
                <a:latin typeface="Roboto Condensed Light"/>
                <a:ea typeface="Roboto Condensed Light"/>
                <a:sym typeface="Roboto Condensed Light"/>
              </a:rPr>
              <a:t> route we created above.</a:t>
            </a:r>
            <a:endParaRPr lang="en-US">
              <a:solidFill>
                <a:schemeClr val="tx2"/>
              </a:solidFill>
              <a:latin typeface="Roboto Condensed Light"/>
            </a:endParaRPr>
          </a:p>
        </p:txBody>
      </p:sp>
      <p:cxnSp>
        <p:nvCxnSpPr>
          <p:cNvPr id="240" name="Google Shape;240;p38"/>
          <p:cNvCxnSpPr/>
          <p:nvPr/>
        </p:nvCxnSpPr>
        <p:spPr>
          <a:xfrm>
            <a:off x="5175050" y="1854343"/>
            <a:ext cx="630300" cy="0"/>
          </a:xfrm>
          <a:prstGeom prst="straightConnector1">
            <a:avLst/>
          </a:prstGeom>
          <a:noFill/>
          <a:ln w="9525" cap="flat" cmpd="sng">
            <a:solidFill>
              <a:schemeClr val="dk1"/>
            </a:solidFill>
            <a:prstDash val="solid"/>
            <a:round/>
            <a:headEnd type="none" w="med" len="med"/>
            <a:tailEnd type="none" w="med" len="med"/>
          </a:ln>
        </p:spPr>
      </p:cxnSp>
      <p:sp>
        <p:nvSpPr>
          <p:cNvPr id="241" name="Google Shape;241;p38"/>
          <p:cNvSpPr/>
          <p:nvPr/>
        </p:nvSpPr>
        <p:spPr>
          <a:xfrm>
            <a:off x="692346" y="1187447"/>
            <a:ext cx="4455600" cy="3002400"/>
          </a:xfrm>
          <a:prstGeom prst="snip2DiagRect">
            <a:avLst>
              <a:gd name="adj1" fmla="val 0"/>
              <a:gd name="adj2" fmla="val 16667"/>
            </a:avLst>
          </a:prstGeom>
          <a:solidFill>
            <a:srgbClr val="AAFFEE">
              <a:alpha val="2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8"/>
          <p:cNvSpPr txBox="1"/>
          <p:nvPr/>
        </p:nvSpPr>
        <p:spPr>
          <a:xfrm>
            <a:off x="5813131" y="888249"/>
            <a:ext cx="3113279" cy="2967202"/>
          </a:xfrm>
          <a:prstGeom prst="rect">
            <a:avLst/>
          </a:prstGeom>
          <a:noFill/>
          <a:ln>
            <a:noFill/>
          </a:ln>
        </p:spPr>
        <p:txBody>
          <a:bodyPr spcFirstLastPara="1" wrap="square" lIns="91425" tIns="91425" rIns="91425" bIns="91425" anchor="t" anchorCtr="0">
            <a:noAutofit/>
          </a:bodyPr>
          <a:lstStyle/>
          <a:p>
            <a:r>
              <a:rPr lang="en" sz="1800">
                <a:solidFill>
                  <a:schemeClr val="tx2"/>
                </a:solidFill>
                <a:latin typeface="Roboto Condensed Light"/>
                <a:ea typeface="Roboto Condensed Light"/>
                <a:sym typeface="Roboto Condensed Light"/>
              </a:rPr>
              <a:t>1. Click on </a:t>
            </a:r>
            <a:r>
              <a:rPr lang="en" sz="1600">
                <a:solidFill>
                  <a:schemeClr val="bg1"/>
                </a:solidFill>
                <a:highlight>
                  <a:srgbClr val="C0C0C0"/>
                </a:highlight>
                <a:latin typeface="Consolas"/>
                <a:ea typeface="Roboto Condensed Light"/>
                <a:sym typeface="Roboto Condensed Light"/>
              </a:rPr>
              <a:t>PUT/</a:t>
            </a:r>
            <a:r>
              <a:rPr lang="en" sz="1600" err="1">
                <a:solidFill>
                  <a:schemeClr val="bg1"/>
                </a:solidFill>
                <a:highlight>
                  <a:srgbClr val="C0C0C0"/>
                </a:highlight>
                <a:latin typeface="Consolas"/>
                <a:ea typeface="Roboto Condensed Light"/>
                <a:sym typeface="Roboto Condensed Light"/>
              </a:rPr>
              <a:t>todos</a:t>
            </a:r>
            <a:r>
              <a:rPr lang="en" sz="1600">
                <a:solidFill>
                  <a:schemeClr val="bg1"/>
                </a:solidFill>
                <a:highlight>
                  <a:srgbClr val="C0C0C0"/>
                </a:highlight>
                <a:latin typeface="Consolas"/>
                <a:ea typeface="Roboto Condensed Light"/>
                <a:sym typeface="Roboto Condensed Light"/>
              </a:rPr>
              <a:t>/{id}</a:t>
            </a:r>
            <a:endParaRPr lang="en-US" sz="1600">
              <a:solidFill>
                <a:schemeClr val="bg1"/>
              </a:solidFill>
              <a:highlight>
                <a:srgbClr val="C0C0C0"/>
              </a:highlight>
              <a:latin typeface="Consolas"/>
              <a:ea typeface="Roboto Condensed Light"/>
            </a:endParaRPr>
          </a:p>
          <a:p>
            <a:r>
              <a:rPr lang="en" sz="1800">
                <a:solidFill>
                  <a:schemeClr val="tx2"/>
                </a:solidFill>
                <a:latin typeface="Roboto Condensed Light"/>
                <a:ea typeface="Roboto Condensed Light"/>
                <a:sym typeface="Roboto Condensed Light"/>
              </a:rPr>
              <a:t>2. Click on </a:t>
            </a:r>
            <a:r>
              <a:rPr lang="en" sz="1600">
                <a:solidFill>
                  <a:schemeClr val="bg1"/>
                </a:solidFill>
                <a:highlight>
                  <a:srgbClr val="C0C0C0"/>
                </a:highlight>
                <a:latin typeface="Consolas"/>
                <a:ea typeface="Roboto Condensed Light"/>
                <a:sym typeface="Roboto Condensed Light"/>
              </a:rPr>
              <a:t>Try it out</a:t>
            </a:r>
            <a:endParaRPr lang="en" sz="1600">
              <a:solidFill>
                <a:schemeClr val="bg1"/>
              </a:solidFill>
              <a:highlight>
                <a:srgbClr val="C0C0C0"/>
              </a:highlight>
              <a:latin typeface="Consolas"/>
              <a:ea typeface="Roboto Condensed Light"/>
            </a:endParaRPr>
          </a:p>
          <a:p>
            <a:r>
              <a:rPr lang="en" sz="1800">
                <a:solidFill>
                  <a:schemeClr val="tx2"/>
                </a:solidFill>
                <a:latin typeface="Roboto Condensed Light"/>
                <a:ea typeface="Roboto Condensed Light"/>
                <a:sym typeface="Roboto Condensed Light"/>
              </a:rPr>
              <a:t>3. In the </a:t>
            </a:r>
            <a:r>
              <a:rPr lang="en" sz="1600">
                <a:solidFill>
                  <a:schemeClr val="bg1"/>
                </a:solidFill>
                <a:highlight>
                  <a:srgbClr val="C0C0C0"/>
                </a:highlight>
                <a:latin typeface="Consolas"/>
                <a:ea typeface="Roboto Condensed Light"/>
                <a:sym typeface="Roboto Condensed Light"/>
              </a:rPr>
              <a:t>id</a:t>
            </a:r>
            <a:r>
              <a:rPr lang="en" sz="1800">
                <a:solidFill>
                  <a:schemeClr val="tx2"/>
                </a:solidFill>
                <a:latin typeface="Roboto Condensed Light"/>
                <a:ea typeface="Roboto Condensed Light"/>
                <a:sym typeface="Roboto Condensed Light"/>
              </a:rPr>
              <a:t> text box enter 2</a:t>
            </a:r>
            <a:endParaRPr lang="en" sz="1800">
              <a:solidFill>
                <a:schemeClr val="tx2"/>
              </a:solidFill>
              <a:latin typeface="Roboto Condensed Light"/>
            </a:endParaRPr>
          </a:p>
          <a:p>
            <a:r>
              <a:rPr lang="en" sz="1800">
                <a:solidFill>
                  <a:schemeClr val="tx2"/>
                </a:solidFill>
                <a:latin typeface="Roboto Condensed Light"/>
                <a:ea typeface="Roboto Condensed Light"/>
                <a:sym typeface="Roboto Condensed Light"/>
              </a:rPr>
              <a:t>4. Update </a:t>
            </a:r>
            <a:r>
              <a:rPr lang="en" sz="1600">
                <a:solidFill>
                  <a:schemeClr val="bg1"/>
                </a:solidFill>
                <a:highlight>
                  <a:srgbClr val="C0C0C0"/>
                </a:highlight>
                <a:latin typeface="Consolas"/>
                <a:ea typeface="Roboto Condensed Light"/>
                <a:sym typeface="Roboto Condensed Light"/>
              </a:rPr>
              <a:t>Request body</a:t>
            </a:r>
            <a:r>
              <a:rPr lang="en" sz="1800">
                <a:solidFill>
                  <a:schemeClr val="tx2"/>
                </a:solidFill>
                <a:latin typeface="Roboto Condensed Light"/>
                <a:ea typeface="Roboto Condensed Light"/>
                <a:sym typeface="Roboto Condensed Light"/>
              </a:rPr>
              <a:t> paste the JSON below and update </a:t>
            </a:r>
            <a:r>
              <a:rPr lang="en" sz="1600" err="1">
                <a:solidFill>
                  <a:schemeClr val="bg1"/>
                </a:solidFill>
                <a:highlight>
                  <a:srgbClr val="C0C0C0"/>
                </a:highlight>
                <a:latin typeface="Consolas"/>
                <a:ea typeface="Roboto Condensed Light"/>
                <a:sym typeface="Roboto Condensed Light"/>
              </a:rPr>
              <a:t>isComplete</a:t>
            </a:r>
            <a:r>
              <a:rPr lang="en" sz="1800">
                <a:solidFill>
                  <a:schemeClr val="tx2"/>
                </a:solidFill>
                <a:latin typeface="Roboto Condensed Light"/>
                <a:ea typeface="Roboto Condensed Light"/>
                <a:sym typeface="Roboto Condensed Light"/>
              </a:rPr>
              <a:t> to </a:t>
            </a:r>
            <a:r>
              <a:rPr lang="en" sz="1600">
                <a:solidFill>
                  <a:schemeClr val="bg1"/>
                </a:solidFill>
                <a:highlight>
                  <a:srgbClr val="C0C0C0"/>
                </a:highlight>
                <a:latin typeface="Consolas"/>
                <a:ea typeface="Roboto Condensed Light"/>
                <a:sym typeface="Roboto Condensed Light"/>
              </a:rPr>
              <a:t>true</a:t>
            </a:r>
            <a:r>
              <a:rPr lang="en" sz="1800">
                <a:solidFill>
                  <a:schemeClr val="tx2"/>
                </a:solidFill>
                <a:latin typeface="Roboto Condensed Light"/>
                <a:ea typeface="Roboto Condensed Light"/>
                <a:sym typeface="Roboto Condensed Light"/>
              </a:rPr>
              <a:t>.</a:t>
            </a:r>
            <a:endParaRPr lang="en" sz="1800">
              <a:solidFill>
                <a:schemeClr val="tx2"/>
              </a:solidFill>
              <a:latin typeface="Roboto Condensed Light"/>
              <a:ea typeface="Roboto Condensed Light"/>
            </a:endParaRPr>
          </a:p>
          <a:p>
            <a:pPr marL="0" lvl="0" indent="0" algn="l">
              <a:spcBef>
                <a:spcPts val="0"/>
              </a:spcBef>
              <a:spcAft>
                <a:spcPts val="0"/>
              </a:spcAft>
              <a:buNone/>
            </a:pPr>
            <a:endParaRPr lang="en" sz="1800">
              <a:solidFill>
                <a:schemeClr val="tx2"/>
              </a:solidFill>
              <a:latin typeface="Roboto Condensed Light"/>
              <a:ea typeface="Roboto Condensed Light"/>
            </a:endParaRPr>
          </a:p>
          <a:p>
            <a:endParaRPr lang="en" sz="1800">
              <a:solidFill>
                <a:schemeClr val="tx2"/>
              </a:solidFill>
              <a:latin typeface="Roboto Condensed Light"/>
              <a:ea typeface="Roboto Condensed Light"/>
            </a:endParaRPr>
          </a:p>
          <a:p>
            <a:endParaRPr lang="en" sz="1800">
              <a:solidFill>
                <a:schemeClr val="tx2"/>
              </a:solidFill>
              <a:latin typeface="Roboto Condensed Light"/>
              <a:ea typeface="Roboto Condensed Light"/>
            </a:endParaRPr>
          </a:p>
          <a:p>
            <a:endParaRPr lang="en" sz="1800">
              <a:solidFill>
                <a:schemeClr val="tx2"/>
              </a:solidFill>
              <a:latin typeface="Roboto Condensed Light"/>
              <a:ea typeface="Roboto Condensed Light"/>
            </a:endParaRPr>
          </a:p>
          <a:p>
            <a:r>
              <a:rPr lang="en" sz="1800">
                <a:solidFill>
                  <a:schemeClr val="tx2"/>
                </a:solidFill>
                <a:latin typeface="Roboto Condensed Light"/>
                <a:ea typeface="Roboto Condensed Light"/>
              </a:rPr>
              <a:t>5. Click </a:t>
            </a:r>
            <a:r>
              <a:rPr lang="en" sz="1600">
                <a:solidFill>
                  <a:schemeClr val="bg1"/>
                </a:solidFill>
                <a:highlight>
                  <a:srgbClr val="C0C0C0"/>
                </a:highlight>
                <a:latin typeface="Consolas"/>
                <a:ea typeface="Roboto Condensed Light"/>
              </a:rPr>
              <a:t>Execute</a:t>
            </a:r>
          </a:p>
          <a:p>
            <a:endParaRPr lang="en" sz="1800">
              <a:solidFill>
                <a:schemeClr val="tx2"/>
              </a:solidFill>
              <a:latin typeface="Roboto Condensed Light"/>
              <a:ea typeface="Roboto Condensed Light"/>
            </a:endParaRPr>
          </a:p>
        </p:txBody>
      </p:sp>
      <p:pic>
        <p:nvPicPr>
          <p:cNvPr id="4" name="Picture 4" descr="Text&#10;&#10;Description automatically generated">
            <a:extLst>
              <a:ext uri="{FF2B5EF4-FFF2-40B4-BE49-F238E27FC236}">
                <a16:creationId xmlns:a16="http://schemas.microsoft.com/office/drawing/2014/main" id="{57303E4F-0FC6-483D-A293-C1DFC9EA2654}"/>
              </a:ext>
            </a:extLst>
          </p:cNvPr>
          <p:cNvPicPr>
            <a:picLocks noChangeAspect="1"/>
          </p:cNvPicPr>
          <p:nvPr/>
        </p:nvPicPr>
        <p:blipFill rotWithShape="1">
          <a:blip r:embed="rId3"/>
          <a:srcRect l="18519" t="33821" r="18182" b="28936"/>
          <a:stretch/>
        </p:blipFill>
        <p:spPr>
          <a:xfrm>
            <a:off x="5956506" y="2693158"/>
            <a:ext cx="2012970" cy="934479"/>
          </a:xfrm>
          <a:prstGeom prst="rect">
            <a:avLst/>
          </a:prstGeom>
          <a:ln>
            <a:solidFill>
              <a:schemeClr val="tx2"/>
            </a:solidFill>
          </a:ln>
        </p:spPr>
      </p:pic>
      <p:sp>
        <p:nvSpPr>
          <p:cNvPr id="10" name="Google Shape;242;p38">
            <a:extLst>
              <a:ext uri="{FF2B5EF4-FFF2-40B4-BE49-F238E27FC236}">
                <a16:creationId xmlns:a16="http://schemas.microsoft.com/office/drawing/2014/main" id="{769620CF-9238-4C05-83F2-044E81B73EFE}"/>
              </a:ext>
            </a:extLst>
          </p:cNvPr>
          <p:cNvSpPr txBox="1"/>
          <p:nvPr/>
        </p:nvSpPr>
        <p:spPr>
          <a:xfrm>
            <a:off x="171873" y="4676740"/>
            <a:ext cx="6800374" cy="469195"/>
          </a:xfrm>
          <a:prstGeom prst="rect">
            <a:avLst/>
          </a:prstGeom>
          <a:noFill/>
          <a:ln>
            <a:noFill/>
          </a:ln>
        </p:spPr>
        <p:txBody>
          <a:bodyPr spcFirstLastPara="1" wrap="square" lIns="91425" tIns="91425" rIns="91425" bIns="91425" anchor="t" anchorCtr="0">
            <a:noAutofit/>
          </a:bodyPr>
          <a:lstStyle/>
          <a:p>
            <a:r>
              <a:rPr lang="en" sz="1800">
                <a:solidFill>
                  <a:schemeClr val="tx2"/>
                </a:solidFill>
                <a:latin typeface="Roboto Condensed Light"/>
                <a:ea typeface="Roboto Condensed Light"/>
                <a:sym typeface="Roboto Condensed Light"/>
              </a:rPr>
              <a:t>To test, scroll to </a:t>
            </a:r>
            <a:r>
              <a:rPr lang="en" sz="1600">
                <a:highlight>
                  <a:srgbClr val="C0C0C0"/>
                </a:highlight>
                <a:latin typeface="Consolas"/>
                <a:ea typeface="Roboto Condensed Light"/>
                <a:sym typeface="Roboto Condensed Light"/>
              </a:rPr>
              <a:t>GET/</a:t>
            </a:r>
            <a:r>
              <a:rPr lang="en" sz="1600" err="1">
                <a:highlight>
                  <a:srgbClr val="C0C0C0"/>
                </a:highlight>
                <a:latin typeface="Consolas"/>
                <a:ea typeface="Roboto Condensed Light"/>
                <a:sym typeface="Roboto Condensed Light"/>
              </a:rPr>
              <a:t>todos</a:t>
            </a:r>
            <a:r>
              <a:rPr lang="en" sz="1600">
                <a:highlight>
                  <a:srgbClr val="C0C0C0"/>
                </a:highlight>
                <a:latin typeface="Consolas"/>
                <a:ea typeface="Roboto Condensed Light"/>
                <a:sym typeface="Roboto Condensed Light"/>
              </a:rPr>
              <a:t>/{id}</a:t>
            </a:r>
            <a:r>
              <a:rPr lang="en" sz="1800">
                <a:solidFill>
                  <a:schemeClr val="tx2"/>
                </a:solidFill>
                <a:latin typeface="Roboto Condensed Light"/>
                <a:ea typeface="Roboto Condensed Light"/>
                <a:sym typeface="Roboto Condensed Light"/>
              </a:rPr>
              <a:t> and now Water Plants is completed</a:t>
            </a:r>
            <a:endParaRPr lang="en" sz="1800">
              <a:solidFill>
                <a:schemeClr val="tx2"/>
              </a:solidFill>
              <a:latin typeface="Roboto Condensed Light"/>
              <a:ea typeface="Roboto Condensed Light"/>
            </a:endParaRPr>
          </a:p>
          <a:p>
            <a:endParaRPr lang="en" sz="1800">
              <a:solidFill>
                <a:schemeClr val="tx2"/>
              </a:solidFill>
              <a:latin typeface="Roboto Condensed Light"/>
              <a:ea typeface="Roboto Condensed Light"/>
            </a:endParaRPr>
          </a:p>
        </p:txBody>
      </p:sp>
      <p:pic>
        <p:nvPicPr>
          <p:cNvPr id="5" name="Picture 4">
            <a:extLst>
              <a:ext uri="{FF2B5EF4-FFF2-40B4-BE49-F238E27FC236}">
                <a16:creationId xmlns:a16="http://schemas.microsoft.com/office/drawing/2014/main" id="{E0796A59-6815-26F6-D791-C5EA4FD754EE}"/>
              </a:ext>
            </a:extLst>
          </p:cNvPr>
          <p:cNvPicPr>
            <a:picLocks noChangeAspect="1"/>
          </p:cNvPicPr>
          <p:nvPr/>
        </p:nvPicPr>
        <p:blipFill>
          <a:blip r:embed="rId4"/>
          <a:stretch>
            <a:fillRect/>
          </a:stretch>
        </p:blipFill>
        <p:spPr>
          <a:xfrm>
            <a:off x="738686" y="1900194"/>
            <a:ext cx="4362919" cy="1837659"/>
          </a:xfrm>
          <a:prstGeom prst="rect">
            <a:avLst/>
          </a:prstGeom>
        </p:spPr>
      </p:pic>
    </p:spTree>
    <p:extLst>
      <p:ext uri="{BB962C8B-B14F-4D97-AF65-F5344CB8AC3E}">
        <p14:creationId xmlns:p14="http://schemas.microsoft.com/office/powerpoint/2010/main" val="2460945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ctrTitle"/>
          </p:nvPr>
        </p:nvSpPr>
        <p:spPr>
          <a:xfrm>
            <a:off x="1964851" y="352850"/>
            <a:ext cx="5214300" cy="494531"/>
          </a:xfrm>
          <a:prstGeom prst="rect">
            <a:avLst/>
          </a:prstGeom>
        </p:spPr>
        <p:txBody>
          <a:bodyPr spcFirstLastPara="1" wrap="square" lIns="91425" tIns="91425" rIns="91425" bIns="91425" anchor="t" anchorCtr="0">
            <a:noAutofit/>
          </a:bodyPr>
          <a:lstStyle/>
          <a:p>
            <a:r>
              <a:rPr lang="en"/>
              <a:t>Delete an item</a:t>
            </a:r>
            <a:endParaRPr lang="en-US"/>
          </a:p>
        </p:txBody>
      </p:sp>
      <p:sp>
        <p:nvSpPr>
          <p:cNvPr id="238" name="Google Shape;238;p38"/>
          <p:cNvSpPr txBox="1"/>
          <p:nvPr/>
        </p:nvSpPr>
        <p:spPr>
          <a:xfrm>
            <a:off x="997692" y="1421109"/>
            <a:ext cx="3225300" cy="1431000"/>
          </a:xfrm>
          <a:prstGeom prst="rect">
            <a:avLst/>
          </a:prstGeom>
          <a:noFill/>
          <a:ln>
            <a:noFill/>
          </a:ln>
        </p:spPr>
        <p:txBody>
          <a:bodyPr spcFirstLastPara="1" wrap="square" lIns="91425" tIns="91425" rIns="91425" bIns="91425" anchor="t" anchorCtr="0">
            <a:noAutofit/>
          </a:bodyPr>
          <a:lstStyle/>
          <a:p>
            <a:r>
              <a:rPr lang="en">
                <a:solidFill>
                  <a:schemeClr val="tx2"/>
                </a:solidFill>
                <a:latin typeface="Roboto Condensed Light"/>
                <a:ea typeface="Roboto Condensed Light"/>
                <a:sym typeface="Roboto Condensed Light"/>
              </a:rPr>
              <a:t>To delete an existing item add the code below </a:t>
            </a:r>
            <a:r>
              <a:rPr lang="en" sz="1200">
                <a:solidFill>
                  <a:schemeClr val="tx2"/>
                </a:solidFill>
                <a:latin typeface="Roboto Condensed Light"/>
                <a:ea typeface="Roboto Condensed Light"/>
                <a:sym typeface="Roboto Condensed Light"/>
              </a:rPr>
              <a:t> </a:t>
            </a:r>
            <a:r>
              <a:rPr lang="en" sz="1200">
                <a:highlight>
                  <a:srgbClr val="C0C0C0"/>
                </a:highlight>
                <a:latin typeface="Consolas"/>
                <a:ea typeface="Roboto Condensed Light"/>
                <a:sym typeface="Roboto Condensed Light"/>
              </a:rPr>
              <a:t>PUT/</a:t>
            </a:r>
            <a:r>
              <a:rPr lang="en" sz="1200" err="1">
                <a:highlight>
                  <a:srgbClr val="C0C0C0"/>
                </a:highlight>
                <a:latin typeface="Consolas"/>
                <a:ea typeface="Roboto Condensed Light"/>
                <a:sym typeface="Roboto Condensed Light"/>
              </a:rPr>
              <a:t>todos</a:t>
            </a:r>
            <a:r>
              <a:rPr lang="en" sz="1200">
                <a:highlight>
                  <a:srgbClr val="C0C0C0"/>
                </a:highlight>
                <a:latin typeface="Consolas"/>
                <a:ea typeface="Roboto Condensed Light"/>
                <a:sym typeface="Roboto Condensed Light"/>
              </a:rPr>
              <a:t>/{id}</a:t>
            </a:r>
            <a:r>
              <a:rPr lang="en" sz="1200">
                <a:latin typeface="Consolas"/>
                <a:ea typeface="Roboto Condensed Light"/>
                <a:sym typeface="Roboto Condensed Light"/>
              </a:rPr>
              <a:t> </a:t>
            </a:r>
            <a:r>
              <a:rPr lang="en">
                <a:solidFill>
                  <a:schemeClr val="tx2"/>
                </a:solidFill>
                <a:latin typeface="Roboto Condensed Light"/>
                <a:ea typeface="Roboto Condensed Light"/>
                <a:sym typeface="Roboto Condensed Light"/>
              </a:rPr>
              <a:t>we created above.</a:t>
            </a:r>
            <a:endParaRPr lang="en-US">
              <a:solidFill>
                <a:schemeClr val="tx2"/>
              </a:solidFill>
              <a:latin typeface="Roboto Condensed Light"/>
              <a:ea typeface="Roboto Condensed Light"/>
            </a:endParaRPr>
          </a:p>
        </p:txBody>
      </p:sp>
      <p:cxnSp>
        <p:nvCxnSpPr>
          <p:cNvPr id="240" name="Google Shape;240;p38"/>
          <p:cNvCxnSpPr/>
          <p:nvPr/>
        </p:nvCxnSpPr>
        <p:spPr>
          <a:xfrm>
            <a:off x="5175050" y="2130875"/>
            <a:ext cx="630300" cy="0"/>
          </a:xfrm>
          <a:prstGeom prst="straightConnector1">
            <a:avLst/>
          </a:prstGeom>
          <a:noFill/>
          <a:ln w="9525" cap="flat" cmpd="sng">
            <a:solidFill>
              <a:schemeClr val="dk1"/>
            </a:solidFill>
            <a:prstDash val="solid"/>
            <a:round/>
            <a:headEnd type="none" w="med" len="med"/>
            <a:tailEnd type="none" w="med" len="med"/>
          </a:ln>
        </p:spPr>
      </p:cxnSp>
      <p:sp>
        <p:nvSpPr>
          <p:cNvPr id="241" name="Google Shape;241;p38"/>
          <p:cNvSpPr/>
          <p:nvPr/>
        </p:nvSpPr>
        <p:spPr>
          <a:xfrm>
            <a:off x="692346" y="1425370"/>
            <a:ext cx="4455600" cy="3002400"/>
          </a:xfrm>
          <a:prstGeom prst="snip2DiagRect">
            <a:avLst>
              <a:gd name="adj1" fmla="val 0"/>
              <a:gd name="adj2" fmla="val 16667"/>
            </a:avLst>
          </a:prstGeom>
          <a:solidFill>
            <a:srgbClr val="AAFFEE">
              <a:alpha val="2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8"/>
          <p:cNvSpPr txBox="1"/>
          <p:nvPr/>
        </p:nvSpPr>
        <p:spPr>
          <a:xfrm>
            <a:off x="5923744" y="1920636"/>
            <a:ext cx="3113279" cy="745727"/>
          </a:xfrm>
          <a:prstGeom prst="rect">
            <a:avLst/>
          </a:prstGeom>
          <a:noFill/>
          <a:ln>
            <a:noFill/>
          </a:ln>
        </p:spPr>
        <p:txBody>
          <a:bodyPr spcFirstLastPara="1" wrap="square" lIns="91425" tIns="91425" rIns="91425" bIns="91425" anchor="t" anchorCtr="0">
            <a:noAutofit/>
          </a:bodyPr>
          <a:lstStyle/>
          <a:p>
            <a:r>
              <a:rPr lang="en" sz="1600">
                <a:solidFill>
                  <a:schemeClr val="tx2">
                    <a:lumMod val="95000"/>
                  </a:schemeClr>
                </a:solidFill>
                <a:ea typeface="Roboto Condensed Light"/>
                <a:sym typeface="Roboto Condensed Light"/>
              </a:rPr>
              <a:t>Now, try deleting an item.</a:t>
            </a:r>
            <a:endParaRPr lang="en-US" sz="1600">
              <a:solidFill>
                <a:schemeClr val="tx2">
                  <a:lumMod val="95000"/>
                </a:schemeClr>
              </a:solidFill>
              <a:ea typeface="Roboto Condensed Light"/>
            </a:endParaRPr>
          </a:p>
        </p:txBody>
      </p:sp>
      <p:pic>
        <p:nvPicPr>
          <p:cNvPr id="4" name="Picture 3">
            <a:extLst>
              <a:ext uri="{FF2B5EF4-FFF2-40B4-BE49-F238E27FC236}">
                <a16:creationId xmlns:a16="http://schemas.microsoft.com/office/drawing/2014/main" id="{E968EF47-02A7-6666-2F0F-AB689B74F9E5}"/>
              </a:ext>
            </a:extLst>
          </p:cNvPr>
          <p:cNvPicPr>
            <a:picLocks noChangeAspect="1"/>
          </p:cNvPicPr>
          <p:nvPr/>
        </p:nvPicPr>
        <p:blipFill>
          <a:blip r:embed="rId3"/>
          <a:stretch>
            <a:fillRect/>
          </a:stretch>
        </p:blipFill>
        <p:spPr>
          <a:xfrm>
            <a:off x="818227" y="2010788"/>
            <a:ext cx="4203838" cy="2156413"/>
          </a:xfrm>
          <a:prstGeom prst="rect">
            <a:avLst/>
          </a:prstGeom>
        </p:spPr>
      </p:pic>
    </p:spTree>
    <p:extLst>
      <p:ext uri="{BB962C8B-B14F-4D97-AF65-F5344CB8AC3E}">
        <p14:creationId xmlns:p14="http://schemas.microsoft.com/office/powerpoint/2010/main" val="3254334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8"/>
          <p:cNvSpPr txBox="1">
            <a:spLocks noGrp="1"/>
          </p:cNvSpPr>
          <p:nvPr>
            <p:ph type="ctrTitle"/>
          </p:nvPr>
        </p:nvSpPr>
        <p:spPr>
          <a:xfrm flipH="1">
            <a:off x="2260329" y="2193805"/>
            <a:ext cx="5195700" cy="192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Databases</a:t>
            </a:r>
            <a:endParaRPr/>
          </a:p>
        </p:txBody>
      </p:sp>
      <p:sp>
        <p:nvSpPr>
          <p:cNvPr id="442" name="Google Shape;442;p48"/>
          <p:cNvSpPr txBox="1">
            <a:spLocks noGrp="1"/>
          </p:cNvSpPr>
          <p:nvPr>
            <p:ph type="title" idx="2"/>
          </p:nvPr>
        </p:nvSpPr>
        <p:spPr>
          <a:xfrm flipH="1">
            <a:off x="2260329" y="1881980"/>
            <a:ext cx="2979300" cy="75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05</a:t>
            </a:r>
            <a:endParaRPr/>
          </a:p>
        </p:txBody>
      </p:sp>
      <p:cxnSp>
        <p:nvCxnSpPr>
          <p:cNvPr id="443" name="Google Shape;443;p48"/>
          <p:cNvCxnSpPr/>
          <p:nvPr/>
        </p:nvCxnSpPr>
        <p:spPr>
          <a:xfrm>
            <a:off x="2162075" y="-35700"/>
            <a:ext cx="0" cy="2382600"/>
          </a:xfrm>
          <a:prstGeom prst="straightConnector1">
            <a:avLst/>
          </a:prstGeom>
          <a:noFill/>
          <a:ln w="9525" cap="flat" cmpd="sng">
            <a:solidFill>
              <a:schemeClr val="dk2"/>
            </a:solidFill>
            <a:prstDash val="solid"/>
            <a:round/>
            <a:headEnd type="none" w="med" len="med"/>
            <a:tailEnd type="none" w="med" len="med"/>
          </a:ln>
        </p:spPr>
      </p:cxnSp>
      <p:sp>
        <p:nvSpPr>
          <p:cNvPr id="444" name="Google Shape;444;p48"/>
          <p:cNvSpPr txBox="1">
            <a:spLocks noGrp="1"/>
          </p:cNvSpPr>
          <p:nvPr>
            <p:ph type="subTitle" idx="1"/>
          </p:nvPr>
        </p:nvSpPr>
        <p:spPr>
          <a:xfrm>
            <a:off x="2260329" y="3476054"/>
            <a:ext cx="4224900" cy="536700"/>
          </a:xfrm>
          <a:prstGeom prst="rect">
            <a:avLst/>
          </a:prstGeom>
        </p:spPr>
        <p:txBody>
          <a:bodyPr spcFirstLastPara="1" wrap="square" lIns="91425" tIns="91425" rIns="91425" bIns="91425" anchor="t" anchorCtr="0">
            <a:noAutofit/>
          </a:bodyPr>
          <a:lstStyle/>
          <a:p>
            <a:pPr marL="0" indent="0"/>
            <a:r>
              <a:rPr lang="en"/>
              <a:t>Let's work with a persistent database so your data will be saved even after you shut down your application.</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18B0-5E25-4F4F-80BD-00E7461FE8FB}"/>
              </a:ext>
            </a:extLst>
          </p:cNvPr>
          <p:cNvSpPr>
            <a:spLocks noGrp="1"/>
          </p:cNvSpPr>
          <p:nvPr>
            <p:ph type="ctrTitle"/>
          </p:nvPr>
        </p:nvSpPr>
        <p:spPr/>
        <p:txBody>
          <a:bodyPr/>
          <a:lstStyle/>
          <a:p>
            <a:r>
              <a:rPr lang="en-US"/>
              <a:t>Working with Databases</a:t>
            </a:r>
          </a:p>
        </p:txBody>
      </p:sp>
      <p:sp>
        <p:nvSpPr>
          <p:cNvPr id="4" name="Google Shape;444;p48">
            <a:extLst>
              <a:ext uri="{FF2B5EF4-FFF2-40B4-BE49-F238E27FC236}">
                <a16:creationId xmlns:a16="http://schemas.microsoft.com/office/drawing/2014/main" id="{B7D378B4-B020-4147-A32B-67C4B491791B}"/>
              </a:ext>
            </a:extLst>
          </p:cNvPr>
          <p:cNvSpPr txBox="1">
            <a:spLocks/>
          </p:cNvSpPr>
          <p:nvPr/>
        </p:nvSpPr>
        <p:spPr>
          <a:xfrm>
            <a:off x="1128635" y="1467108"/>
            <a:ext cx="7008656" cy="232494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600">
                <a:solidFill>
                  <a:schemeClr val="tx2"/>
                </a:solidFill>
                <a:latin typeface="Roboto Condensed Light"/>
              </a:rPr>
              <a:t>We just learned how to build a basic CRUD application with an </a:t>
            </a:r>
            <a:r>
              <a:rPr lang="en" sz="1600" b="1">
                <a:solidFill>
                  <a:schemeClr val="bg2"/>
                </a:solidFill>
                <a:latin typeface="Roboto Condensed Light"/>
              </a:rPr>
              <a:t>in-memory database</a:t>
            </a:r>
            <a:r>
              <a:rPr lang="en" sz="1600">
                <a:solidFill>
                  <a:schemeClr val="tx2"/>
                </a:solidFill>
                <a:latin typeface="Roboto Condensed Light"/>
              </a:rPr>
              <a:t>. </a:t>
            </a:r>
            <a:endParaRPr lang="en-US" sz="1600">
              <a:solidFill>
                <a:schemeClr val="tx2"/>
              </a:solidFill>
              <a:latin typeface="Roboto Condensed Light"/>
            </a:endParaRPr>
          </a:p>
          <a:p>
            <a:endParaRPr lang="en" sz="1600">
              <a:solidFill>
                <a:schemeClr val="tx2"/>
              </a:solidFill>
              <a:latin typeface="Roboto Condensed Light"/>
            </a:endParaRPr>
          </a:p>
          <a:p>
            <a:r>
              <a:rPr lang="en" sz="1600">
                <a:solidFill>
                  <a:schemeClr val="tx2"/>
                </a:solidFill>
                <a:latin typeface="Roboto Condensed Light"/>
              </a:rPr>
              <a:t>Let's step it up notch and work with a </a:t>
            </a:r>
            <a:r>
              <a:rPr lang="en" sz="1600" b="1">
                <a:solidFill>
                  <a:schemeClr val="bg2"/>
                </a:solidFill>
                <a:latin typeface="Roboto Condensed Light"/>
              </a:rPr>
              <a:t>persistent database</a:t>
            </a:r>
            <a:r>
              <a:rPr lang="en" sz="1600">
                <a:solidFill>
                  <a:schemeClr val="tx2"/>
                </a:solidFill>
                <a:latin typeface="Roboto Condensed Light"/>
              </a:rPr>
              <a:t>. Meaning your data will be saved even after you shut down your application.</a:t>
            </a:r>
            <a:endParaRPr lang="en-US" sz="1600">
              <a:solidFill>
                <a:schemeClr val="tx2"/>
              </a:solidFill>
              <a:latin typeface="Roboto Condensed Light"/>
            </a:endParaRPr>
          </a:p>
          <a:p>
            <a:endParaRPr lang="en" sz="1600">
              <a:solidFill>
                <a:schemeClr val="tx2"/>
              </a:solidFill>
              <a:latin typeface="Roboto Condensed Light"/>
            </a:endParaRPr>
          </a:p>
          <a:p>
            <a:r>
              <a:rPr lang="en" sz="1600">
                <a:solidFill>
                  <a:schemeClr val="tx2"/>
                </a:solidFill>
                <a:latin typeface="Roboto Condensed Light"/>
              </a:rPr>
              <a:t>For this tutorial we will be using </a:t>
            </a:r>
            <a:r>
              <a:rPr lang="en" sz="1600" b="1">
                <a:solidFill>
                  <a:schemeClr val="bg2"/>
                </a:solidFill>
                <a:latin typeface="Roboto Condensed Light"/>
              </a:rPr>
              <a:t>SQLite database</a:t>
            </a:r>
            <a:r>
              <a:rPr lang="en" sz="1600" b="1">
                <a:solidFill>
                  <a:schemeClr val="tx2"/>
                </a:solidFill>
                <a:latin typeface="Roboto Condensed Light"/>
              </a:rPr>
              <a:t>.</a:t>
            </a:r>
            <a:endParaRPr lang="en" sz="1600">
              <a:solidFill>
                <a:schemeClr val="tx2"/>
              </a:solidFill>
              <a:latin typeface="Roboto Condensed Light"/>
            </a:endParaRPr>
          </a:p>
        </p:txBody>
      </p:sp>
    </p:spTree>
    <p:extLst>
      <p:ext uri="{BB962C8B-B14F-4D97-AF65-F5344CB8AC3E}">
        <p14:creationId xmlns:p14="http://schemas.microsoft.com/office/powerpoint/2010/main" val="1236009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8E8A-7AA0-4D28-8FE4-CB9754228945}"/>
              </a:ext>
            </a:extLst>
          </p:cNvPr>
          <p:cNvSpPr>
            <a:spLocks noGrp="1"/>
          </p:cNvSpPr>
          <p:nvPr>
            <p:ph type="ctrTitle"/>
          </p:nvPr>
        </p:nvSpPr>
        <p:spPr>
          <a:xfrm>
            <a:off x="1964851" y="352850"/>
            <a:ext cx="5214300" cy="595926"/>
          </a:xfrm>
        </p:spPr>
        <p:txBody>
          <a:bodyPr/>
          <a:lstStyle/>
          <a:p>
            <a:r>
              <a:rPr lang="en-US"/>
              <a:t>Setup SQLite database</a:t>
            </a:r>
          </a:p>
        </p:txBody>
      </p:sp>
      <p:pic>
        <p:nvPicPr>
          <p:cNvPr id="3" name="Picture 3">
            <a:extLst>
              <a:ext uri="{FF2B5EF4-FFF2-40B4-BE49-F238E27FC236}">
                <a16:creationId xmlns:a16="http://schemas.microsoft.com/office/drawing/2014/main" id="{94F44C65-09E0-42C9-BD2F-78B2A97A9CCF}"/>
              </a:ext>
            </a:extLst>
          </p:cNvPr>
          <p:cNvPicPr>
            <a:picLocks noChangeAspect="1"/>
          </p:cNvPicPr>
          <p:nvPr/>
        </p:nvPicPr>
        <p:blipFill rotWithShape="1">
          <a:blip r:embed="rId3"/>
          <a:srcRect l="6333" t="43448" r="36826" b="29944"/>
          <a:stretch/>
        </p:blipFill>
        <p:spPr>
          <a:xfrm>
            <a:off x="619431" y="1848042"/>
            <a:ext cx="5393195" cy="514158"/>
          </a:xfrm>
          <a:prstGeom prst="rect">
            <a:avLst/>
          </a:prstGeom>
          <a:ln>
            <a:solidFill>
              <a:schemeClr val="tx2"/>
            </a:solidFill>
          </a:ln>
        </p:spPr>
      </p:pic>
      <p:pic>
        <p:nvPicPr>
          <p:cNvPr id="4" name="Picture 4" descr="Graphical user interface, text, application&#10;&#10;Description automatically generated">
            <a:extLst>
              <a:ext uri="{FF2B5EF4-FFF2-40B4-BE49-F238E27FC236}">
                <a16:creationId xmlns:a16="http://schemas.microsoft.com/office/drawing/2014/main" id="{461CC4C6-50E2-4465-8F14-21A774A42296}"/>
              </a:ext>
            </a:extLst>
          </p:cNvPr>
          <p:cNvPicPr>
            <a:picLocks noChangeAspect="1"/>
          </p:cNvPicPr>
          <p:nvPr/>
        </p:nvPicPr>
        <p:blipFill rotWithShape="1">
          <a:blip r:embed="rId4"/>
          <a:srcRect l="12050" t="46698" r="13669" b="33491"/>
          <a:stretch/>
        </p:blipFill>
        <p:spPr>
          <a:xfrm>
            <a:off x="619433" y="3044630"/>
            <a:ext cx="3811044" cy="387873"/>
          </a:xfrm>
          <a:prstGeom prst="rect">
            <a:avLst/>
          </a:prstGeom>
          <a:ln>
            <a:solidFill>
              <a:schemeClr val="tx2"/>
            </a:solidFill>
          </a:ln>
        </p:spPr>
      </p:pic>
      <p:pic>
        <p:nvPicPr>
          <p:cNvPr id="5" name="Picture 5">
            <a:extLst>
              <a:ext uri="{FF2B5EF4-FFF2-40B4-BE49-F238E27FC236}">
                <a16:creationId xmlns:a16="http://schemas.microsoft.com/office/drawing/2014/main" id="{40086CB8-7297-4D6E-A87A-CE8EF25670A4}"/>
              </a:ext>
            </a:extLst>
          </p:cNvPr>
          <p:cNvPicPr>
            <a:picLocks noChangeAspect="1"/>
          </p:cNvPicPr>
          <p:nvPr/>
        </p:nvPicPr>
        <p:blipFill rotWithShape="1">
          <a:blip r:embed="rId5"/>
          <a:srcRect l="6552" t="45333" r="37035" b="33209"/>
          <a:stretch/>
        </p:blipFill>
        <p:spPr>
          <a:xfrm>
            <a:off x="619434" y="4170914"/>
            <a:ext cx="5573990" cy="458236"/>
          </a:xfrm>
          <a:prstGeom prst="rect">
            <a:avLst/>
          </a:prstGeom>
          <a:ln>
            <a:solidFill>
              <a:schemeClr val="tx2"/>
            </a:solidFill>
          </a:ln>
        </p:spPr>
      </p:pic>
      <p:sp>
        <p:nvSpPr>
          <p:cNvPr id="7" name="Google Shape;444;p48">
            <a:extLst>
              <a:ext uri="{FF2B5EF4-FFF2-40B4-BE49-F238E27FC236}">
                <a16:creationId xmlns:a16="http://schemas.microsoft.com/office/drawing/2014/main" id="{BB71E8C9-3D4D-4C6E-A042-1EDBFF858CC2}"/>
              </a:ext>
            </a:extLst>
          </p:cNvPr>
          <p:cNvSpPr txBox="1">
            <a:spLocks/>
          </p:cNvSpPr>
          <p:nvPr/>
        </p:nvSpPr>
        <p:spPr>
          <a:xfrm>
            <a:off x="140248" y="1429714"/>
            <a:ext cx="8824551" cy="3523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b="1">
                <a:solidFill>
                  <a:schemeClr val="tx2"/>
                </a:solidFill>
                <a:latin typeface="Roboto Condensed Light"/>
              </a:rPr>
              <a:t>SQLite EF Core Database Provider</a:t>
            </a:r>
            <a:r>
              <a:rPr lang="en">
                <a:solidFill>
                  <a:schemeClr val="tx2"/>
                </a:solidFill>
                <a:latin typeface="Roboto Condensed Light"/>
              </a:rPr>
              <a:t>: can access many different databases through plug-in libraries called database providers.</a:t>
            </a:r>
            <a:endParaRPr lang="en-US">
              <a:solidFill>
                <a:schemeClr val="tx2"/>
              </a:solidFill>
            </a:endParaRPr>
          </a:p>
        </p:txBody>
      </p:sp>
      <p:sp>
        <p:nvSpPr>
          <p:cNvPr id="8" name="Google Shape;444;p48">
            <a:extLst>
              <a:ext uri="{FF2B5EF4-FFF2-40B4-BE49-F238E27FC236}">
                <a16:creationId xmlns:a16="http://schemas.microsoft.com/office/drawing/2014/main" id="{91B6521B-D242-494C-922F-EA14CDEF2EA2}"/>
              </a:ext>
            </a:extLst>
          </p:cNvPr>
          <p:cNvSpPr txBox="1">
            <a:spLocks/>
          </p:cNvSpPr>
          <p:nvPr/>
        </p:nvSpPr>
        <p:spPr>
          <a:xfrm>
            <a:off x="2453900" y="747601"/>
            <a:ext cx="4224900" cy="536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a:solidFill>
                  <a:schemeClr val="tx2"/>
                </a:solidFill>
                <a:latin typeface="Roboto Condensed Light"/>
              </a:rPr>
              <a:t>Install the following tools and packages</a:t>
            </a:r>
            <a:endParaRPr lang="en-US">
              <a:solidFill>
                <a:schemeClr val="tx2"/>
              </a:solidFill>
            </a:endParaRPr>
          </a:p>
        </p:txBody>
      </p:sp>
      <p:sp>
        <p:nvSpPr>
          <p:cNvPr id="9" name="Google Shape;444;p48">
            <a:extLst>
              <a:ext uri="{FF2B5EF4-FFF2-40B4-BE49-F238E27FC236}">
                <a16:creationId xmlns:a16="http://schemas.microsoft.com/office/drawing/2014/main" id="{5E85223C-0063-406D-B93C-05DA8F3BBA15}"/>
              </a:ext>
            </a:extLst>
          </p:cNvPr>
          <p:cNvSpPr txBox="1">
            <a:spLocks/>
          </p:cNvSpPr>
          <p:nvPr/>
        </p:nvSpPr>
        <p:spPr>
          <a:xfrm>
            <a:off x="140247" y="2618802"/>
            <a:ext cx="8824551" cy="3523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b="1">
                <a:solidFill>
                  <a:schemeClr val="tx2"/>
                </a:solidFill>
                <a:latin typeface="Roboto Condensed Light"/>
              </a:rPr>
              <a:t>Entity Framework Core tools</a:t>
            </a:r>
            <a:r>
              <a:rPr lang="en">
                <a:solidFill>
                  <a:schemeClr val="tx2"/>
                </a:solidFill>
                <a:latin typeface="Roboto Condensed Light"/>
              </a:rPr>
              <a:t>: tools for Entity Framework Core perform design-time development tasks. </a:t>
            </a:r>
          </a:p>
        </p:txBody>
      </p:sp>
      <p:sp>
        <p:nvSpPr>
          <p:cNvPr id="11" name="Google Shape;444;p48">
            <a:extLst>
              <a:ext uri="{FF2B5EF4-FFF2-40B4-BE49-F238E27FC236}">
                <a16:creationId xmlns:a16="http://schemas.microsoft.com/office/drawing/2014/main" id="{4A1CE460-F77B-4C9F-9F45-6DBEF318A09D}"/>
              </a:ext>
            </a:extLst>
          </p:cNvPr>
          <p:cNvSpPr txBox="1">
            <a:spLocks/>
          </p:cNvSpPr>
          <p:nvPr/>
        </p:nvSpPr>
        <p:spPr>
          <a:xfrm>
            <a:off x="140246" y="3771019"/>
            <a:ext cx="8824551" cy="3523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dirty="0">
                <a:solidFill>
                  <a:schemeClr val="tx2"/>
                </a:solidFill>
                <a:latin typeface="Consolas"/>
              </a:rPr>
              <a:t>Microsoft.EntityFrameworkCore.Design</a:t>
            </a:r>
            <a:r>
              <a:rPr lang="en">
                <a:solidFill>
                  <a:schemeClr val="tx2"/>
                </a:solidFill>
                <a:latin typeface="Roboto Condensed Light"/>
              </a:rPr>
              <a:t>: contains all the design-time logic for EF core to create your database.</a:t>
            </a:r>
            <a:r>
              <a:rPr lang="en"/>
              <a:t> </a:t>
            </a:r>
            <a:endParaRPr lang="en">
              <a:solidFill>
                <a:schemeClr val="tx2"/>
              </a:solidFill>
              <a:latin typeface="Roboto Condensed Light"/>
            </a:endParaRPr>
          </a:p>
        </p:txBody>
      </p:sp>
    </p:spTree>
    <p:extLst>
      <p:ext uri="{BB962C8B-B14F-4D97-AF65-F5344CB8AC3E}">
        <p14:creationId xmlns:p14="http://schemas.microsoft.com/office/powerpoint/2010/main" val="4165102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ctrTitle"/>
          </p:nvPr>
        </p:nvSpPr>
        <p:spPr>
          <a:xfrm>
            <a:off x="1964851" y="205366"/>
            <a:ext cx="5214300" cy="946200"/>
          </a:xfrm>
          <a:prstGeom prst="rect">
            <a:avLst/>
          </a:prstGeom>
        </p:spPr>
        <p:txBody>
          <a:bodyPr spcFirstLastPara="1" wrap="square" lIns="91425" tIns="91425" rIns="91425" bIns="91425" anchor="t" anchorCtr="0">
            <a:noAutofit/>
          </a:bodyPr>
          <a:lstStyle/>
          <a:p>
            <a:r>
              <a:rPr lang="en" sz="2800"/>
              <a:t>Enable database creation</a:t>
            </a:r>
            <a:endParaRPr lang="en-US"/>
          </a:p>
        </p:txBody>
      </p:sp>
      <p:sp>
        <p:nvSpPr>
          <p:cNvPr id="260" name="Google Shape;260;p39"/>
          <p:cNvSpPr txBox="1">
            <a:spLocks noGrp="1"/>
          </p:cNvSpPr>
          <p:nvPr>
            <p:ph type="title" idx="2"/>
          </p:nvPr>
        </p:nvSpPr>
        <p:spPr>
          <a:xfrm>
            <a:off x="1261788" y="995802"/>
            <a:ext cx="4431474" cy="736065"/>
          </a:xfrm>
          <a:prstGeom prst="rect">
            <a:avLst/>
          </a:prstGeom>
        </p:spPr>
        <p:txBody>
          <a:bodyPr spcFirstLastPara="1" wrap="square" lIns="91425" tIns="91425" rIns="91425" bIns="91425" anchor="ctr" anchorCtr="0">
            <a:noAutofit/>
          </a:bodyPr>
          <a:lstStyle/>
          <a:p>
            <a:pPr algn="l"/>
            <a:r>
              <a:rPr lang="en" sz="1800"/>
              <a:t>Set the database connection string</a:t>
            </a:r>
            <a:endParaRPr lang="en-US" sz="1800"/>
          </a:p>
        </p:txBody>
      </p:sp>
      <p:sp>
        <p:nvSpPr>
          <p:cNvPr id="10" name="Google Shape;260;p39">
            <a:extLst>
              <a:ext uri="{FF2B5EF4-FFF2-40B4-BE49-F238E27FC236}">
                <a16:creationId xmlns:a16="http://schemas.microsoft.com/office/drawing/2014/main" id="{FCC8E001-C84E-4C01-B1C4-219515338402}"/>
              </a:ext>
            </a:extLst>
          </p:cNvPr>
          <p:cNvSpPr txBox="1">
            <a:spLocks/>
          </p:cNvSpPr>
          <p:nvPr/>
        </p:nvSpPr>
        <p:spPr>
          <a:xfrm>
            <a:off x="2317526" y="1885621"/>
            <a:ext cx="5473078" cy="7360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4800"/>
              <a:buFont typeface="Exo 2"/>
              <a:buNone/>
              <a:defRPr sz="6000" b="1" i="0" u="none" strike="noStrike" cap="none">
                <a:solidFill>
                  <a:schemeClr val="dk2"/>
                </a:solidFill>
                <a:latin typeface="Exo 2"/>
                <a:ea typeface="Exo 2"/>
                <a:cs typeface="Exo 2"/>
                <a:sym typeface="Exo 2"/>
              </a:defRPr>
            </a:lvl1pPr>
            <a:lvl2pPr marR="0" lvl="1"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pPr algn="l"/>
            <a:r>
              <a:rPr lang="en" sz="1800"/>
              <a:t>Migrate your data model to a SQLite database. Create a data model</a:t>
            </a:r>
            <a:endParaRPr lang="en-US"/>
          </a:p>
        </p:txBody>
      </p:sp>
      <p:sp>
        <p:nvSpPr>
          <p:cNvPr id="29" name="Google Shape;260;p39">
            <a:extLst>
              <a:ext uri="{FF2B5EF4-FFF2-40B4-BE49-F238E27FC236}">
                <a16:creationId xmlns:a16="http://schemas.microsoft.com/office/drawing/2014/main" id="{80E38E38-CFB4-4420-A860-588868F43284}"/>
              </a:ext>
            </a:extLst>
          </p:cNvPr>
          <p:cNvSpPr txBox="1">
            <a:spLocks/>
          </p:cNvSpPr>
          <p:nvPr/>
        </p:nvSpPr>
        <p:spPr>
          <a:xfrm>
            <a:off x="3580357" y="4051790"/>
            <a:ext cx="4459126" cy="7360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4800"/>
              <a:buFont typeface="Exo 2"/>
              <a:buNone/>
              <a:defRPr sz="6000" b="1" i="0" u="none" strike="noStrike" cap="none">
                <a:solidFill>
                  <a:schemeClr val="dk2"/>
                </a:solidFill>
                <a:latin typeface="Exo 2"/>
                <a:ea typeface="Exo 2"/>
                <a:cs typeface="Exo 2"/>
                <a:sym typeface="Exo 2"/>
              </a:defRPr>
            </a:lvl1pPr>
            <a:lvl2pPr marR="0" lvl="1"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pPr algn="l"/>
            <a:r>
              <a:rPr lang="en" sz="1800"/>
              <a:t>Create your database and schema</a:t>
            </a:r>
            <a:endParaRPr lang="en-US"/>
          </a:p>
        </p:txBody>
      </p:sp>
      <p:sp>
        <p:nvSpPr>
          <p:cNvPr id="16" name="Title 15">
            <a:extLst>
              <a:ext uri="{FF2B5EF4-FFF2-40B4-BE49-F238E27FC236}">
                <a16:creationId xmlns:a16="http://schemas.microsoft.com/office/drawing/2014/main" id="{AE8B430F-A856-4459-95BF-83B835BAA9AD}"/>
              </a:ext>
            </a:extLst>
          </p:cNvPr>
          <p:cNvSpPr>
            <a:spLocks noGrp="1"/>
          </p:cNvSpPr>
          <p:nvPr>
            <p:ph type="title" idx="3"/>
          </p:nvPr>
        </p:nvSpPr>
        <p:spPr>
          <a:xfrm>
            <a:off x="178369" y="1083471"/>
            <a:ext cx="1081588" cy="754500"/>
          </a:xfrm>
        </p:spPr>
        <p:txBody>
          <a:bodyPr/>
          <a:lstStyle/>
          <a:p>
            <a:r>
              <a:rPr lang="en-US"/>
              <a:t>01</a:t>
            </a:r>
          </a:p>
        </p:txBody>
      </p:sp>
      <p:sp>
        <p:nvSpPr>
          <p:cNvPr id="17" name="Title 15">
            <a:extLst>
              <a:ext uri="{FF2B5EF4-FFF2-40B4-BE49-F238E27FC236}">
                <a16:creationId xmlns:a16="http://schemas.microsoft.com/office/drawing/2014/main" id="{4ED841A1-7E35-4312-B85A-E8075DC8F114}"/>
              </a:ext>
            </a:extLst>
          </p:cNvPr>
          <p:cNvSpPr txBox="1">
            <a:spLocks/>
          </p:cNvSpPr>
          <p:nvPr/>
        </p:nvSpPr>
        <p:spPr>
          <a:xfrm>
            <a:off x="1261762" y="1927201"/>
            <a:ext cx="1155329" cy="754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4800"/>
              <a:buFont typeface="Exo 2"/>
              <a:buNone/>
              <a:defRPr sz="6000" b="1" i="0" u="none" strike="noStrike" cap="none">
                <a:solidFill>
                  <a:schemeClr val="dk2"/>
                </a:solidFill>
                <a:latin typeface="Exo 2"/>
                <a:ea typeface="Exo 2"/>
                <a:cs typeface="Exo 2"/>
                <a:sym typeface="Exo 2"/>
              </a:defRPr>
            </a:lvl1pPr>
            <a:lvl2pPr marR="0" lvl="1"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US"/>
              <a:t>02</a:t>
            </a:r>
          </a:p>
        </p:txBody>
      </p:sp>
      <p:sp>
        <p:nvSpPr>
          <p:cNvPr id="38" name="Title 15">
            <a:extLst>
              <a:ext uri="{FF2B5EF4-FFF2-40B4-BE49-F238E27FC236}">
                <a16:creationId xmlns:a16="http://schemas.microsoft.com/office/drawing/2014/main" id="{2C17FEEB-D170-46A6-BB72-B2ADE2768DD0}"/>
              </a:ext>
            </a:extLst>
          </p:cNvPr>
          <p:cNvSpPr txBox="1">
            <a:spLocks/>
          </p:cNvSpPr>
          <p:nvPr/>
        </p:nvSpPr>
        <p:spPr>
          <a:xfrm>
            <a:off x="2413978" y="4222420"/>
            <a:ext cx="1173765" cy="754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4800"/>
              <a:buFont typeface="Exo 2"/>
              <a:buNone/>
              <a:defRPr sz="6000" b="1" i="0" u="none" strike="noStrike" cap="none">
                <a:solidFill>
                  <a:schemeClr val="dk2"/>
                </a:solidFill>
                <a:latin typeface="Exo 2"/>
                <a:ea typeface="Exo 2"/>
                <a:cs typeface="Exo 2"/>
                <a:sym typeface="Exo 2"/>
              </a:defRPr>
            </a:lvl1pPr>
            <a:lvl2pPr marR="0" lvl="1"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chemeClr val="dk2"/>
              </a:buClr>
              <a:buSzPts val="6000"/>
              <a:buFont typeface="Fira Sans Extra Condensed Medium"/>
              <a:buNone/>
              <a:defRPr sz="6000" b="0" i="0" u="none" strike="noStrike" cap="none">
                <a:solidFill>
                  <a:schemeClr val="dk2"/>
                </a:solidFill>
                <a:latin typeface="Fira Sans Extra Condensed Medium"/>
                <a:ea typeface="Fira Sans Extra Condensed Medium"/>
                <a:cs typeface="Fira Sans Extra Condensed Medium"/>
                <a:sym typeface="Fira Sans Extra Condensed Medium"/>
              </a:defRPr>
            </a:lvl9pPr>
          </a:lstStyle>
          <a:p>
            <a:r>
              <a:rPr lang="en-US"/>
              <a:t>03</a:t>
            </a:r>
          </a:p>
        </p:txBody>
      </p:sp>
      <p:pic>
        <p:nvPicPr>
          <p:cNvPr id="6" name="Picture 6" descr="Text&#10;&#10;Description automatically generated">
            <a:extLst>
              <a:ext uri="{FF2B5EF4-FFF2-40B4-BE49-F238E27FC236}">
                <a16:creationId xmlns:a16="http://schemas.microsoft.com/office/drawing/2014/main" id="{EFED4E86-2C88-4036-A7C3-D4930A77CA34}"/>
              </a:ext>
            </a:extLst>
          </p:cNvPr>
          <p:cNvPicPr>
            <a:picLocks noChangeAspect="1"/>
          </p:cNvPicPr>
          <p:nvPr/>
        </p:nvPicPr>
        <p:blipFill rotWithShape="1">
          <a:blip r:embed="rId3"/>
          <a:srcRect l="13131" t="31925" r="14815" b="22280"/>
          <a:stretch/>
        </p:blipFill>
        <p:spPr>
          <a:xfrm>
            <a:off x="2416892" y="2719827"/>
            <a:ext cx="3239414" cy="1331332"/>
          </a:xfrm>
          <a:prstGeom prst="rect">
            <a:avLst/>
          </a:prstGeom>
          <a:ln>
            <a:solidFill>
              <a:schemeClr val="tx2"/>
            </a:solidFill>
          </a:ln>
        </p:spPr>
      </p:pic>
    </p:spTree>
    <p:extLst>
      <p:ext uri="{BB962C8B-B14F-4D97-AF65-F5344CB8AC3E}">
        <p14:creationId xmlns:p14="http://schemas.microsoft.com/office/powerpoint/2010/main" val="78493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ctrTitle"/>
          </p:nvPr>
        </p:nvSpPr>
        <p:spPr>
          <a:xfrm>
            <a:off x="2422690" y="-637106"/>
            <a:ext cx="4309403" cy="1655128"/>
          </a:xfrm>
          <a:prstGeom prst="rect">
            <a:avLst/>
          </a:prstGeom>
        </p:spPr>
        <p:txBody>
          <a:bodyPr spcFirstLastPara="1" wrap="square" lIns="91425" tIns="91425" rIns="91425" bIns="91425" anchor="b" anchorCtr="0">
            <a:noAutofit/>
          </a:bodyPr>
          <a:lstStyle/>
          <a:p>
            <a:r>
              <a:rPr lang="en"/>
              <a:t>Set connection string</a:t>
            </a:r>
            <a:endParaRPr lang="en-US"/>
          </a:p>
        </p:txBody>
      </p:sp>
      <p:sp>
        <p:nvSpPr>
          <p:cNvPr id="188" name="Google Shape;188;p34"/>
          <p:cNvSpPr txBox="1">
            <a:spLocks noGrp="1"/>
          </p:cNvSpPr>
          <p:nvPr>
            <p:ph type="subTitle" idx="1"/>
          </p:nvPr>
        </p:nvSpPr>
        <p:spPr>
          <a:xfrm>
            <a:off x="914447" y="1146006"/>
            <a:ext cx="7257537" cy="544353"/>
          </a:xfrm>
          <a:prstGeom prst="rect">
            <a:avLst/>
          </a:prstGeom>
        </p:spPr>
        <p:txBody>
          <a:bodyPr spcFirstLastPara="1" wrap="square" lIns="91425" tIns="91425" rIns="91425" bIns="91425" anchor="t" anchorCtr="0">
            <a:noAutofit/>
          </a:bodyPr>
          <a:lstStyle/>
          <a:p>
            <a:pPr marL="0" indent="0"/>
            <a:r>
              <a:rPr lang="en" sz="1600"/>
              <a:t>In </a:t>
            </a:r>
            <a:r>
              <a:rPr lang="en" sz="1600" err="1">
                <a:solidFill>
                  <a:srgbClr val="000000"/>
                </a:solidFill>
                <a:highlight>
                  <a:srgbClr val="C0C0C0"/>
                </a:highlight>
                <a:latin typeface="Consolas"/>
              </a:rPr>
              <a:t>Program.cs</a:t>
            </a:r>
            <a:r>
              <a:rPr lang="en" sz="1600"/>
              <a:t> below your app builder </a:t>
            </a:r>
            <a:r>
              <a:rPr lang="en" sz="1600">
                <a:solidFill>
                  <a:srgbClr val="000000"/>
                </a:solidFill>
                <a:highlight>
                  <a:srgbClr val="C0C0C0"/>
                </a:highlight>
                <a:latin typeface="Consolas"/>
              </a:rPr>
              <a:t>var builder = </a:t>
            </a:r>
            <a:r>
              <a:rPr lang="en" sz="1600" err="1">
                <a:solidFill>
                  <a:srgbClr val="000000"/>
                </a:solidFill>
                <a:highlight>
                  <a:srgbClr val="C0C0C0"/>
                </a:highlight>
                <a:latin typeface="Consolas"/>
              </a:rPr>
              <a:t>WebApplication.CreateBuilder</a:t>
            </a:r>
            <a:r>
              <a:rPr lang="en" sz="1600">
                <a:solidFill>
                  <a:srgbClr val="000000"/>
                </a:solidFill>
                <a:highlight>
                  <a:srgbClr val="C0C0C0"/>
                </a:highlight>
                <a:latin typeface="Consolas"/>
              </a:rPr>
              <a:t>(</a:t>
            </a:r>
            <a:r>
              <a:rPr lang="en" sz="1600" err="1">
                <a:solidFill>
                  <a:srgbClr val="000000"/>
                </a:solidFill>
                <a:highlight>
                  <a:srgbClr val="C0C0C0"/>
                </a:highlight>
                <a:latin typeface="Consolas"/>
              </a:rPr>
              <a:t>args</a:t>
            </a:r>
            <a:r>
              <a:rPr lang="en" sz="1600">
                <a:solidFill>
                  <a:srgbClr val="000000"/>
                </a:solidFill>
                <a:highlight>
                  <a:srgbClr val="C0C0C0"/>
                </a:highlight>
                <a:latin typeface="Consolas"/>
              </a:rPr>
              <a:t>);</a:t>
            </a:r>
            <a:r>
              <a:rPr lang="en" sz="1600"/>
              <a:t> add a connection string.</a:t>
            </a:r>
            <a:endParaRPr lang="en-US" sz="1600"/>
          </a:p>
        </p:txBody>
      </p:sp>
      <p:pic>
        <p:nvPicPr>
          <p:cNvPr id="4" name="Picture 4" descr="Text&#10;&#10;Description automatically generated">
            <a:extLst>
              <a:ext uri="{FF2B5EF4-FFF2-40B4-BE49-F238E27FC236}">
                <a16:creationId xmlns:a16="http://schemas.microsoft.com/office/drawing/2014/main" id="{04524636-9E7E-4C47-88C1-666781A33BDE}"/>
              </a:ext>
            </a:extLst>
          </p:cNvPr>
          <p:cNvPicPr>
            <a:picLocks noChangeAspect="1"/>
          </p:cNvPicPr>
          <p:nvPr/>
        </p:nvPicPr>
        <p:blipFill rotWithShape="1">
          <a:blip r:embed="rId3"/>
          <a:srcRect l="6412" t="46969" r="7094" b="30263"/>
          <a:stretch/>
        </p:blipFill>
        <p:spPr>
          <a:xfrm>
            <a:off x="269158" y="2605616"/>
            <a:ext cx="8604940" cy="467403"/>
          </a:xfrm>
          <a:prstGeom prst="rect">
            <a:avLst/>
          </a:prstGeom>
          <a:ln>
            <a:solidFill>
              <a:schemeClr val="tx2"/>
            </a:solidFill>
          </a:ln>
        </p:spPr>
      </p:pic>
    </p:spTree>
    <p:extLst>
      <p:ext uri="{BB962C8B-B14F-4D97-AF65-F5344CB8AC3E}">
        <p14:creationId xmlns:p14="http://schemas.microsoft.com/office/powerpoint/2010/main" val="1415851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ctrTitle"/>
          </p:nvPr>
        </p:nvSpPr>
        <p:spPr>
          <a:xfrm>
            <a:off x="2422690" y="-637106"/>
            <a:ext cx="4309403" cy="1655128"/>
          </a:xfrm>
          <a:prstGeom prst="rect">
            <a:avLst/>
          </a:prstGeom>
        </p:spPr>
        <p:txBody>
          <a:bodyPr spcFirstLastPara="1" wrap="square" lIns="91425" tIns="91425" rIns="91425" bIns="91425" anchor="b" anchorCtr="0">
            <a:noAutofit/>
          </a:bodyPr>
          <a:lstStyle/>
          <a:p>
            <a:r>
              <a:rPr lang="en"/>
              <a:t>Add context to your services</a:t>
            </a:r>
            <a:endParaRPr lang="en-US"/>
          </a:p>
        </p:txBody>
      </p:sp>
      <p:sp>
        <p:nvSpPr>
          <p:cNvPr id="188" name="Google Shape;188;p34"/>
          <p:cNvSpPr txBox="1">
            <a:spLocks noGrp="1"/>
          </p:cNvSpPr>
          <p:nvPr>
            <p:ph type="subTitle" idx="1"/>
          </p:nvPr>
        </p:nvSpPr>
        <p:spPr>
          <a:xfrm>
            <a:off x="914447" y="1146006"/>
            <a:ext cx="7257537" cy="544353"/>
          </a:xfrm>
          <a:prstGeom prst="rect">
            <a:avLst/>
          </a:prstGeom>
        </p:spPr>
        <p:txBody>
          <a:bodyPr spcFirstLastPara="1" wrap="square" lIns="91425" tIns="91425" rIns="91425" bIns="91425" anchor="t" anchorCtr="0">
            <a:noAutofit/>
          </a:bodyPr>
          <a:lstStyle/>
          <a:p>
            <a:r>
              <a:rPr lang="en" sz="1600"/>
              <a:t>Now we are going to replace the in-memory database with a persistent database.</a:t>
            </a:r>
            <a:endParaRPr lang="en-US"/>
          </a:p>
          <a:p>
            <a:endParaRPr lang="en" sz="1600"/>
          </a:p>
          <a:p>
            <a:r>
              <a:rPr lang="en" sz="1600"/>
              <a:t>Replace your current in-memory database implementation </a:t>
            </a:r>
            <a:r>
              <a:rPr lang="en" sz="1600" err="1">
                <a:latin typeface="Consolas"/>
              </a:rPr>
              <a:t>builder.Services.AddDbContext</a:t>
            </a:r>
            <a:r>
              <a:rPr lang="en" sz="1600">
                <a:latin typeface="Consolas"/>
              </a:rPr>
              <a:t>&lt;</a:t>
            </a:r>
            <a:r>
              <a:rPr lang="en" sz="1600" err="1">
                <a:latin typeface="Consolas"/>
              </a:rPr>
              <a:t>TodoDb</a:t>
            </a:r>
            <a:r>
              <a:rPr lang="en" sz="1600">
                <a:latin typeface="Consolas"/>
              </a:rPr>
              <a:t>&gt;(options =&gt; </a:t>
            </a:r>
            <a:r>
              <a:rPr lang="en" sz="1600" err="1">
                <a:latin typeface="Consolas"/>
              </a:rPr>
              <a:t>options.UseInMemoryDatabase</a:t>
            </a:r>
            <a:r>
              <a:rPr lang="en" sz="1600">
                <a:latin typeface="Consolas"/>
              </a:rPr>
              <a:t>("items"));</a:t>
            </a:r>
            <a:r>
              <a:rPr lang="en" sz="1600"/>
              <a:t> in your build services with the SQLite one below:</a:t>
            </a:r>
            <a:endParaRPr lang="en"/>
          </a:p>
          <a:p>
            <a:pPr marL="0" indent="0"/>
            <a:endParaRPr lang="en" sz="1600"/>
          </a:p>
        </p:txBody>
      </p:sp>
      <p:pic>
        <p:nvPicPr>
          <p:cNvPr id="2" name="Picture 2" descr="Graphical user interface, application&#10;&#10;Description automatically generated">
            <a:extLst>
              <a:ext uri="{FF2B5EF4-FFF2-40B4-BE49-F238E27FC236}">
                <a16:creationId xmlns:a16="http://schemas.microsoft.com/office/drawing/2014/main" id="{CEFD4E23-1B01-4D75-B028-619EFA71E411}"/>
              </a:ext>
            </a:extLst>
          </p:cNvPr>
          <p:cNvPicPr>
            <a:picLocks noChangeAspect="1"/>
          </p:cNvPicPr>
          <p:nvPr/>
        </p:nvPicPr>
        <p:blipFill rotWithShape="1">
          <a:blip r:embed="rId3"/>
          <a:srcRect l="10187" t="46798" r="11545" b="34483"/>
          <a:stretch/>
        </p:blipFill>
        <p:spPr>
          <a:xfrm>
            <a:off x="1264675" y="3308289"/>
            <a:ext cx="6604241" cy="542453"/>
          </a:xfrm>
          <a:prstGeom prst="rect">
            <a:avLst/>
          </a:prstGeom>
          <a:ln>
            <a:solidFill>
              <a:schemeClr val="tx2"/>
            </a:solidFill>
          </a:ln>
        </p:spPr>
      </p:pic>
    </p:spTree>
    <p:extLst>
      <p:ext uri="{BB962C8B-B14F-4D97-AF65-F5344CB8AC3E}">
        <p14:creationId xmlns:p14="http://schemas.microsoft.com/office/powerpoint/2010/main" val="3243852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86B3-22BC-4C75-9F50-24678ED545B8}"/>
              </a:ext>
            </a:extLst>
          </p:cNvPr>
          <p:cNvSpPr>
            <a:spLocks noGrp="1"/>
          </p:cNvSpPr>
          <p:nvPr>
            <p:ph type="ctrTitle"/>
          </p:nvPr>
        </p:nvSpPr>
        <p:spPr>
          <a:xfrm>
            <a:off x="2638350" y="376498"/>
            <a:ext cx="3867300" cy="680657"/>
          </a:xfrm>
        </p:spPr>
        <p:txBody>
          <a:bodyPr/>
          <a:lstStyle/>
          <a:p>
            <a:r>
              <a:rPr lang="en-US"/>
              <a:t>Migrate data model</a:t>
            </a:r>
          </a:p>
        </p:txBody>
      </p:sp>
      <p:sp>
        <p:nvSpPr>
          <p:cNvPr id="3" name="Subtitle 2">
            <a:extLst>
              <a:ext uri="{FF2B5EF4-FFF2-40B4-BE49-F238E27FC236}">
                <a16:creationId xmlns:a16="http://schemas.microsoft.com/office/drawing/2014/main" id="{18CE9EC8-9434-4933-8F9A-9D92DADBDB66}"/>
              </a:ext>
            </a:extLst>
          </p:cNvPr>
          <p:cNvSpPr>
            <a:spLocks noGrp="1"/>
          </p:cNvSpPr>
          <p:nvPr>
            <p:ph type="subTitle" idx="1"/>
          </p:nvPr>
        </p:nvSpPr>
        <p:spPr>
          <a:xfrm>
            <a:off x="1169068" y="1226531"/>
            <a:ext cx="6676817" cy="781580"/>
          </a:xfrm>
        </p:spPr>
        <p:txBody>
          <a:bodyPr/>
          <a:lstStyle/>
          <a:p>
            <a:r>
              <a:rPr lang="en-US" sz="1600"/>
              <a:t>With EF Core migration tool, you can now start your first migration </a:t>
            </a:r>
            <a:r>
              <a:rPr lang="en-US" sz="1400" err="1">
                <a:solidFill>
                  <a:srgbClr val="000000"/>
                </a:solidFill>
                <a:highlight>
                  <a:srgbClr val="C0C0C0"/>
                </a:highlight>
                <a:latin typeface="Consolas"/>
              </a:rPr>
              <a:t>InitialCreate</a:t>
            </a:r>
            <a:r>
              <a:rPr lang="en-US" sz="1600"/>
              <a:t>. In a terminal window, run the </a:t>
            </a:r>
            <a:r>
              <a:rPr lang="en-US" sz="1400">
                <a:solidFill>
                  <a:srgbClr val="000000"/>
                </a:solidFill>
                <a:highlight>
                  <a:srgbClr val="C0C0C0"/>
                </a:highlight>
                <a:latin typeface="Consolas"/>
              </a:rPr>
              <a:t>migrations</a:t>
            </a:r>
            <a:r>
              <a:rPr lang="en-US" sz="1600"/>
              <a:t> command below:</a:t>
            </a:r>
            <a:endParaRPr lang="en-US"/>
          </a:p>
        </p:txBody>
      </p:sp>
      <p:sp>
        <p:nvSpPr>
          <p:cNvPr id="5" name="Subtitle 2">
            <a:extLst>
              <a:ext uri="{FF2B5EF4-FFF2-40B4-BE49-F238E27FC236}">
                <a16:creationId xmlns:a16="http://schemas.microsoft.com/office/drawing/2014/main" id="{3265BCDF-0DEA-4C89-869A-66B9F1907FC3}"/>
              </a:ext>
            </a:extLst>
          </p:cNvPr>
          <p:cNvSpPr txBox="1">
            <a:spLocks/>
          </p:cNvSpPr>
          <p:nvPr/>
        </p:nvSpPr>
        <p:spPr>
          <a:xfrm>
            <a:off x="1242810" y="2922596"/>
            <a:ext cx="6603074" cy="7815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lt2"/>
              </a:buClr>
              <a:buSzPts val="12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9pPr>
          </a:lstStyle>
          <a:p>
            <a:r>
              <a:rPr lang="en-US" sz="1600"/>
              <a:t>EF Core will create a folder called Migrations in your project directory containing two files</a:t>
            </a:r>
            <a:endParaRPr lang="en-US" sz="1600" i="1"/>
          </a:p>
        </p:txBody>
      </p:sp>
      <p:pic>
        <p:nvPicPr>
          <p:cNvPr id="6" name="Picture 6">
            <a:extLst>
              <a:ext uri="{FF2B5EF4-FFF2-40B4-BE49-F238E27FC236}">
                <a16:creationId xmlns:a16="http://schemas.microsoft.com/office/drawing/2014/main" id="{0634B86A-8AE8-4272-9EE9-AE1A95C43DA2}"/>
              </a:ext>
            </a:extLst>
          </p:cNvPr>
          <p:cNvPicPr>
            <a:picLocks noChangeAspect="1"/>
          </p:cNvPicPr>
          <p:nvPr/>
        </p:nvPicPr>
        <p:blipFill rotWithShape="1">
          <a:blip r:embed="rId3"/>
          <a:srcRect l="11728" t="46154" r="11111" b="32417"/>
          <a:stretch/>
        </p:blipFill>
        <p:spPr>
          <a:xfrm>
            <a:off x="2794819" y="2112078"/>
            <a:ext cx="3460926" cy="360949"/>
          </a:xfrm>
          <a:prstGeom prst="rect">
            <a:avLst/>
          </a:prstGeom>
          <a:ln>
            <a:solidFill>
              <a:schemeClr val="tx2"/>
            </a:solidFill>
          </a:ln>
        </p:spPr>
      </p:pic>
      <p:pic>
        <p:nvPicPr>
          <p:cNvPr id="7" name="Picture 7" descr="Text&#10;&#10;Description automatically generated">
            <a:extLst>
              <a:ext uri="{FF2B5EF4-FFF2-40B4-BE49-F238E27FC236}">
                <a16:creationId xmlns:a16="http://schemas.microsoft.com/office/drawing/2014/main" id="{55FF7448-DF67-4B9A-A13E-327F396E74F0}"/>
              </a:ext>
            </a:extLst>
          </p:cNvPr>
          <p:cNvPicPr>
            <a:picLocks noChangeAspect="1"/>
          </p:cNvPicPr>
          <p:nvPr/>
        </p:nvPicPr>
        <p:blipFill>
          <a:blip r:embed="rId4"/>
          <a:stretch>
            <a:fillRect/>
          </a:stretch>
        </p:blipFill>
        <p:spPr>
          <a:xfrm>
            <a:off x="3419475" y="3885125"/>
            <a:ext cx="2305050" cy="581025"/>
          </a:xfrm>
          <a:prstGeom prst="rect">
            <a:avLst/>
          </a:prstGeom>
          <a:ln>
            <a:solidFill>
              <a:schemeClr val="tx2"/>
            </a:solidFill>
          </a:ln>
        </p:spPr>
      </p:pic>
    </p:spTree>
    <p:extLst>
      <p:ext uri="{BB962C8B-B14F-4D97-AF65-F5344CB8AC3E}">
        <p14:creationId xmlns:p14="http://schemas.microsoft.com/office/powerpoint/2010/main" val="248803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ctrTitle"/>
          </p:nvPr>
        </p:nvSpPr>
        <p:spPr>
          <a:xfrm flipH="1">
            <a:off x="1147650" y="3085150"/>
            <a:ext cx="5005500" cy="1022100"/>
          </a:xfrm>
          <a:prstGeom prst="rect">
            <a:avLst/>
          </a:prstGeom>
        </p:spPr>
        <p:txBody>
          <a:bodyPr spcFirstLastPara="1" wrap="square" lIns="91425" tIns="91425" rIns="91425" bIns="91425" anchor="ctr" anchorCtr="0">
            <a:noAutofit/>
          </a:bodyPr>
          <a:lstStyle/>
          <a:p>
            <a:r>
              <a:rPr lang="en"/>
              <a:t>What you need</a:t>
            </a:r>
            <a:endParaRPr lang="en-US"/>
          </a:p>
        </p:txBody>
      </p:sp>
      <p:sp>
        <p:nvSpPr>
          <p:cNvPr id="180" name="Google Shape;180;p33"/>
          <p:cNvSpPr txBox="1">
            <a:spLocks noGrp="1"/>
          </p:cNvSpPr>
          <p:nvPr>
            <p:ph type="title" idx="2"/>
          </p:nvPr>
        </p:nvSpPr>
        <p:spPr>
          <a:xfrm flipH="1">
            <a:off x="1147579" y="2323850"/>
            <a:ext cx="2979300" cy="75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rPr>
              <a:t>01</a:t>
            </a:r>
            <a:endParaRPr>
              <a:solidFill>
                <a:schemeClr val="dk2"/>
              </a:solidFill>
            </a:endParaRPr>
          </a:p>
        </p:txBody>
      </p:sp>
      <p:cxnSp>
        <p:nvCxnSpPr>
          <p:cNvPr id="181" name="Google Shape;181;p33"/>
          <p:cNvCxnSpPr/>
          <p:nvPr/>
        </p:nvCxnSpPr>
        <p:spPr>
          <a:xfrm>
            <a:off x="0" y="4028275"/>
            <a:ext cx="1561500" cy="0"/>
          </a:xfrm>
          <a:prstGeom prst="straightConnector1">
            <a:avLst/>
          </a:prstGeom>
          <a:noFill/>
          <a:ln w="9525" cap="flat" cmpd="sng">
            <a:solidFill>
              <a:schemeClr val="dk2"/>
            </a:solidFill>
            <a:prstDash val="solid"/>
            <a:round/>
            <a:headEnd type="none" w="med" len="med"/>
            <a:tailEnd type="none" w="med" len="med"/>
          </a:ln>
        </p:spPr>
      </p:cxnSp>
      <p:sp>
        <p:nvSpPr>
          <p:cNvPr id="3" name="Subtitle 2">
            <a:extLst>
              <a:ext uri="{FF2B5EF4-FFF2-40B4-BE49-F238E27FC236}">
                <a16:creationId xmlns:a16="http://schemas.microsoft.com/office/drawing/2014/main" id="{4A4E0754-D88D-4ED0-AA47-761797675A25}"/>
              </a:ext>
            </a:extLst>
          </p:cNvPr>
          <p:cNvSpPr>
            <a:spLocks noGrp="1"/>
          </p:cNvSpPr>
          <p:nvPr>
            <p:ph type="subTitle"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86B3-22BC-4C75-9F50-24678ED545B8}"/>
              </a:ext>
            </a:extLst>
          </p:cNvPr>
          <p:cNvSpPr>
            <a:spLocks noGrp="1"/>
          </p:cNvSpPr>
          <p:nvPr>
            <p:ph type="ctrTitle"/>
          </p:nvPr>
        </p:nvSpPr>
        <p:spPr>
          <a:xfrm>
            <a:off x="2638350" y="376498"/>
            <a:ext cx="3867300" cy="680657"/>
          </a:xfrm>
        </p:spPr>
        <p:txBody>
          <a:bodyPr/>
          <a:lstStyle/>
          <a:p>
            <a:r>
              <a:rPr lang="en-US"/>
              <a:t>Create your database and schema</a:t>
            </a:r>
          </a:p>
        </p:txBody>
      </p:sp>
      <p:sp>
        <p:nvSpPr>
          <p:cNvPr id="3" name="Subtitle 2">
            <a:extLst>
              <a:ext uri="{FF2B5EF4-FFF2-40B4-BE49-F238E27FC236}">
                <a16:creationId xmlns:a16="http://schemas.microsoft.com/office/drawing/2014/main" id="{18CE9EC8-9434-4933-8F9A-9D92DADBDB66}"/>
              </a:ext>
            </a:extLst>
          </p:cNvPr>
          <p:cNvSpPr>
            <a:spLocks noGrp="1"/>
          </p:cNvSpPr>
          <p:nvPr>
            <p:ph type="subTitle" idx="1"/>
          </p:nvPr>
        </p:nvSpPr>
        <p:spPr>
          <a:xfrm>
            <a:off x="1169068" y="1226531"/>
            <a:ext cx="6676817" cy="781580"/>
          </a:xfrm>
        </p:spPr>
        <p:txBody>
          <a:bodyPr/>
          <a:lstStyle/>
          <a:p>
            <a:r>
              <a:rPr lang="en-US" sz="1600"/>
              <a:t>Now that you have completed the migration, you can use it to create your database and schema. In a terminal window, run the </a:t>
            </a:r>
            <a:r>
              <a:rPr lang="en-US" sz="1400">
                <a:solidFill>
                  <a:srgbClr val="000000"/>
                </a:solidFill>
                <a:highlight>
                  <a:srgbClr val="C0C0C0"/>
                </a:highlight>
                <a:latin typeface="Consolas"/>
              </a:rPr>
              <a:t>database update</a:t>
            </a:r>
            <a:r>
              <a:rPr lang="en-US" sz="1600"/>
              <a:t> command below to apply migrations to a database: </a:t>
            </a:r>
          </a:p>
        </p:txBody>
      </p:sp>
      <p:sp>
        <p:nvSpPr>
          <p:cNvPr id="5" name="Subtitle 2">
            <a:extLst>
              <a:ext uri="{FF2B5EF4-FFF2-40B4-BE49-F238E27FC236}">
                <a16:creationId xmlns:a16="http://schemas.microsoft.com/office/drawing/2014/main" id="{3265BCDF-0DEA-4C89-869A-66B9F1907FC3}"/>
              </a:ext>
            </a:extLst>
          </p:cNvPr>
          <p:cNvSpPr txBox="1">
            <a:spLocks/>
          </p:cNvSpPr>
          <p:nvPr/>
        </p:nvSpPr>
        <p:spPr>
          <a:xfrm>
            <a:off x="1242810" y="2792626"/>
            <a:ext cx="6777240" cy="7815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lt2"/>
              </a:buClr>
              <a:buSzPts val="12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9pPr>
          </a:lstStyle>
          <a:p>
            <a:r>
              <a:rPr lang="en-US" sz="1600"/>
              <a:t>You should see a newly created </a:t>
            </a:r>
            <a:r>
              <a:rPr lang="en-US" sz="1400" err="1">
                <a:solidFill>
                  <a:srgbClr val="000000"/>
                </a:solidFill>
                <a:highlight>
                  <a:srgbClr val="C0C0C0"/>
                </a:highlight>
                <a:latin typeface="Consolas"/>
              </a:rPr>
              <a:t>todos.db</a:t>
            </a:r>
            <a:r>
              <a:rPr lang="en-US" sz="1600"/>
              <a:t> file in your project directory</a:t>
            </a:r>
            <a:r>
              <a:rPr lang="en-US" sz="1600" dirty="0"/>
              <a:t>:</a:t>
            </a:r>
            <a:br>
              <a:rPr lang="en-US"/>
            </a:br>
            <a:endParaRPr lang="en-US"/>
          </a:p>
        </p:txBody>
      </p:sp>
      <p:pic>
        <p:nvPicPr>
          <p:cNvPr id="4" name="Picture 7" descr="Graphical user interface, text, application&#10;&#10;Description automatically generated">
            <a:extLst>
              <a:ext uri="{FF2B5EF4-FFF2-40B4-BE49-F238E27FC236}">
                <a16:creationId xmlns:a16="http://schemas.microsoft.com/office/drawing/2014/main" id="{B41DF8A8-9A20-438C-9DE5-950F3E28EBBE}"/>
              </a:ext>
            </a:extLst>
          </p:cNvPr>
          <p:cNvPicPr>
            <a:picLocks noChangeAspect="1"/>
          </p:cNvPicPr>
          <p:nvPr/>
        </p:nvPicPr>
        <p:blipFill rotWithShape="1">
          <a:blip r:embed="rId3"/>
          <a:srcRect l="15208" t="49778" r="15625" b="33333"/>
          <a:stretch/>
        </p:blipFill>
        <p:spPr>
          <a:xfrm>
            <a:off x="2693424" y="2260161"/>
            <a:ext cx="3626400" cy="415745"/>
          </a:xfrm>
          <a:prstGeom prst="rect">
            <a:avLst/>
          </a:prstGeom>
          <a:ln>
            <a:solidFill>
              <a:schemeClr val="tx2"/>
            </a:solidFill>
          </a:ln>
        </p:spPr>
      </p:pic>
      <p:pic>
        <p:nvPicPr>
          <p:cNvPr id="8" name="Picture 8">
            <a:extLst>
              <a:ext uri="{FF2B5EF4-FFF2-40B4-BE49-F238E27FC236}">
                <a16:creationId xmlns:a16="http://schemas.microsoft.com/office/drawing/2014/main" id="{7FCDACB0-1994-412F-8EED-A7D5C3097EC6}"/>
              </a:ext>
            </a:extLst>
          </p:cNvPr>
          <p:cNvPicPr>
            <a:picLocks noChangeAspect="1"/>
          </p:cNvPicPr>
          <p:nvPr/>
        </p:nvPicPr>
        <p:blipFill>
          <a:blip r:embed="rId4"/>
          <a:stretch>
            <a:fillRect/>
          </a:stretch>
        </p:blipFill>
        <p:spPr>
          <a:xfrm>
            <a:off x="2933854" y="3311320"/>
            <a:ext cx="3267075" cy="632337"/>
          </a:xfrm>
          <a:prstGeom prst="rect">
            <a:avLst/>
          </a:prstGeom>
          <a:ln>
            <a:solidFill>
              <a:schemeClr val="tx2"/>
            </a:solidFill>
          </a:ln>
        </p:spPr>
      </p:pic>
      <p:sp>
        <p:nvSpPr>
          <p:cNvPr id="6" name="Subtitle 2">
            <a:extLst>
              <a:ext uri="{FF2B5EF4-FFF2-40B4-BE49-F238E27FC236}">
                <a16:creationId xmlns:a16="http://schemas.microsoft.com/office/drawing/2014/main" id="{212E1B0D-0012-1CE7-E4E8-524724DCF90B}"/>
              </a:ext>
            </a:extLst>
          </p:cNvPr>
          <p:cNvSpPr txBox="1">
            <a:spLocks/>
          </p:cNvSpPr>
          <p:nvPr/>
        </p:nvSpPr>
        <p:spPr>
          <a:xfrm>
            <a:off x="1118004" y="4221376"/>
            <a:ext cx="6777240" cy="7815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lt2"/>
              </a:buClr>
              <a:buSzPts val="12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l" rtl="0">
              <a:lnSpc>
                <a:spcPct val="100000"/>
              </a:lnSpc>
              <a:spcBef>
                <a:spcPts val="0"/>
              </a:spcBef>
              <a:spcAft>
                <a:spcPts val="0"/>
              </a:spcAft>
              <a:buClr>
                <a:schemeClr val="lt2"/>
              </a:buClr>
              <a:buSzPts val="1200"/>
              <a:buFont typeface="Roboto Condensed Light"/>
              <a:buNone/>
              <a:defRPr sz="1200" b="0" i="0" u="none" strike="noStrike" cap="none">
                <a:solidFill>
                  <a:schemeClr val="lt2"/>
                </a:solidFill>
                <a:latin typeface="Roboto Condensed Light"/>
                <a:ea typeface="Roboto Condensed Light"/>
                <a:cs typeface="Roboto Condensed Light"/>
                <a:sym typeface="Roboto Condensed Light"/>
              </a:defRPr>
            </a:lvl9pPr>
          </a:lstStyle>
          <a:p>
            <a:r>
              <a:rPr lang="en-US" sz="1600" dirty="0"/>
              <a:t>Test the application again in Swagger – you will see that your </a:t>
            </a:r>
            <a:r>
              <a:rPr lang="en-US" sz="1600" dirty="0" err="1"/>
              <a:t>Todo</a:t>
            </a:r>
            <a:r>
              <a:rPr lang="en-US" sz="1600" dirty="0"/>
              <a:t> items are stored in the database, so they will remain if you stop and start the app.</a:t>
            </a:r>
            <a:endParaRPr lang="en-US" dirty="0"/>
          </a:p>
        </p:txBody>
      </p:sp>
    </p:spTree>
    <p:extLst>
      <p:ext uri="{BB962C8B-B14F-4D97-AF65-F5344CB8AC3E}">
        <p14:creationId xmlns:p14="http://schemas.microsoft.com/office/powerpoint/2010/main" val="3349739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3"/>
          <p:cNvSpPr txBox="1">
            <a:spLocks noGrp="1"/>
          </p:cNvSpPr>
          <p:nvPr>
            <p:ph type="subTitle" idx="1"/>
          </p:nvPr>
        </p:nvSpPr>
        <p:spPr>
          <a:xfrm>
            <a:off x="2152500" y="2494850"/>
            <a:ext cx="4839000" cy="523878"/>
          </a:xfrm>
          <a:prstGeom prst="rect">
            <a:avLst/>
          </a:prstGeom>
        </p:spPr>
        <p:txBody>
          <a:bodyPr spcFirstLastPara="1" wrap="square" lIns="91425" tIns="91425" rIns="91425" bIns="91425" anchor="t" anchorCtr="0">
            <a:noAutofit/>
          </a:bodyPr>
          <a:lstStyle/>
          <a:p>
            <a:pPr marL="0" indent="0"/>
            <a:r>
              <a:rPr lang="en"/>
              <a:t>Happy Coding!</a:t>
            </a:r>
            <a:endParaRPr lang="en-US"/>
          </a:p>
          <a:p>
            <a:pPr marL="0" lvl="0" indent="0" algn="ctr" rtl="0">
              <a:spcBef>
                <a:spcPts val="0"/>
              </a:spcBef>
              <a:spcAft>
                <a:spcPts val="0"/>
              </a:spcAft>
              <a:buClr>
                <a:schemeClr val="dk1"/>
              </a:buClr>
              <a:buSzPts val="1100"/>
              <a:buFont typeface="Arial"/>
              <a:buNone/>
            </a:pPr>
            <a:endParaRPr>
              <a:solidFill>
                <a:schemeClr val="lt2"/>
              </a:solidFill>
            </a:endParaRPr>
          </a:p>
        </p:txBody>
      </p:sp>
      <p:sp>
        <p:nvSpPr>
          <p:cNvPr id="608" name="Google Shape;608;p53"/>
          <p:cNvSpPr txBox="1">
            <a:spLocks noGrp="1"/>
          </p:cNvSpPr>
          <p:nvPr>
            <p:ph type="ctrTitle"/>
          </p:nvPr>
        </p:nvSpPr>
        <p:spPr>
          <a:xfrm flipH="1">
            <a:off x="1974150" y="1161000"/>
            <a:ext cx="5195700" cy="1365300"/>
          </a:xfrm>
          <a:prstGeom prst="rect">
            <a:avLst/>
          </a:prstGeom>
        </p:spPr>
        <p:txBody>
          <a:bodyPr spcFirstLastPara="1" wrap="square" lIns="91425" tIns="91425" rIns="91425" bIns="91425" anchor="b" anchorCtr="0">
            <a:noAutofit/>
          </a:bodyPr>
          <a:lstStyle/>
          <a:p>
            <a:r>
              <a:rPr lang="en"/>
              <a:t>THANKS</a:t>
            </a:r>
            <a:endParaRPr>
              <a:solidFill>
                <a:schemeClr val="dk2"/>
              </a:solidFill>
            </a:endParaRPr>
          </a:p>
        </p:txBody>
      </p:sp>
      <p:cxnSp>
        <p:nvCxnSpPr>
          <p:cNvPr id="609" name="Google Shape;609;p53"/>
          <p:cNvCxnSpPr/>
          <p:nvPr/>
        </p:nvCxnSpPr>
        <p:spPr>
          <a:xfrm rot="10800000">
            <a:off x="8156400" y="630088"/>
            <a:ext cx="1236300" cy="0"/>
          </a:xfrm>
          <a:prstGeom prst="straightConnector1">
            <a:avLst/>
          </a:prstGeom>
          <a:noFill/>
          <a:ln w="9525" cap="flat" cmpd="sng">
            <a:solidFill>
              <a:schemeClr val="dk2"/>
            </a:solidFill>
            <a:prstDash val="solid"/>
            <a:round/>
            <a:headEnd type="none" w="med" len="med"/>
            <a:tailEnd type="none" w="med" len="med"/>
          </a:ln>
        </p:spPr>
      </p:cxnSp>
      <p:cxnSp>
        <p:nvCxnSpPr>
          <p:cNvPr id="622" name="Google Shape;622;p53"/>
          <p:cNvCxnSpPr/>
          <p:nvPr/>
        </p:nvCxnSpPr>
        <p:spPr>
          <a:xfrm rot="10800000">
            <a:off x="-125" y="4765850"/>
            <a:ext cx="958500" cy="0"/>
          </a:xfrm>
          <a:prstGeom prst="straightConnector1">
            <a:avLst/>
          </a:prstGeom>
          <a:noFill/>
          <a:ln w="9525" cap="flat" cmpd="sng">
            <a:solidFill>
              <a:schemeClr val="dk2"/>
            </a:solidFill>
            <a:prstDash val="solid"/>
            <a:round/>
            <a:headEnd type="none" w="med" len="med"/>
            <a:tailEnd type="none" w="med" len="med"/>
          </a:ln>
        </p:spPr>
      </p:cxnSp>
      <p:sp>
        <p:nvSpPr>
          <p:cNvPr id="2" name="TextBox 1">
            <a:extLst>
              <a:ext uri="{FF2B5EF4-FFF2-40B4-BE49-F238E27FC236}">
                <a16:creationId xmlns:a16="http://schemas.microsoft.com/office/drawing/2014/main" id="{950352E9-3F24-422D-AD07-5636E38D4ACA}"/>
              </a:ext>
            </a:extLst>
          </p:cNvPr>
          <p:cNvSpPr txBox="1"/>
          <p:nvPr/>
        </p:nvSpPr>
        <p:spPr>
          <a:xfrm>
            <a:off x="3200399" y="2343149"/>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ctrTitle"/>
          </p:nvPr>
        </p:nvSpPr>
        <p:spPr>
          <a:xfrm>
            <a:off x="261060" y="135271"/>
            <a:ext cx="2980770" cy="946200"/>
          </a:xfrm>
          <a:prstGeom prst="rect">
            <a:avLst/>
          </a:prstGeom>
        </p:spPr>
        <p:txBody>
          <a:bodyPr spcFirstLastPara="1" wrap="square" lIns="91425" tIns="91425" rIns="91425" bIns="91425" anchor="ctr" anchorCtr="0">
            <a:noAutofit/>
          </a:bodyPr>
          <a:lstStyle/>
          <a:p>
            <a:r>
              <a:rPr lang="en"/>
              <a:t>Getting Started</a:t>
            </a:r>
            <a:endParaRPr lang="en-US"/>
          </a:p>
        </p:txBody>
      </p:sp>
      <p:cxnSp>
        <p:nvCxnSpPr>
          <p:cNvPr id="162" name="Google Shape;162;p32"/>
          <p:cNvCxnSpPr/>
          <p:nvPr/>
        </p:nvCxnSpPr>
        <p:spPr>
          <a:xfrm>
            <a:off x="3297225" y="0"/>
            <a:ext cx="0" cy="2393700"/>
          </a:xfrm>
          <a:prstGeom prst="straightConnector1">
            <a:avLst/>
          </a:prstGeom>
          <a:noFill/>
          <a:ln w="9525" cap="flat" cmpd="sng">
            <a:solidFill>
              <a:schemeClr val="dk2"/>
            </a:solidFill>
            <a:prstDash val="solid"/>
            <a:round/>
            <a:headEnd type="none" w="med" len="med"/>
            <a:tailEnd type="none" w="med" len="med"/>
          </a:ln>
        </p:spPr>
      </p:cxnSp>
      <p:sp>
        <p:nvSpPr>
          <p:cNvPr id="169" name="Google Shape;169;p32"/>
          <p:cNvSpPr txBox="1">
            <a:spLocks noGrp="1"/>
          </p:cNvSpPr>
          <p:nvPr>
            <p:ph type="ctrTitle" idx="16"/>
          </p:nvPr>
        </p:nvSpPr>
        <p:spPr>
          <a:xfrm>
            <a:off x="3954058" y="1517084"/>
            <a:ext cx="3845502" cy="245961"/>
          </a:xfrm>
          <a:prstGeom prst="rect">
            <a:avLst/>
          </a:prstGeom>
        </p:spPr>
        <p:txBody>
          <a:bodyPr spcFirstLastPara="1" wrap="square" lIns="91425" tIns="91425" rIns="91425" bIns="91425" anchor="b" anchorCtr="0">
            <a:noAutofit/>
          </a:bodyPr>
          <a:lstStyle/>
          <a:p>
            <a:r>
              <a:rPr lang="en" sz="2000"/>
              <a:t>Here's what you'll need for this workshop:</a:t>
            </a:r>
            <a:endParaRPr lang="en-US" sz="2000"/>
          </a:p>
        </p:txBody>
      </p:sp>
      <p:sp>
        <p:nvSpPr>
          <p:cNvPr id="170" name="Google Shape;170;p32"/>
          <p:cNvSpPr txBox="1">
            <a:spLocks noGrp="1"/>
          </p:cNvSpPr>
          <p:nvPr>
            <p:ph type="subTitle" idx="17"/>
          </p:nvPr>
        </p:nvSpPr>
        <p:spPr>
          <a:xfrm>
            <a:off x="3990929" y="1759902"/>
            <a:ext cx="3739074" cy="1051721"/>
          </a:xfrm>
          <a:prstGeom prst="rect">
            <a:avLst/>
          </a:prstGeom>
        </p:spPr>
        <p:txBody>
          <a:bodyPr spcFirstLastPara="1" wrap="square" lIns="91425" tIns="91425" rIns="91425" bIns="91425" anchor="t" anchorCtr="0">
            <a:noAutofit/>
          </a:bodyPr>
          <a:lstStyle/>
          <a:p>
            <a:pPr marL="171450" indent="-171450">
              <a:buFont typeface="Arial"/>
              <a:buChar char="•"/>
            </a:pPr>
            <a:r>
              <a:rPr lang="en" sz="2000">
                <a:hlinkClick r:id="rId3"/>
              </a:rPr>
              <a:t>.NET 6 SDK</a:t>
            </a:r>
            <a:r>
              <a:rPr lang="en" sz="2000"/>
              <a:t> (dot.net/download)</a:t>
            </a:r>
          </a:p>
          <a:p>
            <a:pPr marL="171450" indent="-171450">
              <a:buFont typeface="Arial"/>
              <a:buChar char="•"/>
            </a:pPr>
            <a:r>
              <a:rPr lang="en" sz="2000"/>
              <a:t>An editor of your choice, such as VS Code or Visual Studio</a:t>
            </a:r>
          </a:p>
          <a:p>
            <a:pPr marL="171450" indent="-171450">
              <a:buFont typeface="Arial"/>
              <a:buChar char="•"/>
            </a:pPr>
            <a:endParaRPr lang="en" sz="2000"/>
          </a:p>
        </p:txBody>
      </p:sp>
      <p:sp>
        <p:nvSpPr>
          <p:cNvPr id="34" name="Google Shape;170;p32">
            <a:extLst>
              <a:ext uri="{FF2B5EF4-FFF2-40B4-BE49-F238E27FC236}">
                <a16:creationId xmlns:a16="http://schemas.microsoft.com/office/drawing/2014/main" id="{BF6E609E-E14A-491D-AE59-DCA710ADEBBD}"/>
              </a:ext>
            </a:extLst>
          </p:cNvPr>
          <p:cNvSpPr txBox="1">
            <a:spLocks/>
          </p:cNvSpPr>
          <p:nvPr/>
        </p:nvSpPr>
        <p:spPr>
          <a:xfrm>
            <a:off x="3990929" y="3271611"/>
            <a:ext cx="3739074" cy="10517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l" rtl="0">
              <a:lnSpc>
                <a:spcPct val="100000"/>
              </a:lnSpc>
              <a:spcBef>
                <a:spcPts val="0"/>
              </a:spcBef>
              <a:spcAft>
                <a:spcPts val="0"/>
              </a:spcAft>
              <a:buClr>
                <a:schemeClr val="lt2"/>
              </a:buClr>
              <a:buSzPts val="900"/>
              <a:buFont typeface="Roboto Condensed Light"/>
              <a:buNone/>
              <a:defRPr sz="900" b="0" i="0" u="none" strike="noStrike" cap="none">
                <a:solidFill>
                  <a:schemeClr val="lt2"/>
                </a:solidFill>
                <a:latin typeface="Roboto Condensed Light"/>
                <a:ea typeface="Roboto Condensed Light"/>
                <a:cs typeface="Roboto Condensed Light"/>
                <a:sym typeface="Roboto Condensed Light"/>
              </a:defRPr>
            </a:lvl9pPr>
          </a:lstStyle>
          <a:p>
            <a:pPr marL="0" indent="0"/>
            <a:r>
              <a:rPr lang="en" sz="2000"/>
              <a:t>If you do not have an editor, you can download both VS Code and the .NET 6 SDK...</a:t>
            </a:r>
            <a:endParaRPr lang="en-US"/>
          </a:p>
          <a:p>
            <a:pPr marL="457200" lvl="1" indent="0"/>
            <a:r>
              <a:rPr lang="en" sz="2000"/>
              <a:t>For </a:t>
            </a:r>
            <a:r>
              <a:rPr lang="en" sz="2000">
                <a:hlinkClick r:id="rId4"/>
              </a:rPr>
              <a:t>macOS</a:t>
            </a:r>
            <a:endParaRPr lang="en" sz="2000"/>
          </a:p>
          <a:p>
            <a:pPr marL="457200" lvl="1" indent="0"/>
            <a:r>
              <a:rPr lang="en" sz="2000"/>
              <a:t>For </a:t>
            </a:r>
            <a:r>
              <a:rPr lang="en" sz="2000">
                <a:hlinkClick r:id="rId5"/>
              </a:rPr>
              <a:t>Windows</a:t>
            </a:r>
            <a:endParaRPr lang="en" sz="2000"/>
          </a:p>
        </p:txBody>
      </p:sp>
    </p:spTree>
    <p:extLst>
      <p:ext uri="{BB962C8B-B14F-4D97-AF65-F5344CB8AC3E}">
        <p14:creationId xmlns:p14="http://schemas.microsoft.com/office/powerpoint/2010/main" val="308622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0"/>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p>
            <a:r>
              <a:rPr lang="en"/>
              <a:t>Learning Objectives</a:t>
            </a:r>
            <a:endParaRPr lang="en-US"/>
          </a:p>
        </p:txBody>
      </p:sp>
      <p:sp>
        <p:nvSpPr>
          <p:cNvPr id="274" name="Google Shape;274;p40"/>
          <p:cNvSpPr txBox="1">
            <a:spLocks noGrp="1"/>
          </p:cNvSpPr>
          <p:nvPr>
            <p:ph type="ctrTitle" idx="2"/>
          </p:nvPr>
        </p:nvSpPr>
        <p:spPr>
          <a:xfrm>
            <a:off x="561600" y="2804713"/>
            <a:ext cx="2673600" cy="427500"/>
          </a:xfrm>
          <a:prstGeom prst="rect">
            <a:avLst/>
          </a:prstGeom>
        </p:spPr>
        <p:txBody>
          <a:bodyPr spcFirstLastPara="1" wrap="square" lIns="91425" tIns="91425" rIns="91425" bIns="91425" anchor="b" anchorCtr="0">
            <a:noAutofit/>
          </a:bodyPr>
          <a:lstStyle/>
          <a:p>
            <a:r>
              <a:rPr lang="en"/>
              <a:t>Minimal APIs</a:t>
            </a:r>
            <a:endParaRPr>
              <a:solidFill>
                <a:schemeClr val="dk2"/>
              </a:solidFill>
            </a:endParaRPr>
          </a:p>
        </p:txBody>
      </p:sp>
      <p:sp>
        <p:nvSpPr>
          <p:cNvPr id="275" name="Google Shape;275;p40"/>
          <p:cNvSpPr txBox="1">
            <a:spLocks noGrp="1"/>
          </p:cNvSpPr>
          <p:nvPr>
            <p:ph type="subTitle" idx="1"/>
          </p:nvPr>
        </p:nvSpPr>
        <p:spPr>
          <a:xfrm>
            <a:off x="872450" y="3090475"/>
            <a:ext cx="2052000" cy="1003200"/>
          </a:xfrm>
          <a:prstGeom prst="rect">
            <a:avLst/>
          </a:prstGeom>
        </p:spPr>
        <p:txBody>
          <a:bodyPr spcFirstLastPara="1" wrap="square" lIns="91425" tIns="91425" rIns="91425" bIns="91425" anchor="t" anchorCtr="0">
            <a:noAutofit/>
          </a:bodyPr>
          <a:lstStyle/>
          <a:p>
            <a:pPr marL="0" indent="0"/>
            <a:r>
              <a:rPr lang="en"/>
              <a:t>Learn what a minimal API is and when you should use one.</a:t>
            </a:r>
            <a:endParaRPr lang="en-US"/>
          </a:p>
          <a:p>
            <a:pPr marL="0" lvl="0" indent="0" algn="ctr" rtl="0">
              <a:spcBef>
                <a:spcPts val="0"/>
              </a:spcBef>
              <a:spcAft>
                <a:spcPts val="0"/>
              </a:spcAft>
              <a:buNone/>
            </a:pPr>
            <a:endParaRPr>
              <a:solidFill>
                <a:schemeClr val="lt2"/>
              </a:solidFill>
            </a:endParaRPr>
          </a:p>
          <a:p>
            <a:pPr marL="0" lvl="0" indent="0" algn="ctr" rtl="0">
              <a:spcBef>
                <a:spcPts val="0"/>
              </a:spcBef>
              <a:spcAft>
                <a:spcPts val="0"/>
              </a:spcAft>
              <a:buNone/>
            </a:pPr>
            <a:endParaRPr>
              <a:solidFill>
                <a:schemeClr val="lt2"/>
              </a:solidFill>
            </a:endParaRPr>
          </a:p>
        </p:txBody>
      </p:sp>
      <p:sp>
        <p:nvSpPr>
          <p:cNvPr id="276" name="Google Shape;276;p40"/>
          <p:cNvSpPr txBox="1">
            <a:spLocks noGrp="1"/>
          </p:cNvSpPr>
          <p:nvPr>
            <p:ph type="ctrTitle" idx="3"/>
          </p:nvPr>
        </p:nvSpPr>
        <p:spPr>
          <a:xfrm>
            <a:off x="3235200" y="2804713"/>
            <a:ext cx="2673600" cy="427500"/>
          </a:xfrm>
          <a:prstGeom prst="rect">
            <a:avLst/>
          </a:prstGeom>
        </p:spPr>
        <p:txBody>
          <a:bodyPr spcFirstLastPara="1" wrap="square" lIns="91425" tIns="91425" rIns="91425" bIns="91425" anchor="b" anchorCtr="0">
            <a:noAutofit/>
          </a:bodyPr>
          <a:lstStyle/>
          <a:p>
            <a:r>
              <a:rPr lang="en">
                <a:solidFill>
                  <a:schemeClr val="dk2"/>
                </a:solidFill>
              </a:rPr>
              <a:t>CRUD applications</a:t>
            </a:r>
            <a:endParaRPr>
              <a:solidFill>
                <a:schemeClr val="dk2"/>
              </a:solidFill>
            </a:endParaRPr>
          </a:p>
        </p:txBody>
      </p:sp>
      <p:sp>
        <p:nvSpPr>
          <p:cNvPr id="277" name="Google Shape;277;p40"/>
          <p:cNvSpPr txBox="1">
            <a:spLocks noGrp="1"/>
          </p:cNvSpPr>
          <p:nvPr>
            <p:ph type="subTitle" idx="4"/>
          </p:nvPr>
        </p:nvSpPr>
        <p:spPr>
          <a:xfrm>
            <a:off x="3234022" y="2015122"/>
            <a:ext cx="2673599" cy="788488"/>
          </a:xfrm>
          <a:prstGeom prst="rect">
            <a:avLst/>
          </a:prstGeom>
        </p:spPr>
        <p:txBody>
          <a:bodyPr spcFirstLastPara="1" wrap="square" lIns="91425" tIns="91425" rIns="91425" bIns="91425" anchor="t" anchorCtr="0">
            <a:noAutofit/>
          </a:bodyPr>
          <a:lstStyle/>
          <a:p>
            <a:pPr marL="0" indent="0"/>
            <a:r>
              <a:rPr lang="en">
                <a:solidFill>
                  <a:schemeClr val="lt2"/>
                </a:solidFill>
              </a:rPr>
              <a:t>Learn what a basic CRUD application is. </a:t>
            </a:r>
            <a:br>
              <a:rPr lang="en">
                <a:solidFill>
                  <a:schemeClr val="lt2"/>
                </a:solidFill>
              </a:rPr>
            </a:br>
            <a:r>
              <a:rPr lang="en">
                <a:solidFill>
                  <a:schemeClr val="lt2"/>
                </a:solidFill>
              </a:rPr>
              <a:t>Create your own minimal API for a Todo list . </a:t>
            </a:r>
            <a:br>
              <a:rPr lang="en">
                <a:solidFill>
                  <a:schemeClr val="lt2"/>
                </a:solidFill>
              </a:rPr>
            </a:br>
            <a:r>
              <a:rPr lang="en">
                <a:solidFill>
                  <a:schemeClr val="lt2"/>
                </a:solidFill>
              </a:rPr>
              <a:t>You will learn how to dynamically create, read, update, and delete Todo list items.</a:t>
            </a:r>
            <a:endParaRPr lang="en-US">
              <a:solidFill>
                <a:schemeClr val="lt2"/>
              </a:solidFill>
            </a:endParaRPr>
          </a:p>
        </p:txBody>
      </p:sp>
      <p:sp>
        <p:nvSpPr>
          <p:cNvPr id="278" name="Google Shape;278;p40"/>
          <p:cNvSpPr txBox="1">
            <a:spLocks noGrp="1"/>
          </p:cNvSpPr>
          <p:nvPr>
            <p:ph type="ctrTitle" idx="5"/>
          </p:nvPr>
        </p:nvSpPr>
        <p:spPr>
          <a:xfrm>
            <a:off x="5908800" y="2804713"/>
            <a:ext cx="2673600" cy="4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Databases</a:t>
            </a:r>
            <a:endParaRPr>
              <a:solidFill>
                <a:schemeClr val="dk2"/>
              </a:solidFill>
            </a:endParaRPr>
          </a:p>
        </p:txBody>
      </p:sp>
      <p:sp>
        <p:nvSpPr>
          <p:cNvPr id="279" name="Google Shape;279;p40"/>
          <p:cNvSpPr txBox="1">
            <a:spLocks noGrp="1"/>
          </p:cNvSpPr>
          <p:nvPr>
            <p:ph type="subTitle" idx="6"/>
          </p:nvPr>
        </p:nvSpPr>
        <p:spPr>
          <a:xfrm>
            <a:off x="6136500" y="3090475"/>
            <a:ext cx="2218200" cy="1003200"/>
          </a:xfrm>
          <a:prstGeom prst="rect">
            <a:avLst/>
          </a:prstGeom>
        </p:spPr>
        <p:txBody>
          <a:bodyPr spcFirstLastPara="1" wrap="square" lIns="91425" tIns="91425" rIns="91425" bIns="91425" anchor="t" anchorCtr="0">
            <a:noAutofit/>
          </a:bodyPr>
          <a:lstStyle/>
          <a:p>
            <a:pPr marL="0" indent="0"/>
            <a:r>
              <a:rPr lang="en"/>
              <a:t>Learn how to create a persistent database with SQLite.</a:t>
            </a:r>
          </a:p>
          <a:p>
            <a:pPr marL="0" lvl="0" indent="0" algn="ctr" rtl="0">
              <a:spcBef>
                <a:spcPts val="0"/>
              </a:spcBef>
              <a:spcAft>
                <a:spcPts val="0"/>
              </a:spcAft>
              <a:buNone/>
            </a:pPr>
            <a:endParaRPr>
              <a:solidFill>
                <a:schemeClr val="lt2"/>
              </a:solidFill>
            </a:endParaRPr>
          </a:p>
        </p:txBody>
      </p:sp>
      <p:cxnSp>
        <p:nvCxnSpPr>
          <p:cNvPr id="280" name="Google Shape;280;p40"/>
          <p:cNvCxnSpPr/>
          <p:nvPr/>
        </p:nvCxnSpPr>
        <p:spPr>
          <a:xfrm>
            <a:off x="3235200" y="2186175"/>
            <a:ext cx="0" cy="1647600"/>
          </a:xfrm>
          <a:prstGeom prst="straightConnector1">
            <a:avLst/>
          </a:prstGeom>
          <a:noFill/>
          <a:ln w="9525" cap="flat" cmpd="sng">
            <a:solidFill>
              <a:schemeClr val="dk2"/>
            </a:solidFill>
            <a:prstDash val="solid"/>
            <a:round/>
            <a:headEnd type="none" w="med" len="med"/>
            <a:tailEnd type="none" w="med" len="med"/>
          </a:ln>
        </p:spPr>
      </p:cxnSp>
      <p:cxnSp>
        <p:nvCxnSpPr>
          <p:cNvPr id="281" name="Google Shape;281;p40"/>
          <p:cNvCxnSpPr/>
          <p:nvPr/>
        </p:nvCxnSpPr>
        <p:spPr>
          <a:xfrm>
            <a:off x="5908800" y="2186175"/>
            <a:ext cx="0" cy="1647600"/>
          </a:xfrm>
          <a:prstGeom prst="straightConnector1">
            <a:avLst/>
          </a:prstGeom>
          <a:noFill/>
          <a:ln w="9525" cap="flat" cmpd="sng">
            <a:solidFill>
              <a:schemeClr val="dk2"/>
            </a:solidFill>
            <a:prstDash val="solid"/>
            <a:round/>
            <a:headEnd type="none" w="med" len="med"/>
            <a:tailEnd type="none" w="med" len="med"/>
          </a:ln>
        </p:spPr>
      </p:cxnSp>
      <p:pic>
        <p:nvPicPr>
          <p:cNvPr id="2" name="Graphic 2" descr="Lightbulb outline">
            <a:extLst>
              <a:ext uri="{FF2B5EF4-FFF2-40B4-BE49-F238E27FC236}">
                <a16:creationId xmlns:a16="http://schemas.microsoft.com/office/drawing/2014/main" id="{08609B87-CFA2-41ED-946B-D98F1152D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0611" y="1888106"/>
            <a:ext cx="914400" cy="914400"/>
          </a:xfrm>
          <a:prstGeom prst="rect">
            <a:avLst/>
          </a:prstGeom>
        </p:spPr>
      </p:pic>
      <p:pic>
        <p:nvPicPr>
          <p:cNvPr id="3" name="Graphic 3" descr="Clipboard Checked outline">
            <a:extLst>
              <a:ext uri="{FF2B5EF4-FFF2-40B4-BE49-F238E27FC236}">
                <a16:creationId xmlns:a16="http://schemas.microsoft.com/office/drawing/2014/main" id="{30A48168-55C5-4370-8E81-09D579EF3A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14800" y="3376163"/>
            <a:ext cx="914400" cy="914400"/>
          </a:xfrm>
          <a:prstGeom prst="rect">
            <a:avLst/>
          </a:prstGeom>
        </p:spPr>
      </p:pic>
      <p:pic>
        <p:nvPicPr>
          <p:cNvPr id="4" name="Graphic 4" descr="Continuous Improvement outline">
            <a:extLst>
              <a:ext uri="{FF2B5EF4-FFF2-40B4-BE49-F238E27FC236}">
                <a16:creationId xmlns:a16="http://schemas.microsoft.com/office/drawing/2014/main" id="{9600F28D-0D3F-48F5-8823-C348BD5BA3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8026" y="1823408"/>
            <a:ext cx="1108494" cy="11084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ctrTitle"/>
          </p:nvPr>
        </p:nvSpPr>
        <p:spPr>
          <a:xfrm flipH="1">
            <a:off x="2747779" y="2635675"/>
            <a:ext cx="5463014" cy="1921200"/>
          </a:xfrm>
          <a:prstGeom prst="rect">
            <a:avLst/>
          </a:prstGeom>
        </p:spPr>
        <p:txBody>
          <a:bodyPr spcFirstLastPara="1" wrap="square" lIns="91425" tIns="91425" rIns="91425" bIns="91425" anchor="ctr" anchorCtr="0">
            <a:noAutofit/>
          </a:bodyPr>
          <a:lstStyle/>
          <a:p>
            <a:r>
              <a:rPr lang="en"/>
              <a:t>What are minimal APIs?</a:t>
            </a:r>
            <a:endParaRPr lang="en-US"/>
          </a:p>
        </p:txBody>
      </p:sp>
      <p:sp>
        <p:nvSpPr>
          <p:cNvPr id="220" name="Google Shape;220;p36"/>
          <p:cNvSpPr txBox="1">
            <a:spLocks noGrp="1"/>
          </p:cNvSpPr>
          <p:nvPr>
            <p:ph type="title" idx="2"/>
          </p:nvPr>
        </p:nvSpPr>
        <p:spPr>
          <a:xfrm flipH="1">
            <a:off x="4964179" y="2323850"/>
            <a:ext cx="2979300" cy="75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dk2"/>
                </a:solidFill>
              </a:rPr>
              <a:t>02</a:t>
            </a:r>
            <a:endParaRPr>
              <a:solidFill>
                <a:schemeClr val="dk2"/>
              </a:solidFill>
            </a:endParaRPr>
          </a:p>
        </p:txBody>
      </p:sp>
      <p:cxnSp>
        <p:nvCxnSpPr>
          <p:cNvPr id="221" name="Google Shape;221;p36"/>
          <p:cNvCxnSpPr/>
          <p:nvPr/>
        </p:nvCxnSpPr>
        <p:spPr>
          <a:xfrm>
            <a:off x="7578325" y="4028400"/>
            <a:ext cx="15657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ctrTitle"/>
          </p:nvPr>
        </p:nvSpPr>
        <p:spPr>
          <a:xfrm>
            <a:off x="-273567" y="347279"/>
            <a:ext cx="3515398" cy="946200"/>
          </a:xfrm>
          <a:prstGeom prst="rect">
            <a:avLst/>
          </a:prstGeom>
        </p:spPr>
        <p:txBody>
          <a:bodyPr spcFirstLastPara="1" wrap="square" lIns="91425" tIns="91425" rIns="91425" bIns="91425" anchor="ctr" anchorCtr="0">
            <a:noAutofit/>
          </a:bodyPr>
          <a:lstStyle/>
          <a:p>
            <a:r>
              <a:rPr lang="en"/>
              <a:t>Let's take a step back...</a:t>
            </a:r>
            <a:br>
              <a:rPr lang="en"/>
            </a:br>
            <a:r>
              <a:rPr lang="en"/>
              <a:t>What is an API?</a:t>
            </a:r>
            <a:endParaRPr lang="en-US"/>
          </a:p>
        </p:txBody>
      </p:sp>
      <p:cxnSp>
        <p:nvCxnSpPr>
          <p:cNvPr id="162" name="Google Shape;162;p32"/>
          <p:cNvCxnSpPr/>
          <p:nvPr/>
        </p:nvCxnSpPr>
        <p:spPr>
          <a:xfrm>
            <a:off x="3057564" y="0"/>
            <a:ext cx="0" cy="2393700"/>
          </a:xfrm>
          <a:prstGeom prst="straightConnector1">
            <a:avLst/>
          </a:prstGeom>
          <a:noFill/>
          <a:ln w="9525" cap="flat" cmpd="sng">
            <a:solidFill>
              <a:schemeClr val="dk2"/>
            </a:solidFill>
            <a:prstDash val="solid"/>
            <a:round/>
            <a:headEnd type="none" w="med" len="med"/>
            <a:tailEnd type="none" w="med" len="med"/>
          </a:ln>
        </p:spPr>
      </p:cxnSp>
      <p:sp>
        <p:nvSpPr>
          <p:cNvPr id="169" name="Google Shape;169;p32"/>
          <p:cNvSpPr txBox="1">
            <a:spLocks noGrp="1"/>
          </p:cNvSpPr>
          <p:nvPr>
            <p:ph type="ctrTitle" idx="16"/>
          </p:nvPr>
        </p:nvSpPr>
        <p:spPr>
          <a:xfrm>
            <a:off x="3216641" y="23812"/>
            <a:ext cx="5006936" cy="5094491"/>
          </a:xfrm>
          <a:prstGeom prst="rect">
            <a:avLst/>
          </a:prstGeom>
        </p:spPr>
        <p:txBody>
          <a:bodyPr spcFirstLastPara="1" wrap="square" lIns="91425" tIns="91425" rIns="91425" bIns="91425" anchor="ctr" anchorCtr="0">
            <a:noAutofit/>
          </a:bodyPr>
          <a:lstStyle/>
          <a:p>
            <a:r>
              <a:rPr lang="en" sz="2000" b="0"/>
              <a:t>💡</a:t>
            </a:r>
            <a:r>
              <a:rPr lang="en" sz="2000"/>
              <a:t>API</a:t>
            </a:r>
            <a:r>
              <a:rPr lang="en" sz="2000" b="0"/>
              <a:t> stands for Application </a:t>
            </a:r>
            <a:r>
              <a:rPr lang="en-US" sz="2000" b="0">
                <a:latin typeface="Segoe UI"/>
                <a:cs typeface="Segoe UI"/>
              </a:rPr>
              <a:t> </a:t>
            </a:r>
            <a:r>
              <a:rPr lang="en" sz="2000" b="0"/>
              <a:t>Programming Interface </a:t>
            </a:r>
            <a:br>
              <a:rPr lang="en" sz="2000" b="0"/>
            </a:br>
            <a:r>
              <a:rPr lang="en-US" b="0">
                <a:solidFill>
                  <a:schemeClr val="tx2"/>
                </a:solidFill>
                <a:latin typeface="Roboto Condensed Light"/>
              </a:rPr>
              <a:t>These are collections of operations that you can invoke on a machine either locally or remotely.</a:t>
            </a:r>
            <a:br>
              <a:rPr lang="en-US" sz="1600" b="0">
                <a:solidFill>
                  <a:schemeClr val="tx2"/>
                </a:solidFill>
                <a:latin typeface="Roboto Condensed Light"/>
              </a:rPr>
            </a:br>
            <a:br>
              <a:rPr lang="en-US" sz="1600" b="0">
                <a:latin typeface="Roboto Condensed Light"/>
                <a:cs typeface="Segoe UI"/>
              </a:rPr>
            </a:br>
            <a:r>
              <a:rPr lang="en-US" sz="1600" b="0">
                <a:latin typeface="Segoe UI"/>
                <a:cs typeface="Segoe UI"/>
              </a:rPr>
              <a:t>🖥</a:t>
            </a:r>
            <a:r>
              <a:rPr lang="en-US" sz="2000" b="0">
                <a:cs typeface="Segoe UI"/>
              </a:rPr>
              <a:t>️ </a:t>
            </a:r>
            <a:r>
              <a:rPr lang="en-US" sz="2000"/>
              <a:t>Web APIs</a:t>
            </a:r>
            <a:r>
              <a:rPr lang="en-US" sz="2000" b="0"/>
              <a:t> are operations you can invoke over HTTP</a:t>
            </a:r>
            <a:br>
              <a:rPr lang="en-US" sz="2000" b="0"/>
            </a:br>
            <a:r>
              <a:rPr lang="en-US" b="0">
                <a:solidFill>
                  <a:schemeClr val="tx2"/>
                </a:solidFill>
                <a:latin typeface="Roboto Condensed Light"/>
              </a:rPr>
              <a:t>This allows you to leverage the functionality that those operations provide. </a:t>
            </a:r>
            <a:endParaRPr lang="en-US"/>
          </a:p>
          <a:p>
            <a:br>
              <a:rPr lang="en-US" sz="1600" b="0"/>
            </a:br>
            <a:r>
              <a:rPr lang="en-US" sz="2000" b="0"/>
              <a:t>❗</a:t>
            </a:r>
            <a:r>
              <a:rPr lang="en-US" sz="2000">
                <a:latin typeface="Segoe UI"/>
                <a:cs typeface="Segoe UI"/>
              </a:rPr>
              <a:t>Building an API can be complex</a:t>
            </a:r>
            <a:r>
              <a:rPr lang="en-US" sz="1600" b="0">
                <a:latin typeface="Segoe UI"/>
                <a:cs typeface="Segoe UI"/>
              </a:rPr>
              <a:t> </a:t>
            </a:r>
            <a:br>
              <a:rPr lang="en-US" sz="1600" b="0">
                <a:latin typeface="Segoe UI"/>
                <a:cs typeface="Segoe UI"/>
              </a:rPr>
            </a:br>
            <a:r>
              <a:rPr lang="en-US" b="0">
                <a:solidFill>
                  <a:schemeClr val="tx2"/>
                </a:solidFill>
                <a:latin typeface="Roboto Condensed Light"/>
              </a:rPr>
              <a:t>They need to support many features like routing, reading and writing to data storage, and authentication.</a:t>
            </a:r>
            <a:br>
              <a:rPr lang="en-US" b="0">
                <a:solidFill>
                  <a:schemeClr val="tx2"/>
                </a:solidFill>
                <a:latin typeface="Roboto Condensed Light"/>
              </a:rPr>
            </a:br>
            <a:r>
              <a:rPr lang="en-US" b="0">
                <a:solidFill>
                  <a:schemeClr val="tx2"/>
                </a:solidFill>
                <a:latin typeface="Roboto Condensed Light"/>
              </a:rPr>
              <a:t>This is where </a:t>
            </a:r>
            <a:r>
              <a:rPr lang="en-US">
                <a:solidFill>
                  <a:schemeClr val="tx2"/>
                </a:solidFill>
                <a:latin typeface="Roboto Condensed Light"/>
              </a:rPr>
              <a:t>minimal APIs</a:t>
            </a:r>
            <a:r>
              <a:rPr lang="en-US" b="0">
                <a:solidFill>
                  <a:schemeClr val="tx2"/>
                </a:solidFill>
                <a:latin typeface="Roboto Condensed Light"/>
              </a:rPr>
              <a:t> come it!</a:t>
            </a:r>
          </a:p>
          <a:p>
            <a:endParaRPr lang="en" sz="2000" b="0">
              <a:solidFill>
                <a:srgbClr val="00FFCD"/>
              </a:solidFill>
            </a:endParaRPr>
          </a:p>
        </p:txBody>
      </p:sp>
    </p:spTree>
    <p:extLst>
      <p:ext uri="{BB962C8B-B14F-4D97-AF65-F5344CB8AC3E}">
        <p14:creationId xmlns:p14="http://schemas.microsoft.com/office/powerpoint/2010/main" val="421078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0"/>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p>
            <a:r>
              <a:rPr lang="en"/>
              <a:t>Minimal APIs</a:t>
            </a:r>
            <a:endParaRPr lang="en-US"/>
          </a:p>
        </p:txBody>
      </p:sp>
      <p:sp>
        <p:nvSpPr>
          <p:cNvPr id="274" name="Google Shape;274;p40"/>
          <p:cNvSpPr txBox="1">
            <a:spLocks noGrp="1"/>
          </p:cNvSpPr>
          <p:nvPr>
            <p:ph type="ctrTitle" idx="2"/>
          </p:nvPr>
        </p:nvSpPr>
        <p:spPr>
          <a:xfrm>
            <a:off x="561600" y="2804713"/>
            <a:ext cx="2673600" cy="427500"/>
          </a:xfrm>
          <a:prstGeom prst="rect">
            <a:avLst/>
          </a:prstGeom>
        </p:spPr>
        <p:txBody>
          <a:bodyPr spcFirstLastPara="1" wrap="square" lIns="91425" tIns="91425" rIns="91425" bIns="91425" anchor="b" anchorCtr="0">
            <a:noAutofit/>
          </a:bodyPr>
          <a:lstStyle/>
          <a:p>
            <a:r>
              <a:rPr lang="en"/>
              <a:t>Minimal First </a:t>
            </a:r>
            <a:endParaRPr lang="en" b="0"/>
          </a:p>
        </p:txBody>
      </p:sp>
      <p:sp>
        <p:nvSpPr>
          <p:cNvPr id="275" name="Google Shape;275;p40"/>
          <p:cNvSpPr txBox="1">
            <a:spLocks noGrp="1"/>
          </p:cNvSpPr>
          <p:nvPr>
            <p:ph type="subTitle" idx="1"/>
          </p:nvPr>
        </p:nvSpPr>
        <p:spPr>
          <a:xfrm>
            <a:off x="872450" y="3090475"/>
            <a:ext cx="2052000" cy="1003200"/>
          </a:xfrm>
          <a:prstGeom prst="rect">
            <a:avLst/>
          </a:prstGeom>
        </p:spPr>
        <p:txBody>
          <a:bodyPr spcFirstLastPara="1" wrap="square" lIns="91425" tIns="91425" rIns="91425" bIns="91425" anchor="t" anchorCtr="0">
            <a:noAutofit/>
          </a:bodyPr>
          <a:lstStyle/>
          <a:p>
            <a:pPr marL="0" indent="0"/>
            <a:r>
              <a:rPr lang="en"/>
              <a:t>Build an API in C# with just 3 lines of code.</a:t>
            </a:r>
            <a:endParaRPr lang="en">
              <a:solidFill>
                <a:schemeClr val="lt2"/>
              </a:solidFill>
            </a:endParaRPr>
          </a:p>
          <a:p>
            <a:pPr marL="0" lvl="0" indent="0" algn="ctr" rtl="0">
              <a:spcBef>
                <a:spcPts val="0"/>
              </a:spcBef>
              <a:spcAft>
                <a:spcPts val="0"/>
              </a:spcAft>
              <a:buNone/>
            </a:pPr>
            <a:endParaRPr>
              <a:solidFill>
                <a:schemeClr val="lt2"/>
              </a:solidFill>
            </a:endParaRPr>
          </a:p>
        </p:txBody>
      </p:sp>
      <p:sp>
        <p:nvSpPr>
          <p:cNvPr id="276" name="Google Shape;276;p40"/>
          <p:cNvSpPr txBox="1">
            <a:spLocks noGrp="1"/>
          </p:cNvSpPr>
          <p:nvPr>
            <p:ph type="ctrTitle" idx="3"/>
          </p:nvPr>
        </p:nvSpPr>
        <p:spPr>
          <a:xfrm>
            <a:off x="3235200" y="2804713"/>
            <a:ext cx="2673600" cy="427500"/>
          </a:xfrm>
          <a:prstGeom prst="rect">
            <a:avLst/>
          </a:prstGeom>
        </p:spPr>
        <p:txBody>
          <a:bodyPr spcFirstLastPara="1" wrap="square" lIns="91425" tIns="91425" rIns="91425" bIns="91425" anchor="b" anchorCtr="0">
            <a:noAutofit/>
          </a:bodyPr>
          <a:lstStyle/>
          <a:p>
            <a:r>
              <a:rPr lang="en">
                <a:solidFill>
                  <a:schemeClr val="dk2"/>
                </a:solidFill>
              </a:rPr>
              <a:t>Grows With You </a:t>
            </a:r>
            <a:endParaRPr lang="en" b="0">
              <a:solidFill>
                <a:schemeClr val="dk2"/>
              </a:solidFill>
            </a:endParaRPr>
          </a:p>
        </p:txBody>
      </p:sp>
      <p:sp>
        <p:nvSpPr>
          <p:cNvPr id="277" name="Google Shape;277;p40"/>
          <p:cNvSpPr txBox="1">
            <a:spLocks noGrp="1"/>
          </p:cNvSpPr>
          <p:nvPr>
            <p:ph type="subTitle" idx="4"/>
          </p:nvPr>
        </p:nvSpPr>
        <p:spPr>
          <a:xfrm>
            <a:off x="3462900" y="3090703"/>
            <a:ext cx="2218200" cy="1003200"/>
          </a:xfrm>
          <a:prstGeom prst="rect">
            <a:avLst/>
          </a:prstGeom>
        </p:spPr>
        <p:txBody>
          <a:bodyPr spcFirstLastPara="1" wrap="square" lIns="91425" tIns="91425" rIns="91425" bIns="91425" anchor="t" anchorCtr="0">
            <a:noAutofit/>
          </a:bodyPr>
          <a:lstStyle/>
          <a:p>
            <a:pPr marL="0" indent="0"/>
            <a:r>
              <a:rPr lang="en">
                <a:solidFill>
                  <a:schemeClr val="tx2"/>
                </a:solidFill>
              </a:rPr>
              <a:t>The C# ecosystem powers the most productive applications on the web and will support your project, no matter the size.</a:t>
            </a:r>
            <a:endParaRPr lang="en-US">
              <a:solidFill>
                <a:schemeClr val="tx2"/>
              </a:solidFill>
            </a:endParaRPr>
          </a:p>
        </p:txBody>
      </p:sp>
      <p:sp>
        <p:nvSpPr>
          <p:cNvPr id="278" name="Google Shape;278;p40"/>
          <p:cNvSpPr txBox="1">
            <a:spLocks noGrp="1"/>
          </p:cNvSpPr>
          <p:nvPr>
            <p:ph type="ctrTitle" idx="5"/>
          </p:nvPr>
        </p:nvSpPr>
        <p:spPr>
          <a:xfrm>
            <a:off x="5908800" y="2804713"/>
            <a:ext cx="2673600" cy="427500"/>
          </a:xfrm>
          <a:prstGeom prst="rect">
            <a:avLst/>
          </a:prstGeom>
        </p:spPr>
        <p:txBody>
          <a:bodyPr spcFirstLastPara="1" wrap="square" lIns="91425" tIns="91425" rIns="91425" bIns="91425" anchor="b" anchorCtr="0">
            <a:noAutofit/>
          </a:bodyPr>
          <a:lstStyle/>
          <a:p>
            <a:r>
              <a:rPr lang="en"/>
              <a:t>Incredibly Fast </a:t>
            </a:r>
            <a:endParaRPr lang="en-US"/>
          </a:p>
        </p:txBody>
      </p:sp>
      <p:sp>
        <p:nvSpPr>
          <p:cNvPr id="279" name="Google Shape;279;p40"/>
          <p:cNvSpPr txBox="1">
            <a:spLocks noGrp="1"/>
          </p:cNvSpPr>
          <p:nvPr>
            <p:ph type="subTitle" idx="6"/>
          </p:nvPr>
        </p:nvSpPr>
        <p:spPr>
          <a:xfrm>
            <a:off x="6136500" y="3090475"/>
            <a:ext cx="2218200" cy="1003200"/>
          </a:xfrm>
          <a:prstGeom prst="rect">
            <a:avLst/>
          </a:prstGeom>
        </p:spPr>
        <p:txBody>
          <a:bodyPr spcFirstLastPara="1" wrap="square" lIns="91425" tIns="91425" rIns="91425" bIns="91425" anchor="t" anchorCtr="0">
            <a:noAutofit/>
          </a:bodyPr>
          <a:lstStyle/>
          <a:p>
            <a:pPr marL="0" indent="0"/>
            <a:r>
              <a:rPr lang="en"/>
              <a:t>Proven to be one of the fastest web servers in the world, serving more than 4 million requests per second.</a:t>
            </a:r>
            <a:endParaRPr lang="en-US"/>
          </a:p>
          <a:p>
            <a:pPr marL="0" lvl="0" indent="0" algn="ctr" rtl="0">
              <a:spcBef>
                <a:spcPts val="0"/>
              </a:spcBef>
              <a:spcAft>
                <a:spcPts val="0"/>
              </a:spcAft>
              <a:buNone/>
            </a:pPr>
            <a:endParaRPr>
              <a:solidFill>
                <a:schemeClr val="lt2"/>
              </a:solidFill>
            </a:endParaRPr>
          </a:p>
        </p:txBody>
      </p:sp>
      <p:cxnSp>
        <p:nvCxnSpPr>
          <p:cNvPr id="280" name="Google Shape;280;p40"/>
          <p:cNvCxnSpPr/>
          <p:nvPr/>
        </p:nvCxnSpPr>
        <p:spPr>
          <a:xfrm>
            <a:off x="3235200" y="2186175"/>
            <a:ext cx="0" cy="1647600"/>
          </a:xfrm>
          <a:prstGeom prst="straightConnector1">
            <a:avLst/>
          </a:prstGeom>
          <a:noFill/>
          <a:ln w="9525" cap="flat" cmpd="sng">
            <a:solidFill>
              <a:schemeClr val="dk2"/>
            </a:solidFill>
            <a:prstDash val="solid"/>
            <a:round/>
            <a:headEnd type="none" w="med" len="med"/>
            <a:tailEnd type="none" w="med" len="med"/>
          </a:ln>
        </p:spPr>
      </p:cxnSp>
      <p:cxnSp>
        <p:nvCxnSpPr>
          <p:cNvPr id="281" name="Google Shape;281;p40"/>
          <p:cNvCxnSpPr/>
          <p:nvPr/>
        </p:nvCxnSpPr>
        <p:spPr>
          <a:xfrm>
            <a:off x="5908800" y="2186175"/>
            <a:ext cx="0" cy="1647600"/>
          </a:xfrm>
          <a:prstGeom prst="straightConnector1">
            <a:avLst/>
          </a:prstGeom>
          <a:noFill/>
          <a:ln w="9525" cap="flat" cmpd="sng">
            <a:solidFill>
              <a:schemeClr val="dk2"/>
            </a:solidFill>
            <a:prstDash val="solid"/>
            <a:round/>
            <a:headEnd type="none" w="med" len="med"/>
            <a:tailEnd type="none" w="med" len="med"/>
          </a:ln>
        </p:spPr>
      </p:cxnSp>
      <p:sp>
        <p:nvSpPr>
          <p:cNvPr id="2" name="Google Shape;275;p40">
            <a:extLst>
              <a:ext uri="{FF2B5EF4-FFF2-40B4-BE49-F238E27FC236}">
                <a16:creationId xmlns:a16="http://schemas.microsoft.com/office/drawing/2014/main" id="{705220DF-BCD8-4222-A818-78A1EE18D898}"/>
              </a:ext>
            </a:extLst>
          </p:cNvPr>
          <p:cNvSpPr txBox="1">
            <a:spLocks/>
          </p:cNvSpPr>
          <p:nvPr/>
        </p:nvSpPr>
        <p:spPr>
          <a:xfrm>
            <a:off x="2112544" y="827827"/>
            <a:ext cx="5066201" cy="5976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1pPr>
            <a:lvl2pPr marL="914400" marR="0" lvl="1" indent="-304800" algn="l"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2pPr>
            <a:lvl3pPr marL="1371600" marR="0" lvl="2" indent="-304800" algn="l"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3pPr>
            <a:lvl4pPr marL="1828800" marR="0" lvl="3" indent="-304800" algn="l"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4pPr>
            <a:lvl5pPr marL="2286000" marR="0" lvl="4" indent="-304800" algn="l"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5pPr>
            <a:lvl6pPr marL="2743200" marR="0" lvl="5" indent="-304800" algn="l"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6pPr>
            <a:lvl7pPr marL="3200400" marR="0" lvl="6" indent="-304800" algn="l"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7pPr>
            <a:lvl8pPr marL="3657600" marR="0" lvl="7" indent="-304800" algn="l"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8pPr>
            <a:lvl9pPr marL="4114800" marR="0" lvl="8" indent="-304800" algn="l" rtl="0">
              <a:lnSpc>
                <a:spcPct val="100000"/>
              </a:lnSpc>
              <a:spcBef>
                <a:spcPts val="0"/>
              </a:spcBef>
              <a:spcAft>
                <a:spcPts val="0"/>
              </a:spcAft>
              <a:buClr>
                <a:schemeClr val="lt2"/>
              </a:buClr>
              <a:buSzPts val="1100"/>
              <a:buFont typeface="Roboto Condensed Light"/>
              <a:buNone/>
              <a:defRPr sz="1100" b="0" i="0" u="none" strike="noStrike" cap="none">
                <a:solidFill>
                  <a:schemeClr val="lt2"/>
                </a:solidFill>
                <a:latin typeface="Roboto Condensed Light"/>
                <a:ea typeface="Roboto Condensed Light"/>
                <a:cs typeface="Roboto Condensed Light"/>
                <a:sym typeface="Roboto Condensed Light"/>
              </a:defRPr>
            </a:lvl9pPr>
          </a:lstStyle>
          <a:p>
            <a:pPr marL="0" indent="0"/>
            <a:r>
              <a:rPr lang="en-US"/>
              <a:t>Minimal APIs are a</a:t>
            </a:r>
            <a:r>
              <a:rPr lang="en-US" b="1"/>
              <a:t> low ceremony</a:t>
            </a:r>
            <a:r>
              <a:rPr lang="en-US"/>
              <a:t> way to build HTTP APIs in ASP.NET Core. Minimal APIs hook into ASP.NET Core’s hosting and routing capabilities and allow you to create fully functioning APIs with just a few lines of code.</a:t>
            </a:r>
          </a:p>
          <a:p>
            <a:pPr marL="0" indent="0"/>
            <a:endParaRPr lang="en-US"/>
          </a:p>
          <a:p>
            <a:pPr marL="0" indent="0"/>
            <a:endParaRPr lang="en-US"/>
          </a:p>
        </p:txBody>
      </p:sp>
      <p:sp>
        <p:nvSpPr>
          <p:cNvPr id="3" name="TextBox 2">
            <a:extLst>
              <a:ext uri="{FF2B5EF4-FFF2-40B4-BE49-F238E27FC236}">
                <a16:creationId xmlns:a16="http://schemas.microsoft.com/office/drawing/2014/main" id="{81129B1D-BF0C-4BCB-B7C7-800EE1F79744}"/>
              </a:ext>
            </a:extLst>
          </p:cNvPr>
          <p:cNvSpPr txBox="1"/>
          <p:nvPr/>
        </p:nvSpPr>
        <p:spPr>
          <a:xfrm>
            <a:off x="1399636" y="1857914"/>
            <a:ext cx="8885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solidFill>
                  <a:srgbClr val="00FFCD"/>
                </a:solidFill>
                <a:latin typeface="Exo 2"/>
              </a:rPr>
              <a:t>🍃</a:t>
            </a:r>
            <a:endParaRPr lang="en-US" sz="3600"/>
          </a:p>
        </p:txBody>
      </p:sp>
      <p:sp>
        <p:nvSpPr>
          <p:cNvPr id="45" name="TextBox 44">
            <a:extLst>
              <a:ext uri="{FF2B5EF4-FFF2-40B4-BE49-F238E27FC236}">
                <a16:creationId xmlns:a16="http://schemas.microsoft.com/office/drawing/2014/main" id="{467AABCF-F6D8-4DEC-9774-D0324E4A9489}"/>
              </a:ext>
            </a:extLst>
          </p:cNvPr>
          <p:cNvSpPr txBox="1"/>
          <p:nvPr/>
        </p:nvSpPr>
        <p:spPr>
          <a:xfrm>
            <a:off x="4127740" y="1857914"/>
            <a:ext cx="8885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 sz="3600"/>
              <a:t>🌱</a:t>
            </a:r>
            <a:endParaRPr lang="en-US"/>
          </a:p>
        </p:txBody>
      </p:sp>
      <p:sp>
        <p:nvSpPr>
          <p:cNvPr id="46" name="TextBox 45">
            <a:extLst>
              <a:ext uri="{FF2B5EF4-FFF2-40B4-BE49-F238E27FC236}">
                <a16:creationId xmlns:a16="http://schemas.microsoft.com/office/drawing/2014/main" id="{22CA3555-3D6B-430C-A836-223507058486}"/>
              </a:ext>
            </a:extLst>
          </p:cNvPr>
          <p:cNvSpPr txBox="1"/>
          <p:nvPr/>
        </p:nvSpPr>
        <p:spPr>
          <a:xfrm>
            <a:off x="6801928" y="1857913"/>
            <a:ext cx="8885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 sz="3600" b="1"/>
              <a:t>⚡</a:t>
            </a:r>
            <a:endParaRPr lang="en-US"/>
          </a:p>
        </p:txBody>
      </p:sp>
    </p:spTree>
    <p:extLst>
      <p:ext uri="{BB962C8B-B14F-4D97-AF65-F5344CB8AC3E}">
        <p14:creationId xmlns:p14="http://schemas.microsoft.com/office/powerpoint/2010/main" val="254139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1"/>
          <p:cNvSpPr txBox="1">
            <a:spLocks noGrp="1"/>
          </p:cNvSpPr>
          <p:nvPr>
            <p:ph type="ctrTitle"/>
          </p:nvPr>
        </p:nvSpPr>
        <p:spPr>
          <a:xfrm flipH="1">
            <a:off x="2754543" y="1347038"/>
            <a:ext cx="5195700" cy="1921200"/>
          </a:xfrm>
          <a:prstGeom prst="rect">
            <a:avLst/>
          </a:prstGeom>
        </p:spPr>
        <p:txBody>
          <a:bodyPr spcFirstLastPara="1" wrap="square" lIns="91425" tIns="91425" rIns="91425" bIns="91425" anchor="ctr" anchorCtr="0">
            <a:noAutofit/>
          </a:bodyPr>
          <a:lstStyle/>
          <a:p>
            <a:r>
              <a:rPr lang="en"/>
              <a:t>Build a Todo API</a:t>
            </a:r>
            <a:endParaRPr lang="en-US"/>
          </a:p>
        </p:txBody>
      </p:sp>
      <p:sp>
        <p:nvSpPr>
          <p:cNvPr id="318" name="Google Shape;318;p41"/>
          <p:cNvSpPr txBox="1">
            <a:spLocks noGrp="1"/>
          </p:cNvSpPr>
          <p:nvPr>
            <p:ph type="title" idx="2"/>
          </p:nvPr>
        </p:nvSpPr>
        <p:spPr>
          <a:xfrm flipH="1">
            <a:off x="4970943" y="1035213"/>
            <a:ext cx="2979300" cy="75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dk2"/>
                </a:solidFill>
              </a:rPr>
              <a:t>03</a:t>
            </a:r>
            <a:endParaRPr>
              <a:solidFill>
                <a:schemeClr val="dk2"/>
              </a:solidFill>
            </a:endParaRPr>
          </a:p>
        </p:txBody>
      </p:sp>
      <p:cxnSp>
        <p:nvCxnSpPr>
          <p:cNvPr id="319" name="Google Shape;319;p41"/>
          <p:cNvCxnSpPr/>
          <p:nvPr/>
        </p:nvCxnSpPr>
        <p:spPr>
          <a:xfrm>
            <a:off x="7626825" y="2744700"/>
            <a:ext cx="1560600" cy="0"/>
          </a:xfrm>
          <a:prstGeom prst="straightConnector1">
            <a:avLst/>
          </a:prstGeom>
          <a:noFill/>
          <a:ln w="9525" cap="flat" cmpd="sng">
            <a:solidFill>
              <a:schemeClr val="dk2"/>
            </a:solidFill>
            <a:prstDash val="solid"/>
            <a:round/>
            <a:headEnd type="none" w="med" len="med"/>
            <a:tailEnd type="none" w="med" len="med"/>
          </a:ln>
        </p:spPr>
      </p:cxnSp>
      <p:sp>
        <p:nvSpPr>
          <p:cNvPr id="320" name="Google Shape;320;p41"/>
          <p:cNvSpPr txBox="1">
            <a:spLocks noGrp="1"/>
          </p:cNvSpPr>
          <p:nvPr>
            <p:ph type="subTitle" idx="1"/>
          </p:nvPr>
        </p:nvSpPr>
        <p:spPr>
          <a:xfrm>
            <a:off x="3725343" y="2742989"/>
            <a:ext cx="4224900" cy="536700"/>
          </a:xfrm>
          <a:prstGeom prst="rect">
            <a:avLst/>
          </a:prstGeom>
        </p:spPr>
        <p:txBody>
          <a:bodyPr spcFirstLastPara="1" wrap="square" lIns="91425" tIns="91425" rIns="91425" bIns="91425" anchor="t" anchorCtr="0">
            <a:noAutofit/>
          </a:bodyPr>
          <a:lstStyle/>
          <a:p>
            <a:pPr marL="0" indent="0"/>
            <a:r>
              <a:rPr lang="en"/>
              <a:t>Getting started</a:t>
            </a:r>
            <a:endParaRPr lang="en-US"/>
          </a:p>
        </p:txBody>
      </p:sp>
    </p:spTree>
  </p:cSld>
  <p:clrMapOvr>
    <a:masterClrMapping/>
  </p:clrMapOvr>
</p:sld>
</file>

<file path=ppt/theme/theme1.xml><?xml version="1.0" encoding="utf-8"?>
<a:theme xmlns:a="http://schemas.openxmlformats.org/drawingml/2006/main" name="Tech Newsletter by Slidesgo">
  <a:themeElements>
    <a:clrScheme name="Simple Light">
      <a:dk1>
        <a:srgbClr val="AAFFEE"/>
      </a:dk1>
      <a:lt1>
        <a:srgbClr val="05214A"/>
      </a:lt1>
      <a:dk2>
        <a:srgbClr val="00FFCD"/>
      </a:dk2>
      <a:lt2>
        <a:srgbClr val="FFFFFF"/>
      </a:lt2>
      <a:accent1>
        <a:srgbClr val="98FFEA"/>
      </a:accent1>
      <a:accent2>
        <a:srgbClr val="62F8DA"/>
      </a:accent2>
      <a:accent3>
        <a:srgbClr val="28497A"/>
      </a:accent3>
      <a:accent4>
        <a:srgbClr val="1A4079"/>
      </a:accent4>
      <a:accent5>
        <a:srgbClr val="041B3D"/>
      </a:accent5>
      <a:accent6>
        <a:srgbClr val="092A5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2858</Words>
  <Application>Microsoft Office PowerPoint</Application>
  <PresentationFormat>On-screen Show (16:9)</PresentationFormat>
  <Paragraphs>262</Paragraphs>
  <Slides>31</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Calibri</vt:lpstr>
      <vt:lpstr>Consolas</vt:lpstr>
      <vt:lpstr>Roboto Condensed Light</vt:lpstr>
      <vt:lpstr>Exo 2</vt:lpstr>
      <vt:lpstr>Arial</vt:lpstr>
      <vt:lpstr>Segoe UI</vt:lpstr>
      <vt:lpstr>Roboto Condensed</vt:lpstr>
      <vt:lpstr>Squada One</vt:lpstr>
      <vt:lpstr>Fira Sans Extra Condensed Medium</vt:lpstr>
      <vt:lpstr>Tech Newsletter by Slidesgo</vt:lpstr>
      <vt:lpstr>Minimal APIs</vt:lpstr>
      <vt:lpstr>Agenda</vt:lpstr>
      <vt:lpstr>What you need</vt:lpstr>
      <vt:lpstr>Getting Started</vt:lpstr>
      <vt:lpstr>Learning Objectives</vt:lpstr>
      <vt:lpstr>What are minimal APIs?</vt:lpstr>
      <vt:lpstr>Let's take a step back... What is an API?</vt:lpstr>
      <vt:lpstr>Minimal APIs</vt:lpstr>
      <vt:lpstr>Build a Todo API</vt:lpstr>
      <vt:lpstr>Create and run your Todo API</vt:lpstr>
      <vt:lpstr>Add a new route</vt:lpstr>
      <vt:lpstr>Bonus: Configure OpenAPI and Swagger UI</vt:lpstr>
      <vt:lpstr>Configure OpenAPI and Swagger UI</vt:lpstr>
      <vt:lpstr>Build a Todo API!</vt:lpstr>
      <vt:lpstr>Create Read Update Delete Our todo API is going to...</vt:lpstr>
      <vt:lpstr>Create a data model</vt:lpstr>
      <vt:lpstr>Store an item</vt:lpstr>
      <vt:lpstr>PowerPoint Presentation</vt:lpstr>
      <vt:lpstr>Create new items</vt:lpstr>
      <vt:lpstr>Read the items</vt:lpstr>
      <vt:lpstr>Update an item</vt:lpstr>
      <vt:lpstr>Delete an item</vt:lpstr>
      <vt:lpstr>Databases</vt:lpstr>
      <vt:lpstr>Working with Databases</vt:lpstr>
      <vt:lpstr>Setup SQLite database</vt:lpstr>
      <vt:lpstr>Enable database creation</vt:lpstr>
      <vt:lpstr>Set connection string</vt:lpstr>
      <vt:lpstr>Add context to your services</vt:lpstr>
      <vt:lpstr>Migrate data model</vt:lpstr>
      <vt:lpstr>Create your database and schema</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modified xsi:type="dcterms:W3CDTF">2022-06-08T22:21:14Z</dcterms:modified>
</cp:coreProperties>
</file>