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39"/>
  </p:notesMasterIdLst>
  <p:sldIdLst>
    <p:sldId id="258" r:id="rId5"/>
    <p:sldId id="260" r:id="rId6"/>
    <p:sldId id="262" r:id="rId7"/>
    <p:sldId id="264" r:id="rId8"/>
    <p:sldId id="272" r:id="rId9"/>
    <p:sldId id="274" r:id="rId10"/>
    <p:sldId id="282" r:id="rId11"/>
    <p:sldId id="286" r:id="rId12"/>
    <p:sldId id="288" r:id="rId13"/>
    <p:sldId id="296" r:id="rId14"/>
    <p:sldId id="300" r:id="rId15"/>
    <p:sldId id="304" r:id="rId16"/>
    <p:sldId id="381" r:id="rId17"/>
    <p:sldId id="312" r:id="rId18"/>
    <p:sldId id="314" r:id="rId19"/>
    <p:sldId id="316" r:id="rId20"/>
    <p:sldId id="382" r:id="rId21"/>
    <p:sldId id="326" r:id="rId22"/>
    <p:sldId id="330" r:id="rId23"/>
    <p:sldId id="332" r:id="rId24"/>
    <p:sldId id="334" r:id="rId25"/>
    <p:sldId id="383" r:id="rId26"/>
    <p:sldId id="350" r:id="rId27"/>
    <p:sldId id="362" r:id="rId28"/>
    <p:sldId id="364" r:id="rId29"/>
    <p:sldId id="366" r:id="rId30"/>
    <p:sldId id="368" r:id="rId31"/>
    <p:sldId id="370" r:id="rId32"/>
    <p:sldId id="372" r:id="rId33"/>
    <p:sldId id="374" r:id="rId34"/>
    <p:sldId id="376" r:id="rId35"/>
    <p:sldId id="378" r:id="rId36"/>
    <p:sldId id="384" r:id="rId37"/>
    <p:sldId id="380"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49BE8-D68C-4428-B006-A721E426A9FF}" v="10" dt="2022-02-02T00:11:11.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68912" autoAdjust="0"/>
  </p:normalViewPr>
  <p:slideViewPr>
    <p:cSldViewPr>
      <p:cViewPr varScale="1">
        <p:scale>
          <a:sx n="84" d="100"/>
          <a:sy n="84" d="100"/>
        </p:scale>
        <p:origin x="960" y="9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arrison" userId="5895b409-c973-4cd3-8090-c5ebb14fce87" providerId="ADAL" clId="{FC049BE8-D68C-4428-B006-A721E426A9FF}"/>
    <pc:docChg chg="undo custSel addSld delSld modSld sldOrd modMainMaster">
      <pc:chgData name="Christopher Harrison" userId="5895b409-c973-4cd3-8090-c5ebb14fce87" providerId="ADAL" clId="{FC049BE8-D68C-4428-B006-A721E426A9FF}" dt="2022-02-02T00:14:41.708" v="5599" actId="20577"/>
      <pc:docMkLst>
        <pc:docMk/>
      </pc:docMkLst>
      <pc:sldChg chg="delSp modSp mod">
        <pc:chgData name="Christopher Harrison" userId="5895b409-c973-4cd3-8090-c5ebb14fce87" providerId="ADAL" clId="{FC049BE8-D68C-4428-B006-A721E426A9FF}" dt="2022-02-01T23:09:54.822" v="193" actId="478"/>
        <pc:sldMkLst>
          <pc:docMk/>
          <pc:sldMk cId="0" sldId="260"/>
        </pc:sldMkLst>
        <pc:spChg chg="mod">
          <ac:chgData name="Christopher Harrison" userId="5895b409-c973-4cd3-8090-c5ebb14fce87" providerId="ADAL" clId="{FC049BE8-D68C-4428-B006-A721E426A9FF}" dt="2022-02-01T23:09:54.822" v="193" actId="478"/>
          <ac:spMkLst>
            <pc:docMk/>
            <pc:sldMk cId="0" sldId="260"/>
            <ac:spMk id="2" creationId="{00000000-0000-0000-0000-000000000000}"/>
          </ac:spMkLst>
        </pc:spChg>
        <pc:spChg chg="mod">
          <ac:chgData name="Christopher Harrison" userId="5895b409-c973-4cd3-8090-c5ebb14fce87" providerId="ADAL" clId="{FC049BE8-D68C-4428-B006-A721E426A9FF}" dt="2022-02-01T23:09:54.822" v="193" actId="478"/>
          <ac:spMkLst>
            <pc:docMk/>
            <pc:sldMk cId="0" sldId="260"/>
            <ac:spMk id="3" creationId="{00000000-0000-0000-0000-000000000000}"/>
          </ac:spMkLst>
        </pc:spChg>
        <pc:spChg chg="mod">
          <ac:chgData name="Christopher Harrison" userId="5895b409-c973-4cd3-8090-c5ebb14fce87" providerId="ADAL" clId="{FC049BE8-D68C-4428-B006-A721E426A9FF}" dt="2022-02-01T23:09:39.843" v="191" actId="20577"/>
          <ac:spMkLst>
            <pc:docMk/>
            <pc:sldMk cId="0" sldId="260"/>
            <ac:spMk id="4" creationId="{00000000-0000-0000-0000-000000000000}"/>
          </ac:spMkLst>
        </pc:spChg>
        <pc:spChg chg="del">
          <ac:chgData name="Christopher Harrison" userId="5895b409-c973-4cd3-8090-c5ebb14fce87" providerId="ADAL" clId="{FC049BE8-D68C-4428-B006-A721E426A9FF}" dt="2022-02-01T23:09:42.655" v="192" actId="478"/>
          <ac:spMkLst>
            <pc:docMk/>
            <pc:sldMk cId="0" sldId="260"/>
            <ac:spMk id="5" creationId="{00000000-0000-0000-0000-000000000000}"/>
          </ac:spMkLst>
        </pc:spChg>
      </pc:sldChg>
      <pc:sldChg chg="modSp mod">
        <pc:chgData name="Christopher Harrison" userId="5895b409-c973-4cd3-8090-c5ebb14fce87" providerId="ADAL" clId="{FC049BE8-D68C-4428-B006-A721E426A9FF}" dt="2022-02-01T23:11:00.041" v="240" actId="113"/>
        <pc:sldMkLst>
          <pc:docMk/>
          <pc:sldMk cId="0" sldId="262"/>
        </pc:sldMkLst>
        <pc:spChg chg="mod">
          <ac:chgData name="Christopher Harrison" userId="5895b409-c973-4cd3-8090-c5ebb14fce87" providerId="ADAL" clId="{FC049BE8-D68C-4428-B006-A721E426A9FF}" dt="2022-02-01T23:11:00.041" v="240" actId="113"/>
          <ac:spMkLst>
            <pc:docMk/>
            <pc:sldMk cId="0" sldId="262"/>
            <ac:spMk id="3" creationId="{00000000-0000-0000-0000-000000000000}"/>
          </ac:spMkLst>
        </pc:spChg>
      </pc:sldChg>
      <pc:sldChg chg="modSp mod">
        <pc:chgData name="Christopher Harrison" userId="5895b409-c973-4cd3-8090-c5ebb14fce87" providerId="ADAL" clId="{FC049BE8-D68C-4428-B006-A721E426A9FF}" dt="2022-02-01T23:46:30.724" v="4176" actId="20577"/>
        <pc:sldMkLst>
          <pc:docMk/>
          <pc:sldMk cId="0" sldId="264"/>
        </pc:sldMkLst>
        <pc:spChg chg="mod">
          <ac:chgData name="Christopher Harrison" userId="5895b409-c973-4cd3-8090-c5ebb14fce87" providerId="ADAL" clId="{FC049BE8-D68C-4428-B006-A721E426A9FF}" dt="2022-02-01T23:46:30.724" v="4176" actId="20577"/>
          <ac:spMkLst>
            <pc:docMk/>
            <pc:sldMk cId="0" sldId="264"/>
            <ac:spMk id="3" creationId="{00000000-0000-0000-0000-000000000000}"/>
          </ac:spMkLst>
        </pc:spChg>
      </pc:sldChg>
      <pc:sldChg chg="del">
        <pc:chgData name="Christopher Harrison" userId="5895b409-c973-4cd3-8090-c5ebb14fce87" providerId="ADAL" clId="{FC049BE8-D68C-4428-B006-A721E426A9FF}" dt="2022-02-01T23:00:59.323" v="0" actId="47"/>
        <pc:sldMkLst>
          <pc:docMk/>
          <pc:sldMk cId="0" sldId="266"/>
        </pc:sldMkLst>
      </pc:sldChg>
      <pc:sldChg chg="modSp del mod">
        <pc:chgData name="Christopher Harrison" userId="5895b409-c973-4cd3-8090-c5ebb14fce87" providerId="ADAL" clId="{FC049BE8-D68C-4428-B006-A721E426A9FF}" dt="2022-02-01T23:11:46.470" v="364" actId="47"/>
        <pc:sldMkLst>
          <pc:docMk/>
          <pc:sldMk cId="0" sldId="268"/>
        </pc:sldMkLst>
        <pc:spChg chg="mod">
          <ac:chgData name="Christopher Harrison" userId="5895b409-c973-4cd3-8090-c5ebb14fce87" providerId="ADAL" clId="{FC049BE8-D68C-4428-B006-A721E426A9FF}" dt="2022-02-01T23:01:13.537" v="1" actId="6549"/>
          <ac:spMkLst>
            <pc:docMk/>
            <pc:sldMk cId="0" sldId="268"/>
            <ac:spMk id="3" creationId="{00000000-0000-0000-0000-000000000000}"/>
          </ac:spMkLst>
        </pc:spChg>
      </pc:sldChg>
      <pc:sldChg chg="add del">
        <pc:chgData name="Christopher Harrison" userId="5895b409-c973-4cd3-8090-c5ebb14fce87" providerId="ADAL" clId="{FC049BE8-D68C-4428-B006-A721E426A9FF}" dt="2022-02-01T23:54:48.399" v="4177" actId="47"/>
        <pc:sldMkLst>
          <pc:docMk/>
          <pc:sldMk cId="0" sldId="270"/>
        </pc:sldMkLst>
      </pc:sldChg>
      <pc:sldChg chg="modSp mod">
        <pc:chgData name="Christopher Harrison" userId="5895b409-c973-4cd3-8090-c5ebb14fce87" providerId="ADAL" clId="{FC049BE8-D68C-4428-B006-A721E426A9FF}" dt="2022-02-01T23:12:07.663" v="372" actId="20577"/>
        <pc:sldMkLst>
          <pc:docMk/>
          <pc:sldMk cId="0" sldId="272"/>
        </pc:sldMkLst>
        <pc:spChg chg="mod">
          <ac:chgData name="Christopher Harrison" userId="5895b409-c973-4cd3-8090-c5ebb14fce87" providerId="ADAL" clId="{FC049BE8-D68C-4428-B006-A721E426A9FF}" dt="2022-02-01T23:12:07.663" v="372" actId="20577"/>
          <ac:spMkLst>
            <pc:docMk/>
            <pc:sldMk cId="0" sldId="272"/>
            <ac:spMk id="2" creationId="{00000000-0000-0000-0000-000000000000}"/>
          </ac:spMkLst>
        </pc:spChg>
      </pc:sldChg>
      <pc:sldChg chg="modSp mod">
        <pc:chgData name="Christopher Harrison" userId="5895b409-c973-4cd3-8090-c5ebb14fce87" providerId="ADAL" clId="{FC049BE8-D68C-4428-B006-A721E426A9FF}" dt="2022-02-01T23:35:56.874" v="3652" actId="20577"/>
        <pc:sldMkLst>
          <pc:docMk/>
          <pc:sldMk cId="0" sldId="274"/>
        </pc:sldMkLst>
        <pc:spChg chg="mod">
          <ac:chgData name="Christopher Harrison" userId="5895b409-c973-4cd3-8090-c5ebb14fce87" providerId="ADAL" clId="{FC049BE8-D68C-4428-B006-A721E426A9FF}" dt="2022-02-01T23:13:26.905" v="520" actId="20577"/>
          <ac:spMkLst>
            <pc:docMk/>
            <pc:sldMk cId="0" sldId="274"/>
            <ac:spMk id="2" creationId="{00000000-0000-0000-0000-000000000000}"/>
          </ac:spMkLst>
        </pc:spChg>
        <pc:spChg chg="mod">
          <ac:chgData name="Christopher Harrison" userId="5895b409-c973-4cd3-8090-c5ebb14fce87" providerId="ADAL" clId="{FC049BE8-D68C-4428-B006-A721E426A9FF}" dt="2022-02-01T23:35:56.874" v="3652" actId="20577"/>
          <ac:spMkLst>
            <pc:docMk/>
            <pc:sldMk cId="0" sldId="274"/>
            <ac:spMk id="3" creationId="{00000000-0000-0000-0000-000000000000}"/>
          </ac:spMkLst>
        </pc:spChg>
      </pc:sldChg>
      <pc:sldChg chg="add del">
        <pc:chgData name="Christopher Harrison" userId="5895b409-c973-4cd3-8090-c5ebb14fce87" providerId="ADAL" clId="{FC049BE8-D68C-4428-B006-A721E426A9FF}" dt="2022-02-01T23:54:48.399" v="4177" actId="47"/>
        <pc:sldMkLst>
          <pc:docMk/>
          <pc:sldMk cId="0" sldId="276"/>
        </pc:sldMkLst>
      </pc:sldChg>
      <pc:sldChg chg="add del">
        <pc:chgData name="Christopher Harrison" userId="5895b409-c973-4cd3-8090-c5ebb14fce87" providerId="ADAL" clId="{FC049BE8-D68C-4428-B006-A721E426A9FF}" dt="2022-02-01T23:54:48.399" v="4177" actId="47"/>
        <pc:sldMkLst>
          <pc:docMk/>
          <pc:sldMk cId="0" sldId="278"/>
        </pc:sldMkLst>
      </pc:sldChg>
      <pc:sldChg chg="add del">
        <pc:chgData name="Christopher Harrison" userId="5895b409-c973-4cd3-8090-c5ebb14fce87" providerId="ADAL" clId="{FC049BE8-D68C-4428-B006-A721E426A9FF}" dt="2022-02-01T23:54:48.399" v="4177" actId="47"/>
        <pc:sldMkLst>
          <pc:docMk/>
          <pc:sldMk cId="0" sldId="280"/>
        </pc:sldMkLst>
      </pc:sldChg>
      <pc:sldChg chg="delSp modSp mod modNotes modNotesTx">
        <pc:chgData name="Christopher Harrison" userId="5895b409-c973-4cd3-8090-c5ebb14fce87" providerId="ADAL" clId="{FC049BE8-D68C-4428-B006-A721E426A9FF}" dt="2022-02-01T23:16:35.967" v="1110" actId="20577"/>
        <pc:sldMkLst>
          <pc:docMk/>
          <pc:sldMk cId="0" sldId="282"/>
        </pc:sldMkLst>
        <pc:spChg chg="mod">
          <ac:chgData name="Christopher Harrison" userId="5895b409-c973-4cd3-8090-c5ebb14fce87" providerId="ADAL" clId="{FC049BE8-D68C-4428-B006-A721E426A9FF}" dt="2022-02-01T23:16:05.955" v="1062" actId="20577"/>
          <ac:spMkLst>
            <pc:docMk/>
            <pc:sldMk cId="0" sldId="282"/>
            <ac:spMk id="3" creationId="{00000000-0000-0000-0000-000000000000}"/>
          </ac:spMkLst>
        </pc:spChg>
        <pc:spChg chg="del">
          <ac:chgData name="Christopher Harrison" userId="5895b409-c973-4cd3-8090-c5ebb14fce87" providerId="ADAL" clId="{FC049BE8-D68C-4428-B006-A721E426A9FF}" dt="2022-02-01T23:15:06.405" v="805" actId="478"/>
          <ac:spMkLst>
            <pc:docMk/>
            <pc:sldMk cId="0" sldId="282"/>
            <ac:spMk id="4" creationId="{00000000-0000-0000-0000-000000000000}"/>
          </ac:spMkLst>
        </pc:spChg>
        <pc:spChg chg="del">
          <ac:chgData name="Christopher Harrison" userId="5895b409-c973-4cd3-8090-c5ebb14fce87" providerId="ADAL" clId="{FC049BE8-D68C-4428-B006-A721E426A9FF}" dt="2022-02-01T23:15:06.405" v="805" actId="478"/>
          <ac:spMkLst>
            <pc:docMk/>
            <pc:sldMk cId="0" sldId="282"/>
            <ac:spMk id="5" creationId="{00000000-0000-0000-0000-000000000000}"/>
          </ac:spMkLst>
        </pc:spChg>
      </pc:sldChg>
      <pc:sldChg chg="addSp modSp add del mod modNotesTx">
        <pc:chgData name="Christopher Harrison" userId="5895b409-c973-4cd3-8090-c5ebb14fce87" providerId="ADAL" clId="{FC049BE8-D68C-4428-B006-A721E426A9FF}" dt="2022-02-02T00:07:46.900" v="4885" actId="20577"/>
        <pc:sldMkLst>
          <pc:docMk/>
          <pc:sldMk cId="0" sldId="284"/>
        </pc:sldMkLst>
        <pc:spChg chg="mod">
          <ac:chgData name="Christopher Harrison" userId="5895b409-c973-4cd3-8090-c5ebb14fce87" providerId="ADAL" clId="{FC049BE8-D68C-4428-B006-A721E426A9FF}" dt="2022-02-02T00:07:21.374" v="4802" actId="20577"/>
          <ac:spMkLst>
            <pc:docMk/>
            <pc:sldMk cId="0" sldId="284"/>
            <ac:spMk id="3" creationId="{00000000-0000-0000-0000-000000000000}"/>
          </ac:spMkLst>
        </pc:spChg>
        <pc:spChg chg="add mod">
          <ac:chgData name="Christopher Harrison" userId="5895b409-c973-4cd3-8090-c5ebb14fce87" providerId="ADAL" clId="{FC049BE8-D68C-4428-B006-A721E426A9FF}" dt="2022-02-02T00:05:25.506" v="4683" actId="1035"/>
          <ac:spMkLst>
            <pc:docMk/>
            <pc:sldMk cId="0" sldId="284"/>
            <ac:spMk id="4" creationId="{82601D24-DB00-43F8-857C-576F5AC7371D}"/>
          </ac:spMkLst>
        </pc:spChg>
      </pc:sldChg>
      <pc:sldChg chg="addSp delSp modSp mod modNotesTx">
        <pc:chgData name="Christopher Harrison" userId="5895b409-c973-4cd3-8090-c5ebb14fce87" providerId="ADAL" clId="{FC049BE8-D68C-4428-B006-A721E426A9FF}" dt="2022-02-01T23:20:24.349" v="1529" actId="20577"/>
        <pc:sldMkLst>
          <pc:docMk/>
          <pc:sldMk cId="0" sldId="286"/>
        </pc:sldMkLst>
        <pc:spChg chg="mod">
          <ac:chgData name="Christopher Harrison" userId="5895b409-c973-4cd3-8090-c5ebb14fce87" providerId="ADAL" clId="{FC049BE8-D68C-4428-B006-A721E426A9FF}" dt="2022-02-01T23:17:17.780" v="1197" actId="6549"/>
          <ac:spMkLst>
            <pc:docMk/>
            <pc:sldMk cId="0" sldId="286"/>
            <ac:spMk id="3" creationId="{00000000-0000-0000-0000-000000000000}"/>
          </ac:spMkLst>
        </pc:spChg>
        <pc:spChg chg="add mod">
          <ac:chgData name="Christopher Harrison" userId="5895b409-c973-4cd3-8090-c5ebb14fce87" providerId="ADAL" clId="{FC049BE8-D68C-4428-B006-A721E426A9FF}" dt="2022-02-01T23:17:54.481" v="1330" actId="14100"/>
          <ac:spMkLst>
            <pc:docMk/>
            <pc:sldMk cId="0" sldId="286"/>
            <ac:spMk id="4" creationId="{F6DEDEA9-A1FB-494E-BB26-8A4E5383B315}"/>
          </ac:spMkLst>
        </pc:spChg>
        <pc:spChg chg="add mod">
          <ac:chgData name="Christopher Harrison" userId="5895b409-c973-4cd3-8090-c5ebb14fce87" providerId="ADAL" clId="{FC049BE8-D68C-4428-B006-A721E426A9FF}" dt="2022-02-01T23:20:12.562" v="1499" actId="14100"/>
          <ac:spMkLst>
            <pc:docMk/>
            <pc:sldMk cId="0" sldId="286"/>
            <ac:spMk id="5" creationId="{2BC8ABE5-D53C-4E99-83C8-EA9490CBD530}"/>
          </ac:spMkLst>
        </pc:spChg>
        <pc:spChg chg="add mod">
          <ac:chgData name="Christopher Harrison" userId="5895b409-c973-4cd3-8090-c5ebb14fce87" providerId="ADAL" clId="{FC049BE8-D68C-4428-B006-A721E426A9FF}" dt="2022-02-01T23:20:15.842" v="1509" actId="20577"/>
          <ac:spMkLst>
            <pc:docMk/>
            <pc:sldMk cId="0" sldId="286"/>
            <ac:spMk id="6" creationId="{145058B2-91DD-42A0-861D-7CC6E85A5E57}"/>
          </ac:spMkLst>
        </pc:spChg>
        <pc:spChg chg="add del">
          <ac:chgData name="Christopher Harrison" userId="5895b409-c973-4cd3-8090-c5ebb14fce87" providerId="ADAL" clId="{FC049BE8-D68C-4428-B006-A721E426A9FF}" dt="2022-02-01T23:19:12.640" v="1396" actId="478"/>
          <ac:spMkLst>
            <pc:docMk/>
            <pc:sldMk cId="0" sldId="286"/>
            <ac:spMk id="8" creationId="{F753D65E-560A-43EB-8948-AEAE096D97A2}"/>
          </ac:spMkLst>
        </pc:spChg>
        <pc:spChg chg="add mod">
          <ac:chgData name="Christopher Harrison" userId="5895b409-c973-4cd3-8090-c5ebb14fce87" providerId="ADAL" clId="{FC049BE8-D68C-4428-B006-A721E426A9FF}" dt="2022-02-01T23:20:24.349" v="1529" actId="20577"/>
          <ac:spMkLst>
            <pc:docMk/>
            <pc:sldMk cId="0" sldId="286"/>
            <ac:spMk id="10" creationId="{011018A3-87D6-4500-A017-E5F6A8E86AD2}"/>
          </ac:spMkLst>
        </pc:spChg>
        <pc:spChg chg="add mod">
          <ac:chgData name="Christopher Harrison" userId="5895b409-c973-4cd3-8090-c5ebb14fce87" providerId="ADAL" clId="{FC049BE8-D68C-4428-B006-A721E426A9FF}" dt="2022-02-01T23:20:20.189" v="1519" actId="20577"/>
          <ac:spMkLst>
            <pc:docMk/>
            <pc:sldMk cId="0" sldId="286"/>
            <ac:spMk id="12" creationId="{0ADFAE23-42D1-406D-A775-5144D87010DA}"/>
          </ac:spMkLst>
        </pc:spChg>
      </pc:sldChg>
      <pc:sldChg chg="modSp mod modNotesTx">
        <pc:chgData name="Christopher Harrison" userId="5895b409-c973-4cd3-8090-c5ebb14fce87" providerId="ADAL" clId="{FC049BE8-D68C-4428-B006-A721E426A9FF}" dt="2022-02-01T23:21:51.308" v="1652" actId="20577"/>
        <pc:sldMkLst>
          <pc:docMk/>
          <pc:sldMk cId="0" sldId="288"/>
        </pc:sldMkLst>
        <pc:spChg chg="mod">
          <ac:chgData name="Christopher Harrison" userId="5895b409-c973-4cd3-8090-c5ebb14fce87" providerId="ADAL" clId="{FC049BE8-D68C-4428-B006-A721E426A9FF}" dt="2022-02-01T23:20:40.829" v="1539" actId="20577"/>
          <ac:spMkLst>
            <pc:docMk/>
            <pc:sldMk cId="0" sldId="288"/>
            <ac:spMk id="2" creationId="{00000000-0000-0000-0000-000000000000}"/>
          </ac:spMkLst>
        </pc:spChg>
      </pc:sldChg>
      <pc:sldChg chg="modSp add del mod">
        <pc:chgData name="Christopher Harrison" userId="5895b409-c973-4cd3-8090-c5ebb14fce87" providerId="ADAL" clId="{FC049BE8-D68C-4428-B006-A721E426A9FF}" dt="2022-02-02T00:10:58.088" v="5262" actId="47"/>
        <pc:sldMkLst>
          <pc:docMk/>
          <pc:sldMk cId="0" sldId="290"/>
        </pc:sldMkLst>
        <pc:spChg chg="mod">
          <ac:chgData name="Christopher Harrison" userId="5895b409-c973-4cd3-8090-c5ebb14fce87" providerId="ADAL" clId="{FC049BE8-D68C-4428-B006-A721E426A9FF}" dt="2022-02-02T00:10:08.638" v="5259" actId="20577"/>
          <ac:spMkLst>
            <pc:docMk/>
            <pc:sldMk cId="0" sldId="290"/>
            <ac:spMk id="2" creationId="{00000000-0000-0000-0000-000000000000}"/>
          </ac:spMkLst>
        </pc:spChg>
      </pc:sldChg>
      <pc:sldChg chg="delSp modSp add del mod modNotes">
        <pc:chgData name="Christopher Harrison" userId="5895b409-c973-4cd3-8090-c5ebb14fce87" providerId="ADAL" clId="{FC049BE8-D68C-4428-B006-A721E426A9FF}" dt="2022-02-01T23:45:48.592" v="4103"/>
        <pc:sldMkLst>
          <pc:docMk/>
          <pc:sldMk cId="0" sldId="292"/>
        </pc:sldMkLst>
        <pc:spChg chg="del">
          <ac:chgData name="Christopher Harrison" userId="5895b409-c973-4cd3-8090-c5ebb14fce87" providerId="ADAL" clId="{FC049BE8-D68C-4428-B006-A721E426A9FF}" dt="2022-02-01T23:02:07.834" v="5" actId="478"/>
          <ac:spMkLst>
            <pc:docMk/>
            <pc:sldMk cId="0" sldId="292"/>
            <ac:spMk id="4" creationId="{00000000-0000-0000-0000-000000000000}"/>
          </ac:spMkLst>
        </pc:spChg>
        <pc:spChg chg="mod">
          <ac:chgData name="Christopher Harrison" userId="5895b409-c973-4cd3-8090-c5ebb14fce87" providerId="ADAL" clId="{FC049BE8-D68C-4428-B006-A721E426A9FF}" dt="2022-02-01T23:02:38.190" v="13"/>
          <ac:spMkLst>
            <pc:docMk/>
            <pc:sldMk cId="0" sldId="292"/>
            <ac:spMk id="5" creationId="{00000000-0000-0000-0000-000000000000}"/>
          </ac:spMkLst>
        </pc:spChg>
        <pc:spChg chg="del mod">
          <ac:chgData name="Christopher Harrison" userId="5895b409-c973-4cd3-8090-c5ebb14fce87" providerId="ADAL" clId="{FC049BE8-D68C-4428-B006-A721E426A9FF}" dt="2022-02-01T23:02:24.850" v="9" actId="478"/>
          <ac:spMkLst>
            <pc:docMk/>
            <pc:sldMk cId="0" sldId="292"/>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294"/>
        </pc:sldMkLst>
      </pc:sldChg>
      <pc:sldChg chg="modSp mod">
        <pc:chgData name="Christopher Harrison" userId="5895b409-c973-4cd3-8090-c5ebb14fce87" providerId="ADAL" clId="{FC049BE8-D68C-4428-B006-A721E426A9FF}" dt="2022-02-01T23:23:43.136" v="1676" actId="20577"/>
        <pc:sldMkLst>
          <pc:docMk/>
          <pc:sldMk cId="0" sldId="296"/>
        </pc:sldMkLst>
        <pc:spChg chg="mod">
          <ac:chgData name="Christopher Harrison" userId="5895b409-c973-4cd3-8090-c5ebb14fce87" providerId="ADAL" clId="{FC049BE8-D68C-4428-B006-A721E426A9FF}" dt="2022-02-01T23:23:43.136" v="1676" actId="20577"/>
          <ac:spMkLst>
            <pc:docMk/>
            <pc:sldMk cId="0" sldId="296"/>
            <ac:spMk id="2"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298"/>
        </pc:sldMkLst>
      </pc:sldChg>
      <pc:sldChg chg="delSp modSp mod ord modNotesTx">
        <pc:chgData name="Christopher Harrison" userId="5895b409-c973-4cd3-8090-c5ebb14fce87" providerId="ADAL" clId="{FC049BE8-D68C-4428-B006-A721E426A9FF}" dt="2022-02-01T23:25:36.342" v="2068" actId="20577"/>
        <pc:sldMkLst>
          <pc:docMk/>
          <pc:sldMk cId="0" sldId="300"/>
        </pc:sldMkLst>
        <pc:spChg chg="mod">
          <ac:chgData name="Christopher Harrison" userId="5895b409-c973-4cd3-8090-c5ebb14fce87" providerId="ADAL" clId="{FC049BE8-D68C-4428-B006-A721E426A9FF}" dt="2022-02-01T23:23:48.796" v="1677" actId="20577"/>
          <ac:spMkLst>
            <pc:docMk/>
            <pc:sldMk cId="0" sldId="300"/>
            <ac:spMk id="2" creationId="{00000000-0000-0000-0000-000000000000}"/>
          </ac:spMkLst>
        </pc:spChg>
        <pc:spChg chg="mod">
          <ac:chgData name="Christopher Harrison" userId="5895b409-c973-4cd3-8090-c5ebb14fce87" providerId="ADAL" clId="{FC049BE8-D68C-4428-B006-A721E426A9FF}" dt="2022-02-01T23:24:30.574" v="1793" actId="113"/>
          <ac:spMkLst>
            <pc:docMk/>
            <pc:sldMk cId="0" sldId="300"/>
            <ac:spMk id="3" creationId="{00000000-0000-0000-0000-000000000000}"/>
          </ac:spMkLst>
        </pc:spChg>
        <pc:spChg chg="del">
          <ac:chgData name="Christopher Harrison" userId="5895b409-c973-4cd3-8090-c5ebb14fce87" providerId="ADAL" clId="{FC049BE8-D68C-4428-B006-A721E426A9FF}" dt="2022-02-01T23:03:02.520" v="14" actId="478"/>
          <ac:spMkLst>
            <pc:docMk/>
            <pc:sldMk cId="0" sldId="300"/>
            <ac:spMk id="4" creationId="{00000000-0000-0000-0000-000000000000}"/>
          </ac:spMkLst>
        </pc:spChg>
        <pc:spChg chg="mod">
          <ac:chgData name="Christopher Harrison" userId="5895b409-c973-4cd3-8090-c5ebb14fce87" providerId="ADAL" clId="{FC049BE8-D68C-4428-B006-A721E426A9FF}" dt="2022-02-01T23:03:20.186" v="21" actId="2711"/>
          <ac:spMkLst>
            <pc:docMk/>
            <pc:sldMk cId="0" sldId="300"/>
            <ac:spMk id="5" creationId="{00000000-0000-0000-0000-000000000000}"/>
          </ac:spMkLst>
        </pc:spChg>
        <pc:spChg chg="mod">
          <ac:chgData name="Christopher Harrison" userId="5895b409-c973-4cd3-8090-c5ebb14fce87" providerId="ADAL" clId="{FC049BE8-D68C-4428-B006-A721E426A9FF}" dt="2022-02-01T23:03:15.077" v="20" actId="1035"/>
          <ac:spMkLst>
            <pc:docMk/>
            <pc:sldMk cId="0" sldId="300"/>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02"/>
        </pc:sldMkLst>
      </pc:sldChg>
      <pc:sldChg chg="delSp modSp mod ord modNotesTx">
        <pc:chgData name="Christopher Harrison" userId="5895b409-c973-4cd3-8090-c5ebb14fce87" providerId="ADAL" clId="{FC049BE8-D68C-4428-B006-A721E426A9FF}" dt="2022-02-01T23:27:54.999" v="2488" actId="20577"/>
        <pc:sldMkLst>
          <pc:docMk/>
          <pc:sldMk cId="0" sldId="304"/>
        </pc:sldMkLst>
        <pc:spChg chg="mod">
          <ac:chgData name="Christopher Harrison" userId="5895b409-c973-4cd3-8090-c5ebb14fce87" providerId="ADAL" clId="{FC049BE8-D68C-4428-B006-A721E426A9FF}" dt="2022-02-01T23:25:55.171" v="2088" actId="20577"/>
          <ac:spMkLst>
            <pc:docMk/>
            <pc:sldMk cId="0" sldId="304"/>
            <ac:spMk id="2" creationId="{00000000-0000-0000-0000-000000000000}"/>
          </ac:spMkLst>
        </pc:spChg>
        <pc:spChg chg="mod">
          <ac:chgData name="Christopher Harrison" userId="5895b409-c973-4cd3-8090-c5ebb14fce87" providerId="ADAL" clId="{FC049BE8-D68C-4428-B006-A721E426A9FF}" dt="2022-02-01T23:26:38.561" v="2225" actId="20577"/>
          <ac:spMkLst>
            <pc:docMk/>
            <pc:sldMk cId="0" sldId="304"/>
            <ac:spMk id="3" creationId="{00000000-0000-0000-0000-000000000000}"/>
          </ac:spMkLst>
        </pc:spChg>
        <pc:spChg chg="del">
          <ac:chgData name="Christopher Harrison" userId="5895b409-c973-4cd3-8090-c5ebb14fce87" providerId="ADAL" clId="{FC049BE8-D68C-4428-B006-A721E426A9FF}" dt="2022-02-01T23:03:40.780" v="23" actId="478"/>
          <ac:spMkLst>
            <pc:docMk/>
            <pc:sldMk cId="0" sldId="304"/>
            <ac:spMk id="4" creationId="{00000000-0000-0000-0000-000000000000}"/>
          </ac:spMkLst>
        </pc:spChg>
        <pc:spChg chg="mod">
          <ac:chgData name="Christopher Harrison" userId="5895b409-c973-4cd3-8090-c5ebb14fce87" providerId="ADAL" clId="{FC049BE8-D68C-4428-B006-A721E426A9FF}" dt="2022-02-01T23:04:03.405" v="39" actId="2711"/>
          <ac:spMkLst>
            <pc:docMk/>
            <pc:sldMk cId="0" sldId="304"/>
            <ac:spMk id="5" creationId="{00000000-0000-0000-0000-000000000000}"/>
          </ac:spMkLst>
        </pc:spChg>
        <pc:spChg chg="mod">
          <ac:chgData name="Christopher Harrison" userId="5895b409-c973-4cd3-8090-c5ebb14fce87" providerId="ADAL" clId="{FC049BE8-D68C-4428-B006-A721E426A9FF}" dt="2022-02-01T23:03:58.453" v="38" actId="1076"/>
          <ac:spMkLst>
            <pc:docMk/>
            <pc:sldMk cId="0" sldId="304"/>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06"/>
        </pc:sldMkLst>
      </pc:sldChg>
      <pc:sldChg chg="add del">
        <pc:chgData name="Christopher Harrison" userId="5895b409-c973-4cd3-8090-c5ebb14fce87" providerId="ADAL" clId="{FC049BE8-D68C-4428-B006-A721E426A9FF}" dt="2022-02-01T23:45:48.592" v="4103"/>
        <pc:sldMkLst>
          <pc:docMk/>
          <pc:sldMk cId="0" sldId="308"/>
        </pc:sldMkLst>
      </pc:sldChg>
      <pc:sldChg chg="add del">
        <pc:chgData name="Christopher Harrison" userId="5895b409-c973-4cd3-8090-c5ebb14fce87" providerId="ADAL" clId="{FC049BE8-D68C-4428-B006-A721E426A9FF}" dt="2022-02-01T23:45:48.592" v="4103"/>
        <pc:sldMkLst>
          <pc:docMk/>
          <pc:sldMk cId="0" sldId="310"/>
        </pc:sldMkLst>
      </pc:sldChg>
      <pc:sldChg chg="modSp mod">
        <pc:chgData name="Christopher Harrison" userId="5895b409-c973-4cd3-8090-c5ebb14fce87" providerId="ADAL" clId="{FC049BE8-D68C-4428-B006-A721E426A9FF}" dt="2022-02-01T23:29:54.195" v="2798" actId="20577"/>
        <pc:sldMkLst>
          <pc:docMk/>
          <pc:sldMk cId="0" sldId="314"/>
        </pc:sldMkLst>
        <pc:spChg chg="mod">
          <ac:chgData name="Christopher Harrison" userId="5895b409-c973-4cd3-8090-c5ebb14fce87" providerId="ADAL" clId="{FC049BE8-D68C-4428-B006-A721E426A9FF}" dt="2022-02-01T23:29:54.195" v="2798" actId="20577"/>
          <ac:spMkLst>
            <pc:docMk/>
            <pc:sldMk cId="0" sldId="314"/>
            <ac:spMk id="3" creationId="{00000000-0000-0000-0000-000000000000}"/>
          </ac:spMkLst>
        </pc:spChg>
      </pc:sldChg>
      <pc:sldChg chg="delSp modSp mod modNotesTx">
        <pc:chgData name="Christopher Harrison" userId="5895b409-c973-4cd3-8090-c5ebb14fce87" providerId="ADAL" clId="{FC049BE8-D68C-4428-B006-A721E426A9FF}" dt="2022-02-01T23:32:37.320" v="3483" actId="20577"/>
        <pc:sldMkLst>
          <pc:docMk/>
          <pc:sldMk cId="0" sldId="316"/>
        </pc:sldMkLst>
        <pc:spChg chg="mod">
          <ac:chgData name="Christopher Harrison" userId="5895b409-c973-4cd3-8090-c5ebb14fce87" providerId="ADAL" clId="{FC049BE8-D68C-4428-B006-A721E426A9FF}" dt="2022-02-01T23:30:07.202" v="2816" actId="20577"/>
          <ac:spMkLst>
            <pc:docMk/>
            <pc:sldMk cId="0" sldId="316"/>
            <ac:spMk id="2" creationId="{00000000-0000-0000-0000-000000000000}"/>
          </ac:spMkLst>
        </pc:spChg>
        <pc:spChg chg="mod">
          <ac:chgData name="Christopher Harrison" userId="5895b409-c973-4cd3-8090-c5ebb14fce87" providerId="ADAL" clId="{FC049BE8-D68C-4428-B006-A721E426A9FF}" dt="2022-02-01T23:30:28.640" v="2892" actId="6549"/>
          <ac:spMkLst>
            <pc:docMk/>
            <pc:sldMk cId="0" sldId="316"/>
            <ac:spMk id="3" creationId="{00000000-0000-0000-0000-000000000000}"/>
          </ac:spMkLst>
        </pc:spChg>
        <pc:spChg chg="del">
          <ac:chgData name="Christopher Harrison" userId="5895b409-c973-4cd3-8090-c5ebb14fce87" providerId="ADAL" clId="{FC049BE8-D68C-4428-B006-A721E426A9FF}" dt="2022-02-01T23:04:40.811" v="42" actId="478"/>
          <ac:spMkLst>
            <pc:docMk/>
            <pc:sldMk cId="0" sldId="316"/>
            <ac:spMk id="4" creationId="{00000000-0000-0000-0000-000000000000}"/>
          </ac:spMkLst>
        </pc:spChg>
        <pc:spChg chg="mod">
          <ac:chgData name="Christopher Harrison" userId="5895b409-c973-4cd3-8090-c5ebb14fce87" providerId="ADAL" clId="{FC049BE8-D68C-4428-B006-A721E426A9FF}" dt="2022-02-01T23:04:59.124" v="84" actId="2711"/>
          <ac:spMkLst>
            <pc:docMk/>
            <pc:sldMk cId="0" sldId="316"/>
            <ac:spMk id="5" creationId="{00000000-0000-0000-0000-000000000000}"/>
          </ac:spMkLst>
        </pc:spChg>
        <pc:spChg chg="mod">
          <ac:chgData name="Christopher Harrison" userId="5895b409-c973-4cd3-8090-c5ebb14fce87" providerId="ADAL" clId="{FC049BE8-D68C-4428-B006-A721E426A9FF}" dt="2022-02-01T23:04:54.762" v="83" actId="1038"/>
          <ac:spMkLst>
            <pc:docMk/>
            <pc:sldMk cId="0" sldId="316"/>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18"/>
        </pc:sldMkLst>
      </pc:sldChg>
      <pc:sldChg chg="add del modNotes">
        <pc:chgData name="Christopher Harrison" userId="5895b409-c973-4cd3-8090-c5ebb14fce87" providerId="ADAL" clId="{FC049BE8-D68C-4428-B006-A721E426A9FF}" dt="2022-02-01T23:45:48.766" v="4105" actId="27636"/>
        <pc:sldMkLst>
          <pc:docMk/>
          <pc:sldMk cId="0" sldId="320"/>
        </pc:sldMkLst>
      </pc:sldChg>
      <pc:sldChg chg="delSp add del mod ord modNotes">
        <pc:chgData name="Christopher Harrison" userId="5895b409-c973-4cd3-8090-c5ebb14fce87" providerId="ADAL" clId="{FC049BE8-D68C-4428-B006-A721E426A9FF}" dt="2022-02-01T23:45:48.592" v="4103"/>
        <pc:sldMkLst>
          <pc:docMk/>
          <pc:sldMk cId="0" sldId="322"/>
        </pc:sldMkLst>
        <pc:spChg chg="del">
          <ac:chgData name="Christopher Harrison" userId="5895b409-c973-4cd3-8090-c5ebb14fce87" providerId="ADAL" clId="{FC049BE8-D68C-4428-B006-A721E426A9FF}" dt="2022-02-01T23:07:06.593" v="187" actId="478"/>
          <ac:spMkLst>
            <pc:docMk/>
            <pc:sldMk cId="0" sldId="322"/>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24"/>
        </pc:sldMkLst>
      </pc:sldChg>
      <pc:sldChg chg="add del">
        <pc:chgData name="Christopher Harrison" userId="5895b409-c973-4cd3-8090-c5ebb14fce87" providerId="ADAL" clId="{FC049BE8-D68C-4428-B006-A721E426A9FF}" dt="2022-02-01T23:45:48.592" v="4103"/>
        <pc:sldMkLst>
          <pc:docMk/>
          <pc:sldMk cId="0" sldId="328"/>
        </pc:sldMkLst>
      </pc:sldChg>
      <pc:sldChg chg="modSp mod">
        <pc:chgData name="Christopher Harrison" userId="5895b409-c973-4cd3-8090-c5ebb14fce87" providerId="ADAL" clId="{FC049BE8-D68C-4428-B006-A721E426A9FF}" dt="2022-02-01T23:36:51.944" v="3689" actId="255"/>
        <pc:sldMkLst>
          <pc:docMk/>
          <pc:sldMk cId="0" sldId="330"/>
        </pc:sldMkLst>
        <pc:spChg chg="mod">
          <ac:chgData name="Christopher Harrison" userId="5895b409-c973-4cd3-8090-c5ebb14fce87" providerId="ADAL" clId="{FC049BE8-D68C-4428-B006-A721E426A9FF}" dt="2022-02-01T23:36:40.937" v="3687" actId="20577"/>
          <ac:spMkLst>
            <pc:docMk/>
            <pc:sldMk cId="0" sldId="330"/>
            <ac:spMk id="3" creationId="{00000000-0000-0000-0000-000000000000}"/>
          </ac:spMkLst>
        </pc:spChg>
        <pc:spChg chg="mod">
          <ac:chgData name="Christopher Harrison" userId="5895b409-c973-4cd3-8090-c5ebb14fce87" providerId="ADAL" clId="{FC049BE8-D68C-4428-B006-A721E426A9FF}" dt="2022-02-01T23:36:51.944" v="3689" actId="255"/>
          <ac:spMkLst>
            <pc:docMk/>
            <pc:sldMk cId="0" sldId="330"/>
            <ac:spMk id="4" creationId="{00000000-0000-0000-0000-000000000000}"/>
          </ac:spMkLst>
        </pc:spChg>
      </pc:sldChg>
      <pc:sldChg chg="delSp modSp mod modNotesTx">
        <pc:chgData name="Christopher Harrison" userId="5895b409-c973-4cd3-8090-c5ebb14fce87" providerId="ADAL" clId="{FC049BE8-D68C-4428-B006-A721E426A9FF}" dt="2022-02-01T23:38:12.947" v="3847" actId="20577"/>
        <pc:sldMkLst>
          <pc:docMk/>
          <pc:sldMk cId="0" sldId="332"/>
        </pc:sldMkLst>
        <pc:spChg chg="del">
          <ac:chgData name="Christopher Harrison" userId="5895b409-c973-4cd3-8090-c5ebb14fce87" providerId="ADAL" clId="{FC049BE8-D68C-4428-B006-A721E426A9FF}" dt="2022-02-01T23:37:02.427" v="3690" actId="478"/>
          <ac:spMkLst>
            <pc:docMk/>
            <pc:sldMk cId="0" sldId="332"/>
            <ac:spMk id="4" creationId="{00000000-0000-0000-0000-000000000000}"/>
          </ac:spMkLst>
        </pc:spChg>
        <pc:spChg chg="mod">
          <ac:chgData name="Christopher Harrison" userId="5895b409-c973-4cd3-8090-c5ebb14fce87" providerId="ADAL" clId="{FC049BE8-D68C-4428-B006-A721E426A9FF}" dt="2022-02-01T23:37:29.721" v="3700" actId="1076"/>
          <ac:spMkLst>
            <pc:docMk/>
            <pc:sldMk cId="0" sldId="332"/>
            <ac:spMk id="5" creationId="{00000000-0000-0000-0000-000000000000}"/>
          </ac:spMkLst>
        </pc:spChg>
        <pc:spChg chg="mod">
          <ac:chgData name="Christopher Harrison" userId="5895b409-c973-4cd3-8090-c5ebb14fce87" providerId="ADAL" clId="{FC049BE8-D68C-4428-B006-A721E426A9FF}" dt="2022-02-01T23:37:36.208" v="3702" actId="14100"/>
          <ac:spMkLst>
            <pc:docMk/>
            <pc:sldMk cId="0" sldId="332"/>
            <ac:spMk id="6"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36"/>
        </pc:sldMkLst>
      </pc:sldChg>
      <pc:sldChg chg="add del">
        <pc:chgData name="Christopher Harrison" userId="5895b409-c973-4cd3-8090-c5ebb14fce87" providerId="ADAL" clId="{FC049BE8-D68C-4428-B006-A721E426A9FF}" dt="2022-02-01T23:45:48.592" v="4103"/>
        <pc:sldMkLst>
          <pc:docMk/>
          <pc:sldMk cId="0" sldId="338"/>
        </pc:sldMkLst>
      </pc:sldChg>
      <pc:sldChg chg="add del">
        <pc:chgData name="Christopher Harrison" userId="5895b409-c973-4cd3-8090-c5ebb14fce87" providerId="ADAL" clId="{FC049BE8-D68C-4428-B006-A721E426A9FF}" dt="2022-02-01T23:45:48.592" v="4103"/>
        <pc:sldMkLst>
          <pc:docMk/>
          <pc:sldMk cId="0" sldId="340"/>
        </pc:sldMkLst>
      </pc:sldChg>
      <pc:sldChg chg="add del modNotes">
        <pc:chgData name="Christopher Harrison" userId="5895b409-c973-4cd3-8090-c5ebb14fce87" providerId="ADAL" clId="{FC049BE8-D68C-4428-B006-A721E426A9FF}" dt="2022-02-01T23:45:48.784" v="4107" actId="27636"/>
        <pc:sldMkLst>
          <pc:docMk/>
          <pc:sldMk cId="0" sldId="342"/>
        </pc:sldMkLst>
      </pc:sldChg>
      <pc:sldChg chg="add del">
        <pc:chgData name="Christopher Harrison" userId="5895b409-c973-4cd3-8090-c5ebb14fce87" providerId="ADAL" clId="{FC049BE8-D68C-4428-B006-A721E426A9FF}" dt="2022-02-01T23:45:48.592" v="4103"/>
        <pc:sldMkLst>
          <pc:docMk/>
          <pc:sldMk cId="0" sldId="344"/>
        </pc:sldMkLst>
      </pc:sldChg>
      <pc:sldChg chg="add del">
        <pc:chgData name="Christopher Harrison" userId="5895b409-c973-4cd3-8090-c5ebb14fce87" providerId="ADAL" clId="{FC049BE8-D68C-4428-B006-A721E426A9FF}" dt="2022-02-01T23:45:48.592" v="4103"/>
        <pc:sldMkLst>
          <pc:docMk/>
          <pc:sldMk cId="0" sldId="346"/>
        </pc:sldMkLst>
      </pc:sldChg>
      <pc:sldChg chg="add del">
        <pc:chgData name="Christopher Harrison" userId="5895b409-c973-4cd3-8090-c5ebb14fce87" providerId="ADAL" clId="{FC049BE8-D68C-4428-B006-A721E426A9FF}" dt="2022-02-01T23:45:48.592" v="4103"/>
        <pc:sldMkLst>
          <pc:docMk/>
          <pc:sldMk cId="0" sldId="348"/>
        </pc:sldMkLst>
      </pc:sldChg>
      <pc:sldChg chg="modSp mod modNotesTx">
        <pc:chgData name="Christopher Harrison" userId="5895b409-c973-4cd3-8090-c5ebb14fce87" providerId="ADAL" clId="{FC049BE8-D68C-4428-B006-A721E426A9FF}" dt="2022-02-01T23:40:56.230" v="4101"/>
        <pc:sldMkLst>
          <pc:docMk/>
          <pc:sldMk cId="0" sldId="350"/>
        </pc:sldMkLst>
        <pc:spChg chg="mod">
          <ac:chgData name="Christopher Harrison" userId="5895b409-c973-4cd3-8090-c5ebb14fce87" providerId="ADAL" clId="{FC049BE8-D68C-4428-B006-A721E426A9FF}" dt="2022-02-01T23:40:44.218" v="4019" actId="14100"/>
          <ac:spMkLst>
            <pc:docMk/>
            <pc:sldMk cId="0" sldId="350"/>
            <ac:spMk id="2" creationId="{00000000-0000-0000-0000-000000000000}"/>
          </ac:spMkLst>
        </pc:spChg>
      </pc:sldChg>
      <pc:sldChg chg="add del">
        <pc:chgData name="Christopher Harrison" userId="5895b409-c973-4cd3-8090-c5ebb14fce87" providerId="ADAL" clId="{FC049BE8-D68C-4428-B006-A721E426A9FF}" dt="2022-02-01T23:45:48.592" v="4103"/>
        <pc:sldMkLst>
          <pc:docMk/>
          <pc:sldMk cId="0" sldId="352"/>
        </pc:sldMkLst>
      </pc:sldChg>
      <pc:sldChg chg="add del">
        <pc:chgData name="Christopher Harrison" userId="5895b409-c973-4cd3-8090-c5ebb14fce87" providerId="ADAL" clId="{FC049BE8-D68C-4428-B006-A721E426A9FF}" dt="2022-02-01T23:45:48.592" v="4103"/>
        <pc:sldMkLst>
          <pc:docMk/>
          <pc:sldMk cId="0" sldId="354"/>
        </pc:sldMkLst>
      </pc:sldChg>
      <pc:sldChg chg="add del">
        <pc:chgData name="Christopher Harrison" userId="5895b409-c973-4cd3-8090-c5ebb14fce87" providerId="ADAL" clId="{FC049BE8-D68C-4428-B006-A721E426A9FF}" dt="2022-02-01T23:45:48.592" v="4103"/>
        <pc:sldMkLst>
          <pc:docMk/>
          <pc:sldMk cId="0" sldId="356"/>
        </pc:sldMkLst>
      </pc:sldChg>
      <pc:sldChg chg="add del modNotes">
        <pc:chgData name="Christopher Harrison" userId="5895b409-c973-4cd3-8090-c5ebb14fce87" providerId="ADAL" clId="{FC049BE8-D68C-4428-B006-A721E426A9FF}" dt="2022-02-01T23:45:48.592" v="4103"/>
        <pc:sldMkLst>
          <pc:docMk/>
          <pc:sldMk cId="0" sldId="358"/>
        </pc:sldMkLst>
      </pc:sldChg>
      <pc:sldChg chg="add del">
        <pc:chgData name="Christopher Harrison" userId="5895b409-c973-4cd3-8090-c5ebb14fce87" providerId="ADAL" clId="{FC049BE8-D68C-4428-B006-A721E426A9FF}" dt="2022-02-01T23:45:48.592" v="4103"/>
        <pc:sldMkLst>
          <pc:docMk/>
          <pc:sldMk cId="0" sldId="360"/>
        </pc:sldMkLst>
      </pc:sldChg>
      <pc:sldChg chg="modSp add mod modNotesTx">
        <pc:chgData name="Christopher Harrison" userId="5895b409-c973-4cd3-8090-c5ebb14fce87" providerId="ADAL" clId="{FC049BE8-D68C-4428-B006-A721E426A9FF}" dt="2022-02-01T23:28:39.200" v="2572"/>
        <pc:sldMkLst>
          <pc:docMk/>
          <pc:sldMk cId="79102756" sldId="381"/>
        </pc:sldMkLst>
        <pc:spChg chg="mod">
          <ac:chgData name="Christopher Harrison" userId="5895b409-c973-4cd3-8090-c5ebb14fce87" providerId="ADAL" clId="{FC049BE8-D68C-4428-B006-A721E426A9FF}" dt="2022-02-01T23:28:15.358" v="2521" actId="20577"/>
          <ac:spMkLst>
            <pc:docMk/>
            <pc:sldMk cId="79102756" sldId="381"/>
            <ac:spMk id="2" creationId="{00000000-0000-0000-0000-000000000000}"/>
          </ac:spMkLst>
        </pc:spChg>
      </pc:sldChg>
      <pc:sldChg chg="modSp add mod modNotesTx">
        <pc:chgData name="Christopher Harrison" userId="5895b409-c973-4cd3-8090-c5ebb14fce87" providerId="ADAL" clId="{FC049BE8-D68C-4428-B006-A721E426A9FF}" dt="2022-02-01T23:33:18.947" v="3567"/>
        <pc:sldMkLst>
          <pc:docMk/>
          <pc:sldMk cId="964287607" sldId="382"/>
        </pc:sldMkLst>
        <pc:spChg chg="mod">
          <ac:chgData name="Christopher Harrison" userId="5895b409-c973-4cd3-8090-c5ebb14fce87" providerId="ADAL" clId="{FC049BE8-D68C-4428-B006-A721E426A9FF}" dt="2022-02-01T23:33:07.804" v="3525" actId="14100"/>
          <ac:spMkLst>
            <pc:docMk/>
            <pc:sldMk cId="964287607" sldId="382"/>
            <ac:spMk id="2" creationId="{00000000-0000-0000-0000-000000000000}"/>
          </ac:spMkLst>
        </pc:spChg>
      </pc:sldChg>
      <pc:sldChg chg="modSp add mod modNotesTx">
        <pc:chgData name="Christopher Harrison" userId="5895b409-c973-4cd3-8090-c5ebb14fce87" providerId="ADAL" clId="{FC049BE8-D68C-4428-B006-A721E426A9FF}" dt="2022-02-01T23:38:55.191" v="3977"/>
        <pc:sldMkLst>
          <pc:docMk/>
          <pc:sldMk cId="176676964" sldId="383"/>
        </pc:sldMkLst>
        <pc:spChg chg="mod">
          <ac:chgData name="Christopher Harrison" userId="5895b409-c973-4cd3-8090-c5ebb14fce87" providerId="ADAL" clId="{FC049BE8-D68C-4428-B006-A721E426A9FF}" dt="2022-02-01T23:38:35.034" v="3879" actId="20577"/>
          <ac:spMkLst>
            <pc:docMk/>
            <pc:sldMk cId="176676964" sldId="383"/>
            <ac:spMk id="2" creationId="{00000000-0000-0000-0000-000000000000}"/>
          </ac:spMkLst>
        </pc:spChg>
      </pc:sldChg>
      <pc:sldChg chg="add del">
        <pc:chgData name="Christopher Harrison" userId="5895b409-c973-4cd3-8090-c5ebb14fce87" providerId="ADAL" clId="{FC049BE8-D68C-4428-B006-A721E426A9FF}" dt="2022-02-01T23:54:48.399" v="4177" actId="47"/>
        <pc:sldMkLst>
          <pc:docMk/>
          <pc:sldMk cId="2530030964" sldId="384"/>
        </pc:sldMkLst>
      </pc:sldChg>
      <pc:sldChg chg="add del">
        <pc:chgData name="Christopher Harrison" userId="5895b409-c973-4cd3-8090-c5ebb14fce87" providerId="ADAL" clId="{FC049BE8-D68C-4428-B006-A721E426A9FF}" dt="2022-02-01T23:54:48.399" v="4177" actId="47"/>
        <pc:sldMkLst>
          <pc:docMk/>
          <pc:sldMk cId="0" sldId="385"/>
        </pc:sldMkLst>
      </pc:sldChg>
      <pc:sldChg chg="add">
        <pc:chgData name="Christopher Harrison" userId="5895b409-c973-4cd3-8090-c5ebb14fce87" providerId="ADAL" clId="{FC049BE8-D68C-4428-B006-A721E426A9FF}" dt="2022-02-01T23:45:48.592" v="4103"/>
        <pc:sldMkLst>
          <pc:docMk/>
          <pc:sldMk cId="0" sldId="386"/>
        </pc:sldMkLst>
      </pc:sldChg>
      <pc:sldChg chg="add">
        <pc:chgData name="Christopher Harrison" userId="5895b409-c973-4cd3-8090-c5ebb14fce87" providerId="ADAL" clId="{FC049BE8-D68C-4428-B006-A721E426A9FF}" dt="2022-02-01T23:45:48.592" v="4103"/>
        <pc:sldMkLst>
          <pc:docMk/>
          <pc:sldMk cId="0" sldId="387"/>
        </pc:sldMkLst>
      </pc:sldChg>
      <pc:sldChg chg="addSp delSp modSp add mod modNotes modNotesTx">
        <pc:chgData name="Christopher Harrison" userId="5895b409-c973-4cd3-8090-c5ebb14fce87" providerId="ADAL" clId="{FC049BE8-D68C-4428-B006-A721E426A9FF}" dt="2022-02-02T00:10:01.138" v="5231" actId="20577"/>
        <pc:sldMkLst>
          <pc:docMk/>
          <pc:sldMk cId="0" sldId="388"/>
        </pc:sldMkLst>
        <pc:spChg chg="mod">
          <ac:chgData name="Christopher Harrison" userId="5895b409-c973-4cd3-8090-c5ebb14fce87" providerId="ADAL" clId="{FC049BE8-D68C-4428-B006-A721E426A9FF}" dt="2022-02-02T00:08:01.847" v="4897" actId="20577"/>
          <ac:spMkLst>
            <pc:docMk/>
            <pc:sldMk cId="0" sldId="388"/>
            <ac:spMk id="2" creationId="{00000000-0000-0000-0000-000000000000}"/>
          </ac:spMkLst>
        </pc:spChg>
        <pc:spChg chg="del">
          <ac:chgData name="Christopher Harrison" userId="5895b409-c973-4cd3-8090-c5ebb14fce87" providerId="ADAL" clId="{FC049BE8-D68C-4428-B006-A721E426A9FF}" dt="2022-02-02T00:08:04.871" v="4898" actId="478"/>
          <ac:spMkLst>
            <pc:docMk/>
            <pc:sldMk cId="0" sldId="388"/>
            <ac:spMk id="3" creationId="{00000000-0000-0000-0000-000000000000}"/>
          </ac:spMkLst>
        </pc:spChg>
        <pc:spChg chg="del">
          <ac:chgData name="Christopher Harrison" userId="5895b409-c973-4cd3-8090-c5ebb14fce87" providerId="ADAL" clId="{FC049BE8-D68C-4428-B006-A721E426A9FF}" dt="2022-02-02T00:08:09.073" v="4900" actId="478"/>
          <ac:spMkLst>
            <pc:docMk/>
            <pc:sldMk cId="0" sldId="388"/>
            <ac:spMk id="4" creationId="{00000000-0000-0000-0000-000000000000}"/>
          </ac:spMkLst>
        </pc:spChg>
        <pc:spChg chg="mod">
          <ac:chgData name="Christopher Harrison" userId="5895b409-c973-4cd3-8090-c5ebb14fce87" providerId="ADAL" clId="{FC049BE8-D68C-4428-B006-A721E426A9FF}" dt="2022-02-02T00:09:04.704" v="4914" actId="113"/>
          <ac:spMkLst>
            <pc:docMk/>
            <pc:sldMk cId="0" sldId="388"/>
            <ac:spMk id="5" creationId="{00000000-0000-0000-0000-000000000000}"/>
          </ac:spMkLst>
        </pc:spChg>
        <pc:spChg chg="mod">
          <ac:chgData name="Christopher Harrison" userId="5895b409-c973-4cd3-8090-c5ebb14fce87" providerId="ADAL" clId="{FC049BE8-D68C-4428-B006-A721E426A9FF}" dt="2022-02-02T00:08:58.096" v="4912" actId="255"/>
          <ac:spMkLst>
            <pc:docMk/>
            <pc:sldMk cId="0" sldId="388"/>
            <ac:spMk id="6" creationId="{00000000-0000-0000-0000-000000000000}"/>
          </ac:spMkLst>
        </pc:spChg>
        <pc:spChg chg="add del mod">
          <ac:chgData name="Christopher Harrison" userId="5895b409-c973-4cd3-8090-c5ebb14fce87" providerId="ADAL" clId="{FC049BE8-D68C-4428-B006-A721E426A9FF}" dt="2022-02-02T00:08:07.316" v="4899" actId="478"/>
          <ac:spMkLst>
            <pc:docMk/>
            <pc:sldMk cId="0" sldId="388"/>
            <ac:spMk id="8" creationId="{6FA355F1-85B4-47BE-A5D6-B0CE05CB4334}"/>
          </ac:spMkLst>
        </pc:spChg>
      </pc:sldChg>
      <pc:sldChg chg="add">
        <pc:chgData name="Christopher Harrison" userId="5895b409-c973-4cd3-8090-c5ebb14fce87" providerId="ADAL" clId="{FC049BE8-D68C-4428-B006-A721E426A9FF}" dt="2022-02-01T23:45:48.592" v="4103"/>
        <pc:sldMkLst>
          <pc:docMk/>
          <pc:sldMk cId="0" sldId="389"/>
        </pc:sldMkLst>
      </pc:sldChg>
      <pc:sldChg chg="add">
        <pc:chgData name="Christopher Harrison" userId="5895b409-c973-4cd3-8090-c5ebb14fce87" providerId="ADAL" clId="{FC049BE8-D68C-4428-B006-A721E426A9FF}" dt="2022-02-01T23:45:48.592" v="4103"/>
        <pc:sldMkLst>
          <pc:docMk/>
          <pc:sldMk cId="0" sldId="390"/>
        </pc:sldMkLst>
      </pc:sldChg>
      <pc:sldChg chg="add">
        <pc:chgData name="Christopher Harrison" userId="5895b409-c973-4cd3-8090-c5ebb14fce87" providerId="ADAL" clId="{FC049BE8-D68C-4428-B006-A721E426A9FF}" dt="2022-02-01T23:45:48.592" v="4103"/>
        <pc:sldMkLst>
          <pc:docMk/>
          <pc:sldMk cId="0" sldId="391"/>
        </pc:sldMkLst>
      </pc:sldChg>
      <pc:sldChg chg="add">
        <pc:chgData name="Christopher Harrison" userId="5895b409-c973-4cd3-8090-c5ebb14fce87" providerId="ADAL" clId="{FC049BE8-D68C-4428-B006-A721E426A9FF}" dt="2022-02-01T23:45:48.592" v="4103"/>
        <pc:sldMkLst>
          <pc:docMk/>
          <pc:sldMk cId="0" sldId="392"/>
        </pc:sldMkLst>
      </pc:sldChg>
      <pc:sldChg chg="add">
        <pc:chgData name="Christopher Harrison" userId="5895b409-c973-4cd3-8090-c5ebb14fce87" providerId="ADAL" clId="{FC049BE8-D68C-4428-B006-A721E426A9FF}" dt="2022-02-01T23:45:48.592" v="4103"/>
        <pc:sldMkLst>
          <pc:docMk/>
          <pc:sldMk cId="0" sldId="393"/>
        </pc:sldMkLst>
      </pc:sldChg>
      <pc:sldChg chg="add">
        <pc:chgData name="Christopher Harrison" userId="5895b409-c973-4cd3-8090-c5ebb14fce87" providerId="ADAL" clId="{FC049BE8-D68C-4428-B006-A721E426A9FF}" dt="2022-02-01T23:45:48.592" v="4103"/>
        <pc:sldMkLst>
          <pc:docMk/>
          <pc:sldMk cId="0" sldId="394"/>
        </pc:sldMkLst>
      </pc:sldChg>
      <pc:sldChg chg="add">
        <pc:chgData name="Christopher Harrison" userId="5895b409-c973-4cd3-8090-c5ebb14fce87" providerId="ADAL" clId="{FC049BE8-D68C-4428-B006-A721E426A9FF}" dt="2022-02-01T23:45:48.592" v="4103"/>
        <pc:sldMkLst>
          <pc:docMk/>
          <pc:sldMk cId="0" sldId="395"/>
        </pc:sldMkLst>
      </pc:sldChg>
      <pc:sldChg chg="add">
        <pc:chgData name="Christopher Harrison" userId="5895b409-c973-4cd3-8090-c5ebb14fce87" providerId="ADAL" clId="{FC049BE8-D68C-4428-B006-A721E426A9FF}" dt="2022-02-01T23:45:48.592" v="4103"/>
        <pc:sldMkLst>
          <pc:docMk/>
          <pc:sldMk cId="0" sldId="396"/>
        </pc:sldMkLst>
      </pc:sldChg>
      <pc:sldChg chg="add">
        <pc:chgData name="Christopher Harrison" userId="5895b409-c973-4cd3-8090-c5ebb14fce87" providerId="ADAL" clId="{FC049BE8-D68C-4428-B006-A721E426A9FF}" dt="2022-02-01T23:45:48.592" v="4103"/>
        <pc:sldMkLst>
          <pc:docMk/>
          <pc:sldMk cId="0" sldId="397"/>
        </pc:sldMkLst>
      </pc:sldChg>
      <pc:sldChg chg="add modNotes">
        <pc:chgData name="Christopher Harrison" userId="5895b409-c973-4cd3-8090-c5ebb14fce87" providerId="ADAL" clId="{FC049BE8-D68C-4428-B006-A721E426A9FF}" dt="2022-02-01T23:45:48.784" v="4106" actId="27636"/>
        <pc:sldMkLst>
          <pc:docMk/>
          <pc:sldMk cId="0" sldId="398"/>
        </pc:sldMkLst>
      </pc:sldChg>
      <pc:sldChg chg="add">
        <pc:chgData name="Christopher Harrison" userId="5895b409-c973-4cd3-8090-c5ebb14fce87" providerId="ADAL" clId="{FC049BE8-D68C-4428-B006-A721E426A9FF}" dt="2022-02-01T23:45:48.592" v="4103"/>
        <pc:sldMkLst>
          <pc:docMk/>
          <pc:sldMk cId="0" sldId="399"/>
        </pc:sldMkLst>
      </pc:sldChg>
      <pc:sldChg chg="add">
        <pc:chgData name="Christopher Harrison" userId="5895b409-c973-4cd3-8090-c5ebb14fce87" providerId="ADAL" clId="{FC049BE8-D68C-4428-B006-A721E426A9FF}" dt="2022-02-01T23:45:48.592" v="4103"/>
        <pc:sldMkLst>
          <pc:docMk/>
          <pc:sldMk cId="0" sldId="400"/>
        </pc:sldMkLst>
      </pc:sldChg>
      <pc:sldChg chg="modSp add mod modNotes modNotesTx">
        <pc:chgData name="Christopher Harrison" userId="5895b409-c973-4cd3-8090-c5ebb14fce87" providerId="ADAL" clId="{FC049BE8-D68C-4428-B006-A721E426A9FF}" dt="2022-02-02T00:14:41.708" v="5599" actId="20577"/>
        <pc:sldMkLst>
          <pc:docMk/>
          <pc:sldMk cId="3944643014" sldId="401"/>
        </pc:sldMkLst>
        <pc:spChg chg="mod">
          <ac:chgData name="Christopher Harrison" userId="5895b409-c973-4cd3-8090-c5ebb14fce87" providerId="ADAL" clId="{FC049BE8-D68C-4428-B006-A721E426A9FF}" dt="2022-02-02T00:11:06.496" v="5292" actId="20577"/>
          <ac:spMkLst>
            <pc:docMk/>
            <pc:sldMk cId="3944643014" sldId="401"/>
            <ac:spMk id="2" creationId="{00000000-0000-0000-0000-000000000000}"/>
          </ac:spMkLst>
        </pc:spChg>
        <pc:spChg chg="mod">
          <ac:chgData name="Christopher Harrison" userId="5895b409-c973-4cd3-8090-c5ebb14fce87" providerId="ADAL" clId="{FC049BE8-D68C-4428-B006-A721E426A9FF}" dt="2022-02-02T00:13:09.943" v="5446" actId="20577"/>
          <ac:spMkLst>
            <pc:docMk/>
            <pc:sldMk cId="3944643014" sldId="401"/>
            <ac:spMk id="5" creationId="{00000000-0000-0000-0000-000000000000}"/>
          </ac:spMkLst>
        </pc:spChg>
        <pc:spChg chg="mod">
          <ac:chgData name="Christopher Harrison" userId="5895b409-c973-4cd3-8090-c5ebb14fce87" providerId="ADAL" clId="{FC049BE8-D68C-4428-B006-A721E426A9FF}" dt="2022-02-02T00:12:51.283" v="5339" actId="14100"/>
          <ac:spMkLst>
            <pc:docMk/>
            <pc:sldMk cId="3944643014" sldId="401"/>
            <ac:spMk id="6" creationId="{00000000-0000-0000-0000-000000000000}"/>
          </ac:spMkLst>
        </pc:spChg>
      </pc:sldChg>
      <pc:sldChg chg="add del modNotes">
        <pc:chgData name="Christopher Harrison" userId="5895b409-c973-4cd3-8090-c5ebb14fce87" providerId="ADAL" clId="{FC049BE8-D68C-4428-B006-A721E426A9FF}" dt="2022-02-02T00:11:11.922" v="5296"/>
        <pc:sldMkLst>
          <pc:docMk/>
          <pc:sldMk cId="3210405496" sldId="402"/>
        </pc:sldMkLst>
      </pc:sldChg>
      <pc:sldMasterChg chg="modSldLayout">
        <pc:chgData name="Christopher Harrison" userId="5895b409-c973-4cd3-8090-c5ebb14fce87" providerId="ADAL" clId="{FC049BE8-D68C-4428-B006-A721E426A9FF}" dt="2022-02-01T23:09:57.189" v="197" actId="478"/>
        <pc:sldMasterMkLst>
          <pc:docMk/>
          <pc:sldMasterMk cId="3588427678" sldId="2147485141"/>
        </pc:sldMasterMkLst>
        <pc:sldLayoutChg chg="delSp mod">
          <pc:chgData name="Christopher Harrison" userId="5895b409-c973-4cd3-8090-c5ebb14fce87" providerId="ADAL" clId="{FC049BE8-D68C-4428-B006-A721E426A9FF}" dt="2022-02-01T23:09:57.189" v="197" actId="478"/>
          <pc:sldLayoutMkLst>
            <pc:docMk/>
            <pc:sldMasterMk cId="3588427678" sldId="2147485141"/>
            <pc:sldLayoutMk cId="2519655631" sldId="2147485096"/>
          </pc:sldLayoutMkLst>
          <pc:spChg chg="del">
            <ac:chgData name="Christopher Harrison" userId="5895b409-c973-4cd3-8090-c5ebb14fce87" providerId="ADAL" clId="{FC049BE8-D68C-4428-B006-A721E426A9FF}" dt="2022-02-01T23:09:57.189" v="197" actId="478"/>
            <ac:spMkLst>
              <pc:docMk/>
              <pc:sldMasterMk cId="3588427678" sldId="2147485141"/>
              <pc:sldLayoutMk cId="2519655631" sldId="2147485096"/>
              <ac:spMk id="13" creationId="{C6F207D6-EDBE-47EF-9813-F0AFFC849FF1}"/>
            </ac:spMkLst>
          </pc:spChg>
          <pc:spChg chg="del">
            <ac:chgData name="Christopher Harrison" userId="5895b409-c973-4cd3-8090-c5ebb14fce87" providerId="ADAL" clId="{FC049BE8-D68C-4428-B006-A721E426A9FF}" dt="2022-02-01T23:09:54.822" v="193" actId="478"/>
            <ac:spMkLst>
              <pc:docMk/>
              <pc:sldMasterMk cId="3588427678" sldId="2147485141"/>
              <pc:sldLayoutMk cId="2519655631" sldId="2147485096"/>
              <ac:spMk id="15" creationId="{49D96950-F223-4DE7-B742-331950579757}"/>
            </ac:spMkLst>
          </pc:spChg>
          <pc:spChg chg="del">
            <ac:chgData name="Christopher Harrison" userId="5895b409-c973-4cd3-8090-c5ebb14fce87" providerId="ADAL" clId="{FC049BE8-D68C-4428-B006-A721E426A9FF}" dt="2022-02-01T23:09:54.822" v="193" actId="478"/>
            <ac:spMkLst>
              <pc:docMk/>
              <pc:sldMasterMk cId="3588427678" sldId="2147485141"/>
              <pc:sldLayoutMk cId="2519655631" sldId="2147485096"/>
              <ac:spMk id="18" creationId="{04F4D17F-42BD-4AE6-A8EA-88A1F0D0246F}"/>
            </ac:spMkLst>
          </pc:spChg>
          <pc:picChg chg="del">
            <ac:chgData name="Christopher Harrison" userId="5895b409-c973-4cd3-8090-c5ebb14fce87" providerId="ADAL" clId="{FC049BE8-D68C-4428-B006-A721E426A9FF}" dt="2022-02-01T23:09:54.822" v="193" actId="478"/>
            <ac:picMkLst>
              <pc:docMk/>
              <pc:sldMasterMk cId="3588427678" sldId="2147485141"/>
              <pc:sldLayoutMk cId="2519655631" sldId="2147485096"/>
              <ac:picMk id="8" creationId="{E28FDEE4-C92F-4DA0-B508-28B2F349D577}"/>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51D46-FFAD-4DCF-8910-CA24493D01C0}" type="datetimeFigureOut">
              <a:t>2/25/2022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85F16-E851-4AD5-B8EC-1E58EAE4947F}"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cs.microsoft.com/en-us/learn/modules/react-get-started/4-hello-world-tes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ocs.microsoft.com/en-us/learn/modules/react-get-started/5-create-first-componen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microsoft.com/en-us/learn/modules/react-get-started/6-dynamic-data-exercise"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ocs.microsoft.com/en-us/learn/modules/react-get-started/7-add-styl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Model%E2%80%93view%E2%80%93controll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ebpack.js.org/?azure-portal=true"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nowpack.dev/?azure-portal=true" TargetMode="External"/><Relationship Id="rId4" Type="http://schemas.openxmlformats.org/officeDocument/2006/relationships/hyperlink" Target="https://parceljs.org/?azure-portal=tru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microsoft.com/en-us/learn/modules/react-get-started/3-clone-star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https://docs.microsoft.com/en-us/learn/modules/learn-pr/language/react-get-started/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Highlight the div element, which will be replaced by the React app. Also note the reference to </a:t>
            </a:r>
            <a:r>
              <a:rPr lang="en-US" b="1" dirty="0"/>
              <a:t>index.js</a:t>
            </a:r>
            <a:r>
              <a:rPr lang="en-US" b="0" dirty="0"/>
              <a:t>, NOT </a:t>
            </a:r>
            <a:r>
              <a:rPr lang="en-US" b="1" dirty="0" err="1"/>
              <a:t>index.jsx</a:t>
            </a:r>
            <a:r>
              <a:rPr lang="en-US" b="0" dirty="0"/>
              <a:t>. This is because the HTML file will reference the JavaScript file, not the JSX file. The JavaScript file will be created during the build process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Notice </a:t>
            </a:r>
            <a:r>
              <a:rPr lang="en-US" b="1" dirty="0" err="1"/>
              <a:t>index.jsx</a:t>
            </a:r>
            <a:r>
              <a:rPr lang="en-US" b="0" dirty="0"/>
              <a:t>. Highlight the </a:t>
            </a:r>
            <a:r>
              <a:rPr lang="en-US" b="1" dirty="0"/>
              <a:t>render</a:t>
            </a:r>
            <a:r>
              <a:rPr lang="en-US" b="0" dirty="0"/>
              <a:t> function. Notice the first parameter is just HTML of </a:t>
            </a:r>
            <a:r>
              <a:rPr lang="en-US" b="1" dirty="0">
                <a:latin typeface="Consolas" panose="020B0609020204030204" pitchFamily="49" charset="0"/>
              </a:rPr>
              <a:t>&lt;h1&gt;Hello, world!&lt;/h1&gt;</a:t>
            </a:r>
            <a:r>
              <a:rPr lang="en-US" b="0" dirty="0"/>
              <a:t>. This is JSX in action. The second parameter is accesses the element with the ID of </a:t>
            </a:r>
            <a:r>
              <a:rPr lang="en-US" b="1" dirty="0"/>
              <a:t>app</a:t>
            </a:r>
            <a:r>
              <a:rPr lang="en-US" b="0" dirty="0"/>
              <a:t>, which is our </a:t>
            </a:r>
            <a:r>
              <a:rPr lang="en-US" b="1" dirty="0"/>
              <a:t>div</a:t>
            </a:r>
            <a:r>
              <a:rPr lang="en-US" b="0" dirty="0"/>
              <a:t> element.</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Have the attendees walk through the steps at: </a:t>
            </a:r>
            <a:r>
              <a:rPr lang="en-US" dirty="0">
                <a:hlinkClick r:id="rId3"/>
              </a:rPr>
              <a:t>Hello, world! - Learn | Microsoft Docs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extLst>
      <p:ext uri="{BB962C8B-B14F-4D97-AF65-F5344CB8AC3E}">
        <p14:creationId xmlns:p14="http://schemas.microsoft.com/office/powerpoint/2010/main" val="132702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React development is based on </a:t>
            </a:r>
            <a:r>
              <a:rPr i="1"/>
              <a:t>components</a:t>
            </a:r>
            <a:r>
              <a:t>. These self-contained units are designed for reuse and modularity. React projects typically contain many components.</a:t>
            </a:r>
          </a:p>
          <a:p>
            <a:endParaRPr/>
          </a:p>
          <a:p>
            <a:pPr>
              <a:spcBef>
                <a:spcPct val="43750"/>
              </a:spcBef>
              <a:spcAft>
                <a:spcPct val="43750"/>
              </a:spcAft>
            </a:pPr>
            <a:r>
              <a:t>A component can be either a function or a class. Most React developers prefer to create components by using functions, so we'll focus on this style.</a:t>
            </a:r>
          </a:p>
          <a:p>
            <a:endParaRPr/>
          </a:p>
          <a:p>
            <a:pPr>
              <a:spcBef>
                <a:spcPct val="43750"/>
              </a:spcBef>
              <a:spcAft>
                <a:spcPct val="43750"/>
              </a:spcAft>
            </a:pPr>
            <a:r>
              <a:t>Applications generally have one core component, commonly called an App. The App acts as the root of the application. We'll start by creating our App component.</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Walk through the JSX provided on this slide</a:t>
            </a:r>
          </a:p>
          <a:p>
            <a:pPr marL="171450" indent="-171450">
              <a:spcBef>
                <a:spcPct val="43750"/>
              </a:spcBef>
              <a:spcAft>
                <a:spcPct val="43750"/>
              </a:spcAft>
              <a:buFontTx/>
              <a:buChar char="-"/>
            </a:pPr>
            <a:r>
              <a:rPr lang="en-US" dirty="0"/>
              <a:t>Note the function named App. This will generate the HTML to display</a:t>
            </a:r>
          </a:p>
          <a:p>
            <a:pPr marL="171450" indent="-171450">
              <a:spcBef>
                <a:spcPct val="43750"/>
              </a:spcBef>
              <a:spcAft>
                <a:spcPct val="43750"/>
              </a:spcAft>
              <a:buFontTx/>
              <a:buChar char="-"/>
            </a:pPr>
            <a:r>
              <a:rPr lang="en-US" dirty="0"/>
              <a:t>Note the </a:t>
            </a:r>
            <a:r>
              <a:rPr lang="en-US" b="1" dirty="0"/>
              <a:t>return</a:t>
            </a:r>
            <a:r>
              <a:rPr lang="en-US" b="0" dirty="0"/>
              <a:t> call with the HTML inside the parenthesis. This is JSX in action. Also note how everything is contained inside the </a:t>
            </a:r>
            <a:r>
              <a:rPr lang="en-US" b="1" dirty="0"/>
              <a:t>article</a:t>
            </a:r>
            <a:r>
              <a:rPr lang="en-US" b="0" dirty="0"/>
              <a:t> element. While this isn't required, we will be adding elements to this later, so we wanted a root element.</a:t>
            </a:r>
          </a:p>
          <a:p>
            <a:pPr marL="171450" indent="-171450">
              <a:spcBef>
                <a:spcPct val="43750"/>
              </a:spcBef>
              <a:spcAft>
                <a:spcPct val="43750"/>
              </a:spcAft>
              <a:buFontTx/>
              <a:buChar char="-"/>
            </a:pPr>
            <a:r>
              <a:rPr lang="en-US" b="0" dirty="0"/>
              <a:t>Note the </a:t>
            </a:r>
            <a:r>
              <a:rPr lang="en-US" b="1" dirty="0"/>
              <a:t>export default App</a:t>
            </a:r>
            <a:r>
              <a:rPr lang="en-US" b="0" dirty="0"/>
              <a:t> at the bottom. This returns the component, which allows it to be imported like a normal JavaScript module.</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The attendees will walk through </a:t>
            </a:r>
            <a:r>
              <a:rPr lang="en-US" dirty="0">
                <a:hlinkClick r:id="rId3"/>
              </a:rPr>
              <a:t>Create your first component - Learn | Microsoft Docs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extLst>
      <p:ext uri="{BB962C8B-B14F-4D97-AF65-F5344CB8AC3E}">
        <p14:creationId xmlns:p14="http://schemas.microsoft.com/office/powerpoint/2010/main" val="1892831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To display dynamic data inside a component, use the syntax { }, sometimes called </a:t>
            </a:r>
            <a:r>
              <a:rPr i="1"/>
              <a:t>handlebars</a:t>
            </a:r>
            <a:r>
              <a:t>. This style of syntax is relatively common in HTML templating tools. Use these handlebars to effectively switch to JavaScript mode and run almost any valid JavaScript.</a:t>
            </a:r>
          </a:p>
          <a:p>
            <a:endParaRPr/>
          </a:p>
          <a:p>
            <a:pPr>
              <a:spcBef>
                <a:spcPct val="43750"/>
              </a:spcBef>
              <a:spcAft>
                <a:spcPct val="43750"/>
              </a:spcAft>
            </a:pPr>
            <a:r>
              <a:t>For example, to display the current time, you could use the following code:</a:t>
            </a:r>
          </a:p>
          <a:p>
            <a:endParaRPr/>
          </a:p>
          <a:p>
            <a:r>
              <a:t>&lt;div&gt;{ Date.now() }&lt;/div&gt; </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lang="en-US" dirty="0"/>
              <a:t>Walk through the JSX to create the component. Highlight the constant of </a:t>
            </a:r>
            <a:r>
              <a:rPr lang="en-US" b="1" dirty="0"/>
              <a:t>title</a:t>
            </a:r>
            <a:r>
              <a:rPr lang="en-US" b="0" dirty="0"/>
              <a:t>. Then note the </a:t>
            </a:r>
            <a:r>
              <a:rPr lang="en-US" b="1" dirty="0"/>
              <a:t>{ title }</a:t>
            </a:r>
            <a:r>
              <a:rPr lang="en-US" b="0" dirty="0"/>
              <a:t>, which will display the value</a:t>
            </a:r>
            <a:endParaRPr b="0" dirty="0"/>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Notice that we create a constant named title. We then use the handlebar syntax { } to tell React we want to display the value of title inside the &lt;h2&gt; element. This feature of JSX allows us to mix JavaScript and HTML.</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Have the attendees create the </a:t>
            </a:r>
            <a:r>
              <a:rPr lang="en-US" dirty="0" err="1"/>
              <a:t>RecipeTitle</a:t>
            </a:r>
            <a:r>
              <a:rPr lang="en-US" dirty="0"/>
              <a:t> component by walking through the exercise: </a:t>
            </a:r>
            <a:r>
              <a:rPr lang="en-US" dirty="0">
                <a:hlinkClick r:id="rId3"/>
              </a:rPr>
              <a:t>Display dynamic data - Learn | Microsoft Docs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extLst>
      <p:ext uri="{BB962C8B-B14F-4D97-AF65-F5344CB8AC3E}">
        <p14:creationId xmlns:p14="http://schemas.microsoft.com/office/powerpoint/2010/main" val="1207193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Have the attendees add style to their component by walking through the exercise: </a:t>
            </a:r>
            <a:r>
              <a:rPr lang="en-US" dirty="0">
                <a:hlinkClick r:id="rId3"/>
              </a:rPr>
              <a:t>Add style - Learn | Microsoft Docs</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JSX is a blend of JavaScript and XML.</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JSX is a blend of JavaScript and XML.</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JSX allows you to combine logic and HTML. It's the preferred method for creating React components and applications.</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JSX allows you to combine logic and HTML. It's the preferred method for creating React components and applications.</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Bundlers convert JSX and other file types into JavaScript code that the browser can read.</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Bundlers convert JSX and other file types into JavaScript code that the browser can read.</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lnSpcReduction="10000"/>
          </a:bodyPr>
          <a:lstStyle/>
          <a:p>
            <a:pPr>
              <a:spcBef>
                <a:spcPct val="43750"/>
              </a:spcBef>
              <a:spcAft>
                <a:spcPct val="43750"/>
              </a:spcAft>
            </a:pPr>
            <a:r>
              <a:t>React is the most popular front-end JavaScript framework. You can use it to create both browser-based and locally installed applications. React introduces a new syntax called </a:t>
            </a:r>
            <a:r>
              <a:rPr i="1"/>
              <a:t>JSX</a:t>
            </a:r>
            <a:r>
              <a:t> to control the user interface.</a:t>
            </a:r>
          </a:p>
          <a:p>
            <a:endParaRPr/>
          </a:p>
          <a:p>
            <a:pPr>
              <a:spcBef>
                <a:spcPct val="43750"/>
              </a:spcBef>
              <a:spcAft>
                <a:spcPct val="43750"/>
              </a:spcAft>
            </a:pPr>
            <a:r>
              <a:t>We started this module by exploring the core concepts of React. We saw how React can help you create web applications. We explored the installation options and how to use a bundler to manage our JSX files. After creating our first project and components, we ran the code locally. We also mentioned other types of applications that React can help you create.</a:t>
            </a:r>
          </a:p>
          <a:p>
            <a:endParaRPr/>
          </a:p>
          <a:p>
            <a:pPr>
              <a:spcBef>
                <a:spcPct val="43750"/>
              </a:spcBef>
              <a:spcAft>
                <a:spcPct val="43750"/>
              </a:spcAft>
            </a:pPr>
            <a:r>
              <a:t>You learned how to:</a:t>
            </a:r>
          </a:p>
          <a:p>
            <a:endParaRPr/>
          </a:p>
          <a:p>
            <a:r>
              <a:t>Understand the core concepts of React.</a:t>
            </a:r>
          </a:p>
          <a:p>
            <a:endParaRPr/>
          </a:p>
          <a:p>
            <a:r>
              <a:t>Create a React application.</a:t>
            </a:r>
          </a:p>
          <a:p>
            <a:endParaRPr/>
          </a:p>
          <a:p>
            <a:r>
              <a:t>Create a component.</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React is an open-source framework to create user interfaces. It's most famous for creating web applications. But React can be used to create mobile or desktop applications through React Native. React focuses on the </a:t>
            </a:r>
            <a:r>
              <a:rPr i="1"/>
              <a:t>View</a:t>
            </a:r>
            <a:r>
              <a:t> in </a:t>
            </a:r>
            <a:r>
              <a:rPr>
                <a:hlinkClick r:id="rId3"/>
              </a:rPr>
              <a:t>Model-View-Controller</a:t>
            </a:r>
            <a:r>
              <a:t>. So you can use other libraries for routing, state management, and accessing APIs.</a:t>
            </a:r>
          </a:p>
          <a:p>
            <a:endParaRPr/>
          </a:p>
          <a:p>
            <a:pPr>
              <a:spcBef>
                <a:spcPct val="43750"/>
              </a:spcBef>
              <a:spcAft>
                <a:spcPct val="43750"/>
              </a:spcAft>
            </a:pPr>
            <a:r>
              <a:t>This module explores the core concepts of React. It introduces </a:t>
            </a:r>
            <a:r>
              <a:rPr i="1"/>
              <a:t>JavaScript XML</a:t>
            </a:r>
            <a:r>
              <a:t> (JSX), components, and displaying data.</a:t>
            </a: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7500"/>
          </a:bodyPr>
          <a:lstStyle/>
          <a:p>
            <a:pPr>
              <a:spcBef>
                <a:spcPct val="43750"/>
              </a:spcBef>
              <a:spcAft>
                <a:spcPct val="43750"/>
              </a:spcAft>
            </a:pPr>
            <a:r>
              <a:rPr dirty="0"/>
              <a:t>React uses a special syntax known as JavaScript XML (JSX). JSX allows you to integrate both HTML (or custom components you might create) and JavaScript into a single file or even single line of code. By using JSX, you can rely on JavaScript syntax for logic. Visual Studio Code provides IntelliSense for JSX files, so it's a useful tool when you're working with React.</a:t>
            </a:r>
          </a:p>
          <a:p>
            <a:endParaRPr dirty="0"/>
          </a:p>
          <a:p>
            <a:pPr>
              <a:spcBef>
                <a:spcPct val="43750"/>
              </a:spcBef>
              <a:spcAft>
                <a:spcPct val="43750"/>
              </a:spcAft>
            </a:pPr>
            <a:r>
              <a:rPr dirty="0"/>
              <a:t>[!NOTE] JSX relies on Extensible Markup Language (XML). XML's syntax is similar to HTML. In many instances you might not notice a difference. However, XML places a couple of important restrictions on your syntax</a:t>
            </a:r>
            <a:r>
              <a:rPr lang="en-US" dirty="0"/>
              <a:t>, as noted on the slide</a:t>
            </a:r>
          </a:p>
          <a:p>
            <a:pPr>
              <a:spcBef>
                <a:spcPct val="43750"/>
              </a:spcBef>
              <a:spcAft>
                <a:spcPct val="43750"/>
              </a:spcAft>
            </a:pPr>
            <a:endParaRPr lang="en-US" dirty="0"/>
          </a:p>
          <a:p>
            <a:pPr>
              <a:spcBef>
                <a:spcPct val="43750"/>
              </a:spcBef>
              <a:spcAft>
                <a:spcPct val="43750"/>
              </a:spcAft>
            </a:pPr>
            <a:r>
              <a:rPr lang="en-US" dirty="0"/>
              <a:t>Browsers don't natively support JSX. So JavaScript and HTML must be generated from the JSX files to be rendered by a browser. Several bundlers and other tools can perform the necessary tasks. These tools include </a:t>
            </a:r>
            <a:r>
              <a:rPr lang="en-US" dirty="0">
                <a:hlinkClick r:id="rId3"/>
              </a:rPr>
              <a:t>Webpack</a:t>
            </a:r>
            <a:r>
              <a:rPr lang="en-US" dirty="0"/>
              <a:t>, </a:t>
            </a:r>
            <a:r>
              <a:rPr lang="en-US" dirty="0">
                <a:hlinkClick r:id="rId4"/>
              </a:rPr>
              <a:t>Parcel</a:t>
            </a:r>
            <a:r>
              <a:rPr lang="en-US" dirty="0"/>
              <a:t>, and </a:t>
            </a:r>
            <a:r>
              <a:rPr lang="en-US" dirty="0">
                <a:hlinkClick r:id="rId5"/>
              </a:rPr>
              <a:t>Snowpack</a:t>
            </a:r>
            <a:r>
              <a:rPr lang="en-US" dirty="0"/>
              <a:t>. We'll use Snowpack because it doesn't require code or extra scripting.</a:t>
            </a:r>
          </a:p>
          <a:p>
            <a:pPr lvl="1">
              <a:spcBef>
                <a:spcPct val="43750"/>
              </a:spcBef>
              <a:spcAft>
                <a:spcPct val="43750"/>
              </a:spcAft>
            </a:pPr>
            <a:endParaRPr lang="en-US" dirty="0"/>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React development is based on components. Components are self-contained units of both display and work. They can be reused in your application. Use them to logically break down your application into smaller chunks (or components).</a:t>
            </a:r>
            <a:endParaRPr lang="en-US" dirty="0"/>
          </a:p>
          <a:p>
            <a:pPr>
              <a:spcBef>
                <a:spcPct val="43750"/>
              </a:spcBef>
              <a:spcAft>
                <a:spcPct val="43750"/>
              </a:spcAft>
            </a:pPr>
            <a:endParaRPr lang="en-US" dirty="0"/>
          </a:p>
          <a:p>
            <a:pPr>
              <a:spcBef>
                <a:spcPct val="43750"/>
              </a:spcBef>
              <a:spcAft>
                <a:spcPct val="43750"/>
              </a:spcAft>
            </a:pPr>
            <a:r>
              <a:rPr lang="en-US" dirty="0"/>
              <a:t>The slide shows a sample using a component for a cart (</a:t>
            </a:r>
            <a:r>
              <a:rPr lang="en-US" dirty="0" err="1"/>
              <a:t>Cart.jsx</a:t>
            </a:r>
            <a:r>
              <a:rPr lang="en-US" dirty="0"/>
              <a:t>), one for a list of products (</a:t>
            </a:r>
            <a:r>
              <a:rPr lang="en-US" dirty="0" err="1"/>
              <a:t>ProductList.jsx</a:t>
            </a:r>
            <a:r>
              <a:rPr lang="en-US" dirty="0"/>
              <a:t>), and each product is an instance of a product component (</a:t>
            </a:r>
            <a:r>
              <a:rPr lang="en-US" dirty="0" err="1"/>
              <a:t>Product.jsx</a:t>
            </a:r>
            <a:r>
              <a:rPr lang="en-US" dirty="0"/>
              <a:t>)</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Attendees will walk through the steps at </a:t>
            </a:r>
            <a:r>
              <a:rPr lang="en-US" dirty="0">
                <a:hlinkClick r:id="rId3"/>
              </a:rPr>
              <a:t>Create a starter project - Learn | Microsoft Docs</a:t>
            </a:r>
            <a:endParaRPr lang="en-US" dirty="0"/>
          </a:p>
          <a:p>
            <a:r>
              <a:rPr lang="en-US" dirty="0"/>
              <a:t>Have the attendees look through the provided project structure</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964590B9-890F-40FA-949A-127DDF451AE8}" type="datetimeFigureOut">
              <a:rPr lang="en-US" smtClean="0"/>
              <a:t>2/25/2022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E0ED8F6-FD9F-48C4-9E6D-F287CFB768DB}" type="datetimeFigureOut">
              <a:rPr lang="en-US" smtClean="0"/>
              <a:t>2/25/2022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04EB2B26-0BF5-4ED0-9E0C-3A5182433062}" type="datetimeFigureOut">
              <a:rPr lang="en-US" smtClean="0"/>
              <a:t>2/25/2022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E147AEAA-2E36-4C3E-93C3-6E0891A4EED9}" type="datetimeFigureOut">
              <a:rPr lang="en-US" smtClean="0"/>
              <a:t>2/25/2022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91A11B6A-7AE0-4E86-95BD-5EDA20F5E73F}" type="datetimeFigureOut">
              <a:rPr lang="en-US" smtClean="0"/>
              <a:t>2/25/2022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C4020FFF-8EE8-4E26-B66E-69EAA527BE16}" type="datetimeFigureOut">
              <a:rPr lang="en-US" smtClean="0"/>
              <a:t>2/25/2022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B0AAB81F-DA15-4E29-8B85-90F258435258}" type="datetimeFigureOut">
              <a:rPr lang="en-US" smtClean="0"/>
              <a:t>2/25/2022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21C989B4-4024-4234-AA2F-CD2C298F48B8}" type="datetimeFigureOut">
              <a:rPr lang="en-US" smtClean="0"/>
              <a:t>2/25/2022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CB73B3BC-E5A0-4E73-894B-85387EC7C0F4}" type="datetimeFigureOut">
              <a:rPr lang="en-US" smtClean="0"/>
              <a:t>2/25/2022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1512F5D0-20F4-4F46-B88C-12A4FFA0FA53}" type="datetimeFigureOut">
              <a:rPr lang="en-US" smtClean="0"/>
              <a:t>2/25/2022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C0748348-4C92-43F8-BAC9-9EE91FA9C49B}" type="datetimeFigureOut">
              <a:rPr lang="en-US" smtClean="0"/>
              <a:t>2/25/2022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2/25/2022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code.visualstudio.com/"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docs.microsoft.com/en-us/learn/paths/react/?WT.mc_id=academic-56602-chrhar" TargetMode="External"/><Relationship Id="rId2" Type="http://schemas.openxmlformats.org/officeDocument/2006/relationships/hyperlink" Target="https://aka.ms/workshopomatic-feedback" TargetMode="External"/><Relationship Id="rId1" Type="http://schemas.openxmlformats.org/officeDocument/2006/relationships/slideLayout" Target="../slideLayouts/slideLayout20.xml"/><Relationship Id="rId5" Type="http://schemas.openxmlformats.org/officeDocument/2006/relationships/hyperlink" Target="https://docs.microsoft.com/learn/paths/build-javascript-applications-nodejs/?WT.mc_id=academic-56602-chrhar" TargetMode="External"/><Relationship Id="rId4" Type="http://schemas.openxmlformats.org/officeDocument/2006/relationships/hyperlink" Target="https://docs.microsoft.com/learn/paths/azure-static-web-apps/?WT.mc_id=academic-56602-chrhar"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React app structure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The application host</a:t>
            </a:r>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lang="en-US" dirty="0"/>
              <a:t>Every React app will contain an HTML file to host the app</a:t>
            </a:r>
          </a:p>
          <a:p>
            <a:pPr marL="457200" indent="-457200">
              <a:buFontTx/>
              <a:buChar char="-"/>
            </a:pPr>
            <a:r>
              <a:rPr lang="en-US" dirty="0"/>
              <a:t>Note the </a:t>
            </a:r>
            <a:r>
              <a:rPr lang="en-US" b="1" dirty="0">
                <a:latin typeface="Consolas" panose="020B0609020204030204" pitchFamily="49" charset="0"/>
              </a:rPr>
              <a:t>div</a:t>
            </a:r>
            <a:r>
              <a:rPr lang="en-US" dirty="0"/>
              <a:t> element with the id </a:t>
            </a:r>
            <a:r>
              <a:rPr lang="en-US" b="1" dirty="0">
                <a:latin typeface="Consolas" panose="020B0609020204030204" pitchFamily="49" charset="0"/>
              </a:rPr>
              <a:t>app</a:t>
            </a:r>
          </a:p>
        </p:txBody>
      </p:sp>
      <p:sp>
        <p:nvSpPr>
          <p:cNvPr id="5" name="New shape"/>
          <p:cNvSpPr/>
          <p:nvPr/>
        </p:nvSpPr>
        <p:spPr>
          <a:xfrm>
            <a:off x="2133600" y="2925445"/>
            <a:ext cx="7543800" cy="328295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800" dirty="0">
                <a:solidFill>
                  <a:srgbClr val="0000FF"/>
                </a:solidFill>
                <a:latin typeface="Consolas" panose="020B0609020204030204" pitchFamily="49" charset="0"/>
              </a:rPr>
              <a:t>&lt;!DOCTYPE html&gt;</a:t>
            </a:r>
            <a:br>
              <a:rPr sz="1800" dirty="0">
                <a:solidFill>
                  <a:srgbClr val="0000FF"/>
                </a:solidFill>
                <a:latin typeface="Consolas" panose="020B0609020204030204" pitchFamily="49" charset="0"/>
              </a:rPr>
            </a:br>
            <a:r>
              <a:rPr sz="1800" dirty="0">
                <a:solidFill>
                  <a:srgbClr val="000000"/>
                </a:solidFill>
                <a:latin typeface="Consolas" panose="020B0609020204030204" pitchFamily="49" charset="0"/>
              </a:rPr>
              <a:t>&lt;html lang=</a:t>
            </a:r>
            <a:r>
              <a:rPr sz="1800" dirty="0">
                <a:solidFill>
                  <a:srgbClr val="A31515"/>
                </a:solidFill>
                <a:latin typeface="Consolas" panose="020B0609020204030204" pitchFamily="49" charset="0"/>
              </a:rPr>
              <a:t>"</a:t>
            </a:r>
            <a:r>
              <a:rPr sz="1800" dirty="0" err="1">
                <a:solidFill>
                  <a:srgbClr val="A31515"/>
                </a:solidFill>
                <a:latin typeface="Consolas" panose="020B0609020204030204" pitchFamily="49" charset="0"/>
              </a:rPr>
              <a:t>en</a:t>
            </a:r>
            <a:r>
              <a:rPr sz="1800" dirty="0">
                <a:solidFill>
                  <a:srgbClr val="A31515"/>
                </a:solidFill>
                <a:latin typeface="Consolas" panose="020B0609020204030204" pitchFamily="49" charset="0"/>
              </a:rPr>
              <a:t>"</a:t>
            </a:r>
            <a:r>
              <a:rPr sz="1800" dirty="0">
                <a:solidFill>
                  <a:srgbClr val="000000"/>
                </a:solidFill>
                <a:latin typeface="Consolas" panose="020B0609020204030204" pitchFamily="49" charset="0"/>
              </a:rPr>
              <a:t>&gt;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&lt;head&gt;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&lt;title&gt;Recipes&lt;/title&gt;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&lt;/head&gt;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&lt;body&gt;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&lt;div id=</a:t>
            </a:r>
            <a:r>
              <a:rPr sz="1800" dirty="0">
                <a:solidFill>
                  <a:srgbClr val="A31515"/>
                </a:solidFill>
                <a:latin typeface="Consolas" panose="020B0609020204030204" pitchFamily="49" charset="0"/>
              </a:rPr>
              <a:t>"app"</a:t>
            </a:r>
            <a:r>
              <a:rPr sz="1800" dirty="0">
                <a:solidFill>
                  <a:srgbClr val="000000"/>
                </a:solidFill>
                <a:latin typeface="Consolas" panose="020B0609020204030204" pitchFamily="49" charset="0"/>
              </a:rPr>
              <a:t>&gt;&lt;/div&gt;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&lt;script type=</a:t>
            </a:r>
            <a:r>
              <a:rPr sz="1800" dirty="0">
                <a:solidFill>
                  <a:srgbClr val="A31515"/>
                </a:solidFill>
                <a:latin typeface="Consolas" panose="020B0609020204030204" pitchFamily="49" charset="0"/>
              </a:rPr>
              <a:t>"module"</a:t>
            </a:r>
            <a:r>
              <a:rPr sz="1800" dirty="0">
                <a:solidFill>
                  <a:srgbClr val="000000"/>
                </a:solidFill>
                <a:latin typeface="Consolas" panose="020B0609020204030204" pitchFamily="49" charset="0"/>
              </a:rPr>
              <a:t> </a:t>
            </a:r>
            <a:r>
              <a:rPr sz="1800" dirty="0" err="1">
                <a:solidFill>
                  <a:srgbClr val="000000"/>
                </a:solidFill>
                <a:latin typeface="Consolas" panose="020B0609020204030204" pitchFamily="49" charset="0"/>
              </a:rPr>
              <a:t>src</a:t>
            </a:r>
            <a:r>
              <a:rPr sz="1800" dirty="0">
                <a:solidFill>
                  <a:srgbClr val="000000"/>
                </a:solidFill>
                <a:latin typeface="Consolas" panose="020B0609020204030204" pitchFamily="49" charset="0"/>
              </a:rPr>
              <a:t>=</a:t>
            </a:r>
            <a:r>
              <a:rPr sz="1800" dirty="0">
                <a:solidFill>
                  <a:srgbClr val="A31515"/>
                </a:solidFill>
                <a:latin typeface="Consolas" panose="020B0609020204030204" pitchFamily="49" charset="0"/>
              </a:rPr>
              <a:t>"/</a:t>
            </a:r>
            <a:r>
              <a:rPr sz="1800" dirty="0" err="1">
                <a:solidFill>
                  <a:srgbClr val="A31515"/>
                </a:solidFill>
                <a:latin typeface="Consolas" panose="020B0609020204030204" pitchFamily="49" charset="0"/>
              </a:rPr>
              <a:t>dist</a:t>
            </a:r>
            <a:r>
              <a:rPr sz="1800" dirty="0">
                <a:solidFill>
                  <a:srgbClr val="A31515"/>
                </a:solidFill>
                <a:latin typeface="Consolas" panose="020B0609020204030204" pitchFamily="49" charset="0"/>
              </a:rPr>
              <a:t>/index.js"</a:t>
            </a:r>
            <a:r>
              <a:rPr sz="1800" dirty="0">
                <a:solidFill>
                  <a:srgbClr val="000000"/>
                </a:solidFill>
                <a:latin typeface="Consolas" panose="020B0609020204030204" pitchFamily="49" charset="0"/>
              </a:rPr>
              <a:t>&gt;&lt;/script&gt;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&lt;/body&gt;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&lt;/html&gt;</a:t>
            </a:r>
          </a:p>
        </p:txBody>
      </p:sp>
      <p:sp>
        <p:nvSpPr>
          <p:cNvPr id="6" name="New shape"/>
          <p:cNvSpPr/>
          <p:nvPr/>
        </p:nvSpPr>
        <p:spPr>
          <a:xfrm>
            <a:off x="2133600" y="2590800"/>
            <a:ext cx="7543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HTML</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err="1"/>
              <a:t>index.jsx</a:t>
            </a:r>
            <a:endParaRPr lang="en-US" dirty="0"/>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lang="en-US" dirty="0"/>
              <a:t>React apps often use </a:t>
            </a:r>
            <a:r>
              <a:rPr lang="en-US" b="1" dirty="0" err="1"/>
              <a:t>index.jsx</a:t>
            </a:r>
            <a:r>
              <a:rPr lang="en-US" dirty="0"/>
              <a:t> as the root to the project</a:t>
            </a:r>
          </a:p>
          <a:p>
            <a:pPr marL="457200" indent="-457200">
              <a:buFontTx/>
              <a:buChar char="-"/>
            </a:pPr>
            <a:r>
              <a:rPr lang="en-US" dirty="0"/>
              <a:t>This will typically load the React app and place it on the page</a:t>
            </a:r>
            <a:endParaRPr dirty="0"/>
          </a:p>
        </p:txBody>
      </p:sp>
      <p:sp>
        <p:nvSpPr>
          <p:cNvPr id="5" name="New shape"/>
          <p:cNvSpPr/>
          <p:nvPr/>
        </p:nvSpPr>
        <p:spPr>
          <a:xfrm>
            <a:off x="1600200" y="2880360"/>
            <a:ext cx="8610600" cy="29083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dirty="0">
                <a:solidFill>
                  <a:srgbClr val="000000"/>
                </a:solidFill>
                <a:latin typeface="Consolas" panose="020B0609020204030204" pitchFamily="49" charset="0"/>
              </a:rPr>
              <a:t>import React from 'react';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import </a:t>
            </a:r>
            <a:r>
              <a:rPr sz="1800" dirty="0" err="1">
                <a:solidFill>
                  <a:srgbClr val="000000"/>
                </a:solidFill>
                <a:latin typeface="Consolas" panose="020B0609020204030204" pitchFamily="49" charset="0"/>
              </a:rPr>
              <a:t>ReactDOM</a:t>
            </a:r>
            <a:r>
              <a:rPr sz="1800" dirty="0">
                <a:solidFill>
                  <a:srgbClr val="000000"/>
                </a:solidFill>
                <a:latin typeface="Consolas" panose="020B0609020204030204" pitchFamily="49" charset="0"/>
              </a:rPr>
              <a:t> from 'react-</a:t>
            </a:r>
            <a:r>
              <a:rPr sz="1800" dirty="0" err="1">
                <a:solidFill>
                  <a:srgbClr val="000000"/>
                </a:solidFill>
                <a:latin typeface="Consolas" panose="020B0609020204030204" pitchFamily="49" charset="0"/>
              </a:rPr>
              <a:t>dom</a:t>
            </a:r>
            <a:r>
              <a:rPr sz="1800" dirty="0">
                <a:solidFill>
                  <a:srgbClr val="000000"/>
                </a:solidFill>
                <a:latin typeface="Consolas" panose="020B0609020204030204" pitchFamily="49" charset="0"/>
              </a:rPr>
              <a:t>';</a:t>
            </a:r>
            <a:br>
              <a:rPr sz="1800" dirty="0">
                <a:solidFill>
                  <a:srgbClr val="000000"/>
                </a:solidFill>
                <a:latin typeface="Consolas" panose="020B0609020204030204" pitchFamily="49" charset="0"/>
              </a:rPr>
            </a:br>
            <a:br>
              <a:rPr sz="1800" dirty="0">
                <a:solidFill>
                  <a:srgbClr val="000000"/>
                </a:solidFill>
                <a:latin typeface="Consolas" panose="020B0609020204030204" pitchFamily="49" charset="0"/>
              </a:rPr>
            </a:br>
            <a:r>
              <a:rPr sz="1800" dirty="0" err="1">
                <a:solidFill>
                  <a:srgbClr val="000000"/>
                </a:solidFill>
                <a:latin typeface="Consolas" panose="020B0609020204030204" pitchFamily="49" charset="0"/>
              </a:rPr>
              <a:t>ReactDOM.render</a:t>
            </a:r>
            <a:r>
              <a:rPr sz="1800" dirty="0">
                <a:solidFill>
                  <a:srgbClr val="000000"/>
                </a:solidFill>
                <a:latin typeface="Consolas" panose="020B0609020204030204" pitchFamily="49" charset="0"/>
              </a:rPr>
              <a: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&lt;h1&gt;Hello, world!&lt;/h1&gt;,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a:t>
            </a:r>
            <a:r>
              <a:rPr sz="1800" dirty="0" err="1">
                <a:solidFill>
                  <a:srgbClr val="000000"/>
                </a:solidFill>
                <a:latin typeface="Consolas" panose="020B0609020204030204" pitchFamily="49" charset="0"/>
              </a:rPr>
              <a:t>document.getElementById</a:t>
            </a:r>
            <a:r>
              <a:rPr sz="1800" dirty="0">
                <a:solidFill>
                  <a:srgbClr val="000000"/>
                </a:solidFill>
                <a:latin typeface="Consolas" panose="020B0609020204030204" pitchFamily="49" charset="0"/>
              </a:rPr>
              <a:t>('app')</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a:t>
            </a:r>
          </a:p>
        </p:txBody>
      </p:sp>
      <p:sp>
        <p:nvSpPr>
          <p:cNvPr id="6" name="New shape"/>
          <p:cNvSpPr/>
          <p:nvPr/>
        </p:nvSpPr>
        <p:spPr>
          <a:xfrm>
            <a:off x="1600200" y="2514600"/>
            <a:ext cx="8610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lang="en-US" dirty="0">
                <a:solidFill>
                  <a:srgbClr val="000000"/>
                </a:solidFill>
              </a:rPr>
              <a:t>JSX</a:t>
            </a:r>
            <a:endParaRPr dirty="0">
              <a:solidFill>
                <a:srgbClr val="000000"/>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 Create Hello world!</a:t>
            </a:r>
          </a:p>
        </p:txBody>
      </p:sp>
    </p:spTree>
    <p:extLst>
      <p:ext uri="{BB962C8B-B14F-4D97-AF65-F5344CB8AC3E}">
        <p14:creationId xmlns:p14="http://schemas.microsoft.com/office/powerpoint/2010/main" val="791027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Create your first component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your first component</a:t>
            </a:r>
          </a:p>
        </p:txBody>
      </p:sp>
      <p:sp>
        <p:nvSpPr>
          <p:cNvPr id="3" name="Subtitle"/>
          <p:cNvSpPr>
            <a:spLocks noGrp="1"/>
          </p:cNvSpPr>
          <p:nvPr>
            <p:ph sz="quarter" idx="10"/>
          </p:nvPr>
        </p:nvSpPr>
        <p:spPr>
          <a:xfrm>
            <a:off x="584200" y="1435100"/>
            <a:ext cx="11018838" cy="2412968"/>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dirty="0"/>
              <a:t>React development is based on </a:t>
            </a:r>
            <a:r>
              <a:rPr b="1" dirty="0"/>
              <a:t>components</a:t>
            </a:r>
            <a:endParaRPr lang="en-US" b="1" dirty="0"/>
          </a:p>
          <a:p>
            <a:pPr marL="457200" indent="-457200">
              <a:buFontTx/>
              <a:buChar char="-"/>
            </a:pPr>
            <a:r>
              <a:rPr lang="en-US" dirty="0"/>
              <a:t>Components are self-contained, reusable units of UI and logic</a:t>
            </a:r>
          </a:p>
          <a:p>
            <a:pPr marL="457200" indent="-457200">
              <a:buFontTx/>
              <a:buChar char="-"/>
            </a:pPr>
            <a:r>
              <a:rPr lang="en-US" dirty="0"/>
              <a:t>React projects typically contain many components</a:t>
            </a:r>
          </a:p>
          <a:p>
            <a:pPr marL="457200" indent="-457200">
              <a:buFontTx/>
              <a:buChar char="-"/>
            </a:pPr>
            <a:r>
              <a:rPr lang="en-US" dirty="0"/>
              <a:t>While React components can be a function or a class, we will use functions in this workshop</a:t>
            </a:r>
            <a:endParaRPr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The core component</a:t>
            </a:r>
          </a:p>
        </p:txBody>
      </p:sp>
      <p:sp>
        <p:nvSpPr>
          <p:cNvPr id="3" name="Subtitle"/>
          <p:cNvSpPr>
            <a:spLocks noGrp="1"/>
          </p:cNvSpPr>
          <p:nvPr>
            <p:ph sz="quarter" idx="10"/>
          </p:nvPr>
        </p:nvSpPr>
        <p:spPr>
          <a:xfrm>
            <a:off x="584200" y="1435100"/>
            <a:ext cx="11018838" cy="430887"/>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Many React projects start with one core component called </a:t>
            </a:r>
            <a:r>
              <a:rPr lang="en-US" b="1" dirty="0"/>
              <a:t>App</a:t>
            </a:r>
            <a:endParaRPr dirty="0"/>
          </a:p>
        </p:txBody>
      </p:sp>
      <p:sp>
        <p:nvSpPr>
          <p:cNvPr id="5" name="New shape"/>
          <p:cNvSpPr/>
          <p:nvPr/>
        </p:nvSpPr>
        <p:spPr>
          <a:xfrm>
            <a:off x="3048000" y="2780030"/>
            <a:ext cx="6324600" cy="352552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r>
              <a:rPr sz="1800" dirty="0">
                <a:solidFill>
                  <a:srgbClr val="0000FF"/>
                </a:solidFill>
                <a:latin typeface="Consolas" panose="020B0609020204030204" pitchFamily="49" charset="0"/>
              </a:rPr>
              <a:t>import</a:t>
            </a:r>
            <a:r>
              <a:rPr sz="1800" dirty="0">
                <a:solidFill>
                  <a:srgbClr val="000000"/>
                </a:solidFill>
                <a:latin typeface="Consolas" panose="020B0609020204030204" pitchFamily="49" charset="0"/>
              </a:rPr>
              <a:t> React from </a:t>
            </a:r>
            <a:r>
              <a:rPr sz="1800" dirty="0">
                <a:solidFill>
                  <a:srgbClr val="A31515"/>
                </a:solidFill>
                <a:latin typeface="Consolas" panose="020B0609020204030204" pitchFamily="49" charset="0"/>
              </a:rPr>
              <a:t>'react'</a:t>
            </a:r>
            <a:r>
              <a:rPr sz="1800" dirty="0">
                <a:solidFill>
                  <a:srgbClr val="000000"/>
                </a:solidFill>
                <a:latin typeface="Consolas" panose="020B0609020204030204" pitchFamily="49" charset="0"/>
              </a:rPr>
              <a:t>;</a:t>
            </a:r>
            <a:br>
              <a:rPr sz="1800" dirty="0">
                <a:solidFill>
                  <a:srgbClr val="000000"/>
                </a:solidFill>
                <a:latin typeface="Consolas" panose="020B0609020204030204" pitchFamily="49" charset="0"/>
              </a:rPr>
            </a:br>
            <a:br>
              <a:rPr sz="1800" dirty="0">
                <a:solidFill>
                  <a:srgbClr val="000000"/>
                </a:solidFill>
                <a:latin typeface="Consolas" panose="020B0609020204030204" pitchFamily="49" charset="0"/>
              </a:rPr>
            </a:br>
            <a:r>
              <a:rPr sz="1800" dirty="0">
                <a:solidFill>
                  <a:srgbClr val="0000FF"/>
                </a:solidFill>
                <a:latin typeface="Consolas" panose="020B0609020204030204" pitchFamily="49" charset="0"/>
              </a:rPr>
              <a:t>function</a:t>
            </a:r>
            <a:r>
              <a:rPr sz="1800" dirty="0">
                <a:solidFill>
                  <a:srgbClr val="000000"/>
                </a:solidFill>
                <a:latin typeface="Consolas" panose="020B0609020204030204" pitchFamily="49" charset="0"/>
              </a:rPr>
              <a:t> App() {</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a:t>
            </a:r>
            <a:r>
              <a:rPr sz="1800" dirty="0">
                <a:solidFill>
                  <a:srgbClr val="0000FF"/>
                </a:solidFill>
                <a:latin typeface="Consolas" panose="020B0609020204030204" pitchFamily="49" charset="0"/>
              </a:rPr>
              <a:t>return</a:t>
            </a:r>
            <a:r>
              <a:rPr sz="1800" dirty="0">
                <a:solidFill>
                  <a:srgbClr val="000000"/>
                </a:solidFill>
                <a:latin typeface="Consolas" panose="020B0609020204030204" pitchFamily="49" charset="0"/>
              </a:rPr>
              <a:t> (</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&lt;article&gt;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&lt;h1&gt;Recipe Manager&lt;/h1&gt;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&lt;/article&gt;</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    )</a:t>
            </a:r>
            <a:br>
              <a:rPr sz="1800" dirty="0">
                <a:solidFill>
                  <a:srgbClr val="000000"/>
                </a:solidFill>
                <a:latin typeface="Consolas" panose="020B0609020204030204" pitchFamily="49" charset="0"/>
              </a:rPr>
            </a:br>
            <a:r>
              <a:rPr sz="1800" dirty="0">
                <a:solidFill>
                  <a:srgbClr val="000000"/>
                </a:solidFill>
                <a:latin typeface="Consolas" panose="020B0609020204030204" pitchFamily="49" charset="0"/>
              </a:rPr>
              <a:t>}</a:t>
            </a:r>
            <a:br>
              <a:rPr sz="1800" dirty="0">
                <a:solidFill>
                  <a:srgbClr val="000000"/>
                </a:solidFill>
                <a:latin typeface="Consolas" panose="020B0609020204030204" pitchFamily="49" charset="0"/>
              </a:rPr>
            </a:br>
            <a:br>
              <a:rPr sz="1800" dirty="0">
                <a:solidFill>
                  <a:srgbClr val="000000"/>
                </a:solidFill>
                <a:latin typeface="Consolas" panose="020B0609020204030204" pitchFamily="49" charset="0"/>
              </a:rPr>
            </a:br>
            <a:r>
              <a:rPr sz="1800" dirty="0">
                <a:solidFill>
                  <a:srgbClr val="0000FF"/>
                </a:solidFill>
                <a:latin typeface="Consolas" panose="020B0609020204030204" pitchFamily="49" charset="0"/>
              </a:rPr>
              <a:t>export</a:t>
            </a:r>
            <a:r>
              <a:rPr sz="1800" dirty="0">
                <a:solidFill>
                  <a:srgbClr val="000000"/>
                </a:solidFill>
                <a:latin typeface="Consolas" panose="020B0609020204030204" pitchFamily="49" charset="0"/>
              </a:rPr>
              <a:t> </a:t>
            </a:r>
            <a:r>
              <a:rPr sz="1800" dirty="0">
                <a:solidFill>
                  <a:srgbClr val="0000FF"/>
                </a:solidFill>
                <a:latin typeface="Consolas" panose="020B0609020204030204" pitchFamily="49" charset="0"/>
              </a:rPr>
              <a:t>default</a:t>
            </a:r>
            <a:r>
              <a:rPr sz="1800" dirty="0">
                <a:solidFill>
                  <a:srgbClr val="000000"/>
                </a:solidFill>
                <a:latin typeface="Consolas" panose="020B0609020204030204" pitchFamily="49" charset="0"/>
              </a:rPr>
              <a:t> App;</a:t>
            </a:r>
          </a:p>
        </p:txBody>
      </p:sp>
      <p:sp>
        <p:nvSpPr>
          <p:cNvPr id="6" name="New shape"/>
          <p:cNvSpPr/>
          <p:nvPr/>
        </p:nvSpPr>
        <p:spPr>
          <a:xfrm>
            <a:off x="3048000" y="2414270"/>
            <a:ext cx="6324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lang="en-US" dirty="0">
                <a:solidFill>
                  <a:srgbClr val="000000"/>
                </a:solidFill>
              </a:rPr>
              <a:t>JSX</a:t>
            </a:r>
            <a:endParaRPr dirty="0">
              <a:solidFill>
                <a:srgbClr val="000000"/>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7491984" cy="498598"/>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 Create your first component</a:t>
            </a:r>
          </a:p>
        </p:txBody>
      </p:sp>
    </p:spTree>
    <p:extLst>
      <p:ext uri="{BB962C8B-B14F-4D97-AF65-F5344CB8AC3E}">
        <p14:creationId xmlns:p14="http://schemas.microsoft.com/office/powerpoint/2010/main" val="96428760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Display dynamic data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Display dynamic data</a:t>
            </a:r>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To display dynamic data</a:t>
            </a:r>
            <a:r>
              <a:rPr lang="en-US" dirty="0"/>
              <a:t> contained inside JavaScript,</a:t>
            </a:r>
          </a:p>
          <a:p>
            <a:r>
              <a:rPr dirty="0"/>
              <a:t>use the syntax </a:t>
            </a:r>
            <a:r>
              <a:rPr dirty="0">
                <a:latin typeface="Consolas" panose="020B0609020204030204" pitchFamily="49" charset="0"/>
              </a:rPr>
              <a:t>{ }</a:t>
            </a:r>
            <a:r>
              <a:rPr dirty="0"/>
              <a:t>, sometimes called </a:t>
            </a:r>
            <a:r>
              <a:rPr i="1" dirty="0"/>
              <a:t>handlebars</a:t>
            </a:r>
            <a:r>
              <a:rPr dirty="0"/>
              <a:t>.</a:t>
            </a:r>
          </a:p>
        </p:txBody>
      </p:sp>
      <p:sp>
        <p:nvSpPr>
          <p:cNvPr id="4" name="New shape"/>
          <p:cNvSpPr/>
          <p:nvPr/>
        </p:nvSpPr>
        <p:spPr>
          <a:xfrm>
            <a:off x="609600" y="4251525"/>
            <a:ext cx="10972800" cy="1009251"/>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2800">
                <a:solidFill>
                  <a:srgbClr val="000000"/>
                </a:solidFill>
                <a:latin typeface="Consolas" panose="020B0609020204030204" pitchFamily="49" charset="0"/>
              </a:rPr>
              <a:t>&lt;div&gt;{ Date.now() }&lt;/div&gt;</a:t>
            </a:r>
          </a:p>
        </p:txBody>
      </p:sp>
      <p:sp>
        <p:nvSpPr>
          <p:cNvPr id="5" name="New shape"/>
          <p:cNvSpPr/>
          <p:nvPr/>
        </p:nvSpPr>
        <p:spPr>
          <a:xfrm>
            <a:off x="609600" y="396494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JavaScript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4294967295"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4294967295"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985136"/>
            <a:ext cx="6816725" cy="54864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dirty="0"/>
              <a:t>Getting started with React</a:t>
            </a: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 RecipeTitle component</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our example, we'll create a component for the title of a recipe.</a:t>
            </a:r>
          </a:p>
        </p:txBody>
      </p:sp>
      <p:sp>
        <p:nvSpPr>
          <p:cNvPr id="5" name="New shape"/>
          <p:cNvSpPr/>
          <p:nvPr/>
        </p:nvSpPr>
        <p:spPr>
          <a:xfrm>
            <a:off x="1943101" y="2186287"/>
            <a:ext cx="7696200" cy="4631717"/>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2400" dirty="0">
                <a:solidFill>
                  <a:srgbClr val="000000"/>
                </a:solidFill>
                <a:latin typeface="Consolas" panose="020B0609020204030204" pitchFamily="49" charset="0"/>
              </a:rPr>
              <a:t>import React from 'react';</a:t>
            </a:r>
            <a:br>
              <a:rPr sz="2400" dirty="0">
                <a:solidFill>
                  <a:srgbClr val="000000"/>
                </a:solidFill>
                <a:latin typeface="Consolas" panose="020B0609020204030204" pitchFamily="49" charset="0"/>
              </a:rPr>
            </a:b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function </a:t>
            </a:r>
            <a:r>
              <a:rPr sz="2400" dirty="0" err="1">
                <a:solidFill>
                  <a:srgbClr val="000000"/>
                </a:solidFill>
                <a:latin typeface="Consolas" panose="020B0609020204030204" pitchFamily="49" charset="0"/>
              </a:rPr>
              <a:t>RecipeTitle</a:t>
            </a:r>
            <a:r>
              <a:rPr sz="2400" dirty="0">
                <a:solidFill>
                  <a:srgbClr val="000000"/>
                </a:solidFill>
                <a:latin typeface="Consolas" panose="020B0609020204030204" pitchFamily="49" charset="0"/>
              </a:rPr>
              <a:t>() {</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    const title = 'Mashed potatoes';</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    return (</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        &lt;h2&gt;{ title }&lt;/h2&gt;</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    )</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a:t>
            </a:r>
            <a:br>
              <a:rPr sz="2400" dirty="0">
                <a:solidFill>
                  <a:srgbClr val="000000"/>
                </a:solidFill>
                <a:latin typeface="Consolas" panose="020B0609020204030204" pitchFamily="49" charset="0"/>
              </a:rPr>
            </a:br>
            <a:r>
              <a:rPr sz="2400" dirty="0">
                <a:solidFill>
                  <a:srgbClr val="000000"/>
                </a:solidFill>
                <a:latin typeface="Consolas" panose="020B0609020204030204" pitchFamily="49" charset="0"/>
              </a:rPr>
              <a:t>export default </a:t>
            </a:r>
            <a:r>
              <a:rPr sz="2400" dirty="0" err="1">
                <a:solidFill>
                  <a:srgbClr val="000000"/>
                </a:solidFill>
                <a:latin typeface="Consolas" panose="020B0609020204030204" pitchFamily="49" charset="0"/>
              </a:rPr>
              <a:t>RecipeTitle</a:t>
            </a:r>
            <a:r>
              <a:rPr sz="2400" dirty="0">
                <a:solidFill>
                  <a:srgbClr val="000000"/>
                </a:solidFill>
                <a:latin typeface="Consolas" panose="020B0609020204030204" pitchFamily="49" charset="0"/>
              </a:rPr>
              <a:t>;</a:t>
            </a:r>
          </a:p>
        </p:txBody>
      </p:sp>
      <p:sp>
        <p:nvSpPr>
          <p:cNvPr id="6" name="New shape"/>
          <p:cNvSpPr/>
          <p:nvPr/>
        </p:nvSpPr>
        <p:spPr>
          <a:xfrm>
            <a:off x="1943100" y="1861820"/>
            <a:ext cx="7696199" cy="369332"/>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lang="en-US" dirty="0">
                <a:solidFill>
                  <a:srgbClr val="000000"/>
                </a:solidFill>
              </a:rPr>
              <a:t>JSX</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Explore the code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Notice that we create a constant named title.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 Display dynamic data</a:t>
            </a:r>
          </a:p>
        </p:txBody>
      </p:sp>
    </p:spTree>
    <p:extLst>
      <p:ext uri="{BB962C8B-B14F-4D97-AF65-F5344CB8AC3E}">
        <p14:creationId xmlns:p14="http://schemas.microsoft.com/office/powerpoint/2010/main" val="17667696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8482584" cy="498598"/>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 Add style to a React component</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JSX?</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A combination of JavaScript and XML</a:t>
            </a:r>
          </a:p>
          <a:p>
            <a:pPr lvl="1" indent="-457200">
              <a:spcAft>
                <a:spcPct val="15000"/>
              </a:spcAft>
              <a:buAutoNum type="alphaUcPeriod"/>
            </a:pPr>
            <a:r>
              <a:rPr sz="2500">
                <a:solidFill>
                  <a:srgbClr val="000000"/>
                </a:solidFill>
              </a:rPr>
              <a:t>A new version of JavaScript</a:t>
            </a:r>
          </a:p>
          <a:p>
            <a:pPr lvl="1" indent="-457200">
              <a:spcAft>
                <a:spcPct val="15000"/>
              </a:spcAft>
              <a:buAutoNum type="alphaUcPeriod"/>
            </a:pPr>
            <a:r>
              <a:rPr sz="2500">
                <a:solidFill>
                  <a:srgbClr val="000000"/>
                </a:solidFill>
              </a:rPr>
              <a:t>The output of a React project</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JSX?</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A combination of JavaScript and XML</a:t>
            </a:r>
          </a:p>
          <a:p>
            <a:pPr lvl="1" indent="-457200">
              <a:spcAft>
                <a:spcPct val="15000"/>
              </a:spcAft>
              <a:buAutoNum type="alphaUcPeriod"/>
            </a:pPr>
            <a:r>
              <a:rPr sz="2500">
                <a:solidFill>
                  <a:srgbClr val="000000"/>
                </a:solidFill>
              </a:rPr>
              <a:t>A new version of JavaScript</a:t>
            </a:r>
          </a:p>
          <a:p>
            <a:pPr lvl="1" indent="-457200">
              <a:spcAft>
                <a:spcPct val="15000"/>
              </a:spcAft>
              <a:buAutoNum type="alphaUcPeriod"/>
            </a:pPr>
            <a:r>
              <a:rPr sz="2500">
                <a:solidFill>
                  <a:srgbClr val="000000"/>
                </a:solidFill>
              </a:rPr>
              <a:t>The output of a React project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Why would you use JSX to create a React application?</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JSX is the only supported method for creating React applications.</a:t>
            </a:r>
          </a:p>
          <a:p>
            <a:pPr lvl="1" indent="-457200">
              <a:spcAft>
                <a:spcPct val="15000"/>
              </a:spcAft>
              <a:buAutoNum type="alphaUcPeriod"/>
            </a:pPr>
            <a:r>
              <a:rPr sz="2500">
                <a:solidFill>
                  <a:srgbClr val="000000"/>
                </a:solidFill>
              </a:rPr>
              <a:t>JSX allows for good code management. It injects the necessary logic with your HTML.</a:t>
            </a:r>
          </a:p>
          <a:p>
            <a:pPr lvl="1" indent="-457200">
              <a:spcAft>
                <a:spcPct val="15000"/>
              </a:spcAft>
              <a:buAutoNum type="alphaUcPeriod"/>
            </a:pPr>
            <a:r>
              <a:rPr sz="2500">
                <a:solidFill>
                  <a:srgbClr val="000000"/>
                </a:solidFill>
              </a:rPr>
              <a:t>JSX is supported by all browsers.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Why would you use JSX to create a React application?</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JSX is the only supported method for creating React applications.</a:t>
            </a:r>
          </a:p>
          <a:p>
            <a:pPr lvl="1" indent="-457200">
              <a:spcAft>
                <a:spcPct val="15000"/>
              </a:spcAft>
              <a:buAutoNum type="alphaUcPeriod"/>
            </a:pPr>
            <a:r>
              <a:rPr sz="2500" b="1">
                <a:solidFill>
                  <a:srgbClr val="000000"/>
                </a:solidFill>
                <a:highlight>
                  <a:srgbClr val="F0F788"/>
                </a:highlight>
              </a:rPr>
              <a:t>JSX allows for good code management. It injects the necessary logic with your HTML.</a:t>
            </a:r>
          </a:p>
          <a:p>
            <a:pPr lvl="1" indent="-457200">
              <a:spcAft>
                <a:spcPct val="15000"/>
              </a:spcAft>
              <a:buAutoNum type="alphaUcPeriod"/>
            </a:pPr>
            <a:r>
              <a:rPr sz="2500">
                <a:solidFill>
                  <a:srgbClr val="000000"/>
                </a:solidFill>
              </a:rPr>
              <a:t>JSX is supported by all browsers.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purpose of a bundler in web development?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To generate JSX</a:t>
            </a:r>
          </a:p>
          <a:p>
            <a:pPr lvl="1" indent="-457200">
              <a:spcAft>
                <a:spcPct val="15000"/>
              </a:spcAft>
              <a:buAutoNum type="alphaUcPeriod"/>
            </a:pPr>
            <a:r>
              <a:rPr sz="2500">
                <a:solidFill>
                  <a:srgbClr val="000000"/>
                </a:solidFill>
              </a:rPr>
              <a:t>To convert JSX and other resources into JavaScript</a:t>
            </a:r>
          </a:p>
          <a:p>
            <a:pPr lvl="1" indent="-457200">
              <a:spcAft>
                <a:spcPct val="15000"/>
              </a:spcAft>
              <a:buAutoNum type="alphaUcPeriod"/>
            </a:pPr>
            <a:r>
              <a:rPr sz="2500">
                <a:solidFill>
                  <a:srgbClr val="000000"/>
                </a:solidFill>
              </a:rPr>
              <a:t>To bootstrap an application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1415772"/>
          </a:xfrm>
        </p:spPr>
        <p:txBody>
          <a:bodyPr anchor="t"/>
          <a:lstStyle>
            <a:lvl1pPr marL="231775" indent="-231775">
              <a:spcAft>
                <a:spcPts val="600"/>
              </a:spcAft>
              <a:buFont typeface="Wingdings" panose="05000000000000000000" pitchFamily="2" charset="2"/>
              <a:buChar char=""/>
              <a:defRPr/>
            </a:lvl1pPr>
          </a:lstStyle>
          <a:p>
            <a:pPr lvl="1"/>
            <a:r>
              <a:rPr dirty="0"/>
              <a:t>Knowledge of </a:t>
            </a:r>
            <a:r>
              <a:rPr b="1" dirty="0"/>
              <a:t>HTML</a:t>
            </a:r>
            <a:r>
              <a:rPr dirty="0"/>
              <a:t>, </a:t>
            </a:r>
            <a:r>
              <a:rPr b="1" dirty="0"/>
              <a:t>CSS</a:t>
            </a:r>
            <a:r>
              <a:rPr dirty="0"/>
              <a:t>, </a:t>
            </a:r>
            <a:r>
              <a:rPr b="1" dirty="0"/>
              <a:t>JavaScript</a:t>
            </a:r>
            <a:r>
              <a:rPr dirty="0"/>
              <a:t>, and </a:t>
            </a:r>
            <a:r>
              <a:rPr b="1" dirty="0"/>
              <a:t>Git</a:t>
            </a:r>
          </a:p>
          <a:p>
            <a:pPr lvl="1"/>
            <a:r>
              <a:rPr dirty="0"/>
              <a:t>Knowledge of package management with </a:t>
            </a:r>
            <a:r>
              <a:rPr b="1" dirty="0"/>
              <a:t>Node.js </a:t>
            </a:r>
            <a:r>
              <a:rPr dirty="0"/>
              <a:t>and </a:t>
            </a:r>
            <a:r>
              <a:rPr b="1" dirty="0"/>
              <a:t>npm</a:t>
            </a:r>
          </a:p>
          <a:p>
            <a:pPr lvl="1"/>
            <a:r>
              <a:rPr lang="en-US" b="1" dirty="0"/>
              <a:t>Node.js </a:t>
            </a:r>
            <a:r>
              <a:rPr lang="en-US" dirty="0"/>
              <a:t>and </a:t>
            </a:r>
            <a:r>
              <a:rPr lang="en-US" b="1" dirty="0"/>
              <a:t>npm </a:t>
            </a:r>
            <a:r>
              <a:rPr lang="en-US" dirty="0"/>
              <a:t>locally installed</a:t>
            </a:r>
          </a:p>
          <a:p>
            <a:pPr lvl="1"/>
            <a:r>
              <a:rPr dirty="0"/>
              <a:t>A code editor, such as </a:t>
            </a:r>
            <a:r>
              <a:rPr b="1" dirty="0">
                <a:hlinkClick r:id="rId3"/>
              </a:rPr>
              <a:t>Visual Studio Code</a:t>
            </a:r>
            <a:endParaRPr b="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purpose of a bundler in web development?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To generate JSX</a:t>
            </a:r>
          </a:p>
          <a:p>
            <a:pPr lvl="1" indent="-457200">
              <a:spcAft>
                <a:spcPct val="15000"/>
              </a:spcAft>
              <a:buAutoNum type="alphaUcPeriod"/>
            </a:pPr>
            <a:r>
              <a:rPr sz="2500" b="1">
                <a:solidFill>
                  <a:srgbClr val="000000"/>
                </a:solidFill>
                <a:highlight>
                  <a:srgbClr val="F0F788"/>
                </a:highlight>
              </a:rPr>
              <a:t>To convert JSX and other resources into JavaScript</a:t>
            </a:r>
          </a:p>
          <a:p>
            <a:pPr lvl="1" indent="-457200">
              <a:spcAft>
                <a:spcPct val="15000"/>
              </a:spcAft>
              <a:buAutoNum type="alphaUcPeriod"/>
            </a:pPr>
            <a:r>
              <a:rPr sz="2500">
                <a:solidFill>
                  <a:srgbClr val="000000"/>
                </a:solidFill>
              </a:rPr>
              <a:t>To bootstrap an application</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React is the most popular front-end JavaScript framework.</a:t>
            </a:r>
          </a:p>
        </p:txBody>
      </p:sp>
      <p:sp>
        <p:nvSpPr>
          <p:cNvPr id="4" name="New shape"/>
          <p:cNvSpPr/>
          <p:nvPr/>
        </p:nvSpPr>
        <p:spPr>
          <a:xfrm>
            <a:off x="609600" y="2111629"/>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Understand the core concepts of React.</a:t>
            </a:r>
          </a:p>
          <a:p>
            <a:pPr marL="635000" indent="-365760">
              <a:spcBef>
                <a:spcPct val="20000"/>
              </a:spcBef>
              <a:spcAft>
                <a:spcPct val="20000"/>
              </a:spcAft>
              <a:buChar char="•"/>
            </a:pPr>
            <a:r>
              <a:rPr sz="1800">
                <a:solidFill>
                  <a:srgbClr val="000000"/>
                </a:solidFill>
              </a:rPr>
              <a:t>Create a React application.</a:t>
            </a:r>
          </a:p>
          <a:p>
            <a:pPr marL="635000" indent="-365760">
              <a:spcBef>
                <a:spcPct val="20000"/>
              </a:spcBef>
              <a:spcAft>
                <a:spcPct val="20000"/>
              </a:spcAft>
              <a:buChar char="•"/>
            </a:pPr>
            <a:r>
              <a:rPr sz="1800">
                <a:solidFill>
                  <a:srgbClr val="000000"/>
                </a:solidFill>
              </a:rPr>
              <a:t>Create a component.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7D33D6-4FBF-3F45-AE68-458F59C6F836}"/>
              </a:ext>
            </a:extLst>
          </p:cNvPr>
          <p:cNvSpPr txBox="1">
            <a:spLocks/>
          </p:cNvSpPr>
          <p:nvPr/>
        </p:nvSpPr>
        <p:spPr>
          <a:xfrm>
            <a:off x="493678" y="810714"/>
            <a:ext cx="11018520" cy="553998"/>
          </a:xfrm>
          <a:prstGeom prst="rect">
            <a:avLst/>
          </a:prstGeom>
        </p:spPr>
        <p:txBody>
          <a:bodyPr vert="horz" wrap="square"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a:latin typeface="+mj-lt"/>
              </a:rPr>
              <a:t>Next Steps</a:t>
            </a:r>
          </a:p>
        </p:txBody>
      </p:sp>
      <p:sp>
        <p:nvSpPr>
          <p:cNvPr id="5" name="Content Placeholder 2">
            <a:extLst>
              <a:ext uri="{FF2B5EF4-FFF2-40B4-BE49-F238E27FC236}">
                <a16:creationId xmlns:a16="http://schemas.microsoft.com/office/drawing/2014/main" id="{5433DE5E-2C08-B940-8F56-602313E7210C}"/>
              </a:ext>
            </a:extLst>
          </p:cNvPr>
          <p:cNvSpPr txBox="1">
            <a:spLocks/>
          </p:cNvSpPr>
          <p:nvPr/>
        </p:nvSpPr>
        <p:spPr>
          <a:xfrm>
            <a:off x="513100" y="1995985"/>
            <a:ext cx="4414027"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2400" dirty="0"/>
              <a:t>Practice your knowledge by trying these Learn modules:</a:t>
            </a:r>
          </a:p>
          <a:p>
            <a:pPr>
              <a:lnSpc>
                <a:spcPct val="90000"/>
              </a:lnSpc>
            </a:pPr>
            <a:endParaRPr lang="en-US" sz="2400" dirty="0"/>
          </a:p>
          <a:p>
            <a:pPr>
              <a:lnSpc>
                <a:spcPct val="90000"/>
              </a:lnSpc>
            </a:pPr>
            <a:endParaRPr lang="en-US" sz="2400" dirty="0"/>
          </a:p>
          <a:p>
            <a:pPr>
              <a:lnSpc>
                <a:spcPct val="90000"/>
              </a:lnSpc>
            </a:pPr>
            <a:endParaRPr lang="en-US" sz="2400"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accent1"/>
                </a:solidFill>
                <a:latin typeface="+mn-lt"/>
                <a:ea typeface="+mn-ea"/>
                <a:cs typeface="+mn-cs"/>
              </a:defRPr>
            </a:lvl1pPr>
            <a:lvl2pPr marL="457200" algn="l" defTabSz="914400" rtl="0" eaLnBrk="1" latinLnBrk="0" hangingPunct="1">
              <a:defRPr sz="1800" kern="1200">
                <a:solidFill>
                  <a:schemeClr val="accent1"/>
                </a:solidFill>
                <a:latin typeface="+mn-lt"/>
                <a:ea typeface="+mn-ea"/>
                <a:cs typeface="+mn-cs"/>
              </a:defRPr>
            </a:lvl2pPr>
            <a:lvl3pPr marL="914400" algn="l" defTabSz="914400" rtl="0" eaLnBrk="1" latinLnBrk="0" hangingPunct="1">
              <a:defRPr sz="1800" kern="1200">
                <a:solidFill>
                  <a:schemeClr val="accent1"/>
                </a:solidFill>
                <a:latin typeface="+mn-lt"/>
                <a:ea typeface="+mn-ea"/>
                <a:cs typeface="+mn-cs"/>
              </a:defRPr>
            </a:lvl3pPr>
            <a:lvl4pPr marL="1371600" algn="l" defTabSz="914400" rtl="0" eaLnBrk="1" latinLnBrk="0" hangingPunct="1">
              <a:defRPr sz="1800" kern="1200">
                <a:solidFill>
                  <a:schemeClr val="accent1"/>
                </a:solidFill>
                <a:latin typeface="+mn-lt"/>
                <a:ea typeface="+mn-ea"/>
                <a:cs typeface="+mn-cs"/>
              </a:defRPr>
            </a:lvl4pPr>
            <a:lvl5pPr marL="1828800" algn="l" defTabSz="914400" rtl="0" eaLnBrk="1" latinLnBrk="0" hangingPunct="1">
              <a:defRPr sz="1800" kern="1200">
                <a:solidFill>
                  <a:schemeClr val="accent1"/>
                </a:solidFill>
                <a:latin typeface="+mn-lt"/>
                <a:ea typeface="+mn-ea"/>
                <a:cs typeface="+mn-cs"/>
              </a:defRPr>
            </a:lvl5pPr>
            <a:lvl6pPr marL="2286000" algn="l" defTabSz="914400" rtl="0" eaLnBrk="1" latinLnBrk="0" hangingPunct="1">
              <a:defRPr sz="1800" kern="1200">
                <a:solidFill>
                  <a:schemeClr val="accent1"/>
                </a:solidFill>
                <a:latin typeface="+mn-lt"/>
                <a:ea typeface="+mn-ea"/>
                <a:cs typeface="+mn-cs"/>
              </a:defRPr>
            </a:lvl6pPr>
            <a:lvl7pPr marL="2743200" algn="l" defTabSz="914400" rtl="0" eaLnBrk="1" latinLnBrk="0" hangingPunct="1">
              <a:defRPr sz="1800" kern="1200">
                <a:solidFill>
                  <a:schemeClr val="accent1"/>
                </a:solidFill>
                <a:latin typeface="+mn-lt"/>
                <a:ea typeface="+mn-ea"/>
                <a:cs typeface="+mn-cs"/>
              </a:defRPr>
            </a:lvl7pPr>
            <a:lvl8pPr marL="3200400" algn="l" defTabSz="914400" rtl="0" eaLnBrk="1" latinLnBrk="0" hangingPunct="1">
              <a:defRPr sz="1800" kern="1200">
                <a:solidFill>
                  <a:schemeClr val="accent1"/>
                </a:solidFill>
                <a:latin typeface="+mn-lt"/>
                <a:ea typeface="+mn-ea"/>
                <a:cs typeface="+mn-cs"/>
              </a:defRPr>
            </a:lvl8pPr>
            <a:lvl9pPr marL="3657600" algn="l" defTabSz="914400" rtl="0" eaLnBrk="1" latinLnBrk="0" hangingPunct="1">
              <a:defRPr sz="1800"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742">
              <a:spcAft>
                <a:spcPts val="600"/>
              </a:spcAft>
              <a:buSzPct val="90000"/>
            </a:pPr>
            <a:r>
              <a:rPr lang="en-US" sz="24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2"/>
              </a:rPr>
              <a:t>https://aka.ms/workshopomatic-feedback</a:t>
            </a:r>
            <a:endParaRPr lang="en-US" sz="2800" dirty="0"/>
          </a:p>
          <a:p>
            <a:pPr defTabSz="932742">
              <a:spcAft>
                <a:spcPts val="600"/>
              </a:spcAft>
              <a:buSzPct val="90000"/>
            </a:pPr>
            <a:endParaRPr lang="en-US" sz="2800" dirty="0"/>
          </a:p>
        </p:txBody>
      </p:sp>
      <p:sp>
        <p:nvSpPr>
          <p:cNvPr id="8" name="Content Placeholder 2">
            <a:extLst>
              <a:ext uri="{FF2B5EF4-FFF2-40B4-BE49-F238E27FC236}">
                <a16:creationId xmlns:a16="http://schemas.microsoft.com/office/drawing/2014/main" id="{0BCF35B7-C8DD-3D49-B34A-770C8BB77AAB}"/>
              </a:ext>
            </a:extLst>
          </p:cNvPr>
          <p:cNvSpPr txBox="1">
            <a:spLocks/>
          </p:cNvSpPr>
          <p:nvPr/>
        </p:nvSpPr>
        <p:spPr>
          <a:xfrm>
            <a:off x="475586" y="2937357"/>
            <a:ext cx="5323763" cy="1477328"/>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Font typeface="Arial" panose="020B0604020202020204" pitchFamily="34" charset="0"/>
              <a:buChar char="•"/>
            </a:pPr>
            <a:r>
              <a:rPr lang="en-US" sz="2400" b="0" i="0" u="sng" dirty="0">
                <a:solidFill>
                  <a:srgbClr val="24292F"/>
                </a:solidFill>
                <a:effectLst/>
                <a:hlinkClick r:id="rId3"/>
              </a:rPr>
              <a:t>Intro to React Learning Path</a:t>
            </a:r>
            <a:endParaRPr lang="en-US" sz="2400" b="0" i="0" u="sng" dirty="0">
              <a:solidFill>
                <a:srgbClr val="24292F"/>
              </a:solidFill>
              <a:effectLst/>
            </a:endParaRPr>
          </a:p>
          <a:p>
            <a:pPr algn="l">
              <a:buFont typeface="Arial" panose="020B0604020202020204" pitchFamily="34" charset="0"/>
              <a:buChar char="•"/>
            </a:pPr>
            <a:r>
              <a:rPr lang="en-US" sz="2400" b="0" i="0" u="sng" dirty="0">
                <a:solidFill>
                  <a:srgbClr val="24292F"/>
                </a:solidFill>
                <a:effectLst/>
                <a:hlinkClick r:id="rId4"/>
              </a:rPr>
              <a:t>Explore Azure Static Web Apps</a:t>
            </a:r>
            <a:endParaRPr lang="en-US" sz="2400" b="0" i="0" dirty="0">
              <a:solidFill>
                <a:srgbClr val="24292F"/>
              </a:solidFill>
              <a:effectLst/>
            </a:endParaRPr>
          </a:p>
          <a:p>
            <a:pPr algn="l">
              <a:buFont typeface="Arial" panose="020B0604020202020204" pitchFamily="34" charset="0"/>
              <a:buChar char="•"/>
            </a:pPr>
            <a:r>
              <a:rPr lang="en-US" sz="2400" b="0" i="0" u="none" strike="noStrike" dirty="0">
                <a:solidFill>
                  <a:srgbClr val="24292F"/>
                </a:solidFill>
                <a:effectLst/>
                <a:hlinkClick r:id="rId5" tooltip="https://docs.microsoft.com/learn/paths/build-javascript-applications-nodejs/?WT.mc_id=academic-56602-chrhar"/>
              </a:rPr>
              <a:t>Build JavaScript applications with Node.js</a:t>
            </a:r>
            <a:endParaRPr lang="en-US" sz="2400" b="0" i="0" dirty="0">
              <a:solidFill>
                <a:srgbClr val="24292F"/>
              </a:solidFill>
              <a:effectLst/>
            </a:endParaRPr>
          </a:p>
        </p:txBody>
      </p:sp>
      <p:sp>
        <p:nvSpPr>
          <p:cNvPr id="9" name="TextBox 8">
            <a:extLst>
              <a:ext uri="{FF2B5EF4-FFF2-40B4-BE49-F238E27FC236}">
                <a16:creationId xmlns:a16="http://schemas.microsoft.com/office/drawing/2014/main" id="{494BE90A-CB46-9745-81D8-4DDAD5F43F96}"/>
              </a:ext>
            </a:extLst>
          </p:cNvPr>
          <p:cNvSpPr txBox="1"/>
          <p:nvPr/>
        </p:nvSpPr>
        <p:spPr>
          <a:xfrm>
            <a:off x="1630017" y="954157"/>
            <a:ext cx="65" cy="307777"/>
          </a:xfrm>
          <a:prstGeom prst="rect">
            <a:avLst/>
          </a:prstGeom>
          <a:noFill/>
        </p:spPr>
        <p:txBody>
          <a:bodyPr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2000" dirty="0" err="1"/>
          </a:p>
        </p:txBody>
      </p:sp>
    </p:spTree>
    <p:extLst>
      <p:ext uri="{BB962C8B-B14F-4D97-AF65-F5344CB8AC3E}">
        <p14:creationId xmlns:p14="http://schemas.microsoft.com/office/powerpoint/2010/main" val="253003096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415772"/>
          </a:xfrm>
        </p:spPr>
        <p:txBody>
          <a:bodyPr anchor="t"/>
          <a:lstStyle>
            <a:lvl1pPr marL="231775" indent="-231775">
              <a:spcAft>
                <a:spcPts val="600"/>
              </a:spcAft>
              <a:buFont typeface="Wingdings" panose="05000000000000000000" pitchFamily="2" charset="2"/>
              <a:buChar char=""/>
              <a:defRPr/>
            </a:lvl1pPr>
          </a:lstStyle>
          <a:p>
            <a:pPr lvl="1"/>
            <a:r>
              <a:rPr lang="en-US" dirty="0"/>
              <a:t>Explore React and JSX</a:t>
            </a:r>
          </a:p>
          <a:p>
            <a:pPr lvl="1"/>
            <a:r>
              <a:rPr dirty="0"/>
              <a:t>Install React</a:t>
            </a:r>
            <a:r>
              <a:rPr lang="en-US" dirty="0"/>
              <a:t> and create a project</a:t>
            </a:r>
            <a:endParaRPr dirty="0"/>
          </a:p>
          <a:p>
            <a:pPr lvl="1"/>
            <a:r>
              <a:rPr lang="en-US" dirty="0"/>
              <a:t>Create a React component and dynamically display data</a:t>
            </a:r>
          </a:p>
          <a:p>
            <a:pPr lvl="1"/>
            <a:r>
              <a:rPr lang="en-US" dirty="0"/>
              <a:t>Apply style to a React component</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Introduction to React and JSX</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Introduction to React</a:t>
            </a:r>
          </a:p>
        </p:txBody>
      </p:sp>
      <p:sp>
        <p:nvSpPr>
          <p:cNvPr id="3" name="Subtitle"/>
          <p:cNvSpPr>
            <a:spLocks noGrp="1"/>
          </p:cNvSpPr>
          <p:nvPr>
            <p:ph sz="quarter" idx="10"/>
          </p:nvPr>
        </p:nvSpPr>
        <p:spPr>
          <a:xfrm>
            <a:off x="584200" y="1435100"/>
            <a:ext cx="11018838" cy="1834348"/>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dirty="0"/>
              <a:t>React is an open-source </a:t>
            </a:r>
            <a:r>
              <a:rPr lang="en-US" dirty="0"/>
              <a:t>front-end </a:t>
            </a:r>
            <a:r>
              <a:rPr dirty="0"/>
              <a:t>framework</a:t>
            </a:r>
            <a:endParaRPr lang="en-US" dirty="0"/>
          </a:p>
          <a:p>
            <a:pPr marL="457200" indent="-457200">
              <a:buFontTx/>
              <a:buChar char="-"/>
            </a:pPr>
            <a:r>
              <a:rPr lang="en-US" dirty="0"/>
              <a:t>React introduces JSX, or JavaScript XML</a:t>
            </a:r>
          </a:p>
          <a:p>
            <a:pPr marL="914400" lvl="1" indent="-457200">
              <a:buFontTx/>
              <a:buChar char="-"/>
            </a:pPr>
            <a:r>
              <a:rPr lang="en-US" dirty="0"/>
              <a:t>JSX can be used to create React components</a:t>
            </a:r>
          </a:p>
          <a:p>
            <a:pPr marL="457200" indent="-457200">
              <a:buFontTx/>
              <a:buChar char="-"/>
            </a:pPr>
            <a:r>
              <a:rPr lang="en-US" dirty="0"/>
              <a:t>During this workshop you will create a page to display recipe titles</a:t>
            </a:r>
            <a:endParaRPr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 to JSX</a:t>
            </a:r>
          </a:p>
        </p:txBody>
      </p:sp>
      <p:sp>
        <p:nvSpPr>
          <p:cNvPr id="3" name="Subtitle"/>
          <p:cNvSpPr>
            <a:spLocks noGrp="1"/>
          </p:cNvSpPr>
          <p:nvPr>
            <p:ph sz="quarter" idx="10"/>
          </p:nvPr>
        </p:nvSpPr>
        <p:spPr>
          <a:xfrm>
            <a:off x="584200" y="1435100"/>
            <a:ext cx="11018838" cy="38287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lang="en-US" dirty="0"/>
              <a:t>JSX allows HTML (XML) and JavaScript to be combined in one file</a:t>
            </a:r>
          </a:p>
          <a:p>
            <a:pPr marL="457200" indent="-457200">
              <a:buFontTx/>
              <a:buChar char="-"/>
            </a:pPr>
            <a:r>
              <a:rPr lang="en-US" dirty="0"/>
              <a:t>Allows for faster development</a:t>
            </a:r>
          </a:p>
          <a:p>
            <a:pPr marL="457200" indent="-457200">
              <a:buFontTx/>
              <a:buChar char="-"/>
            </a:pPr>
            <a:r>
              <a:rPr lang="en-US" dirty="0"/>
              <a:t>JSX follows XML rules</a:t>
            </a:r>
          </a:p>
          <a:p>
            <a:pPr marL="914400" lvl="1" indent="-457200">
              <a:buFontTx/>
              <a:buChar char="-"/>
            </a:pPr>
            <a:r>
              <a:rPr lang="en-US" dirty="0"/>
              <a:t>All elements must be placed inside one parent element</a:t>
            </a:r>
          </a:p>
          <a:p>
            <a:pPr marL="914400" lvl="1" indent="-457200">
              <a:buFontTx/>
              <a:buChar char="-"/>
            </a:pPr>
            <a:r>
              <a:rPr lang="en-US" dirty="0"/>
              <a:t>All elements must be closed</a:t>
            </a:r>
          </a:p>
          <a:p>
            <a:pPr marL="457200" indent="-457200">
              <a:buFontTx/>
              <a:buChar char="-"/>
            </a:pPr>
            <a:r>
              <a:rPr lang="en-US" dirty="0"/>
              <a:t>Browsers do not natively support JSX</a:t>
            </a:r>
          </a:p>
          <a:p>
            <a:pPr marL="914400" lvl="1" indent="-457200">
              <a:buFontTx/>
              <a:buChar char="-"/>
            </a:pPr>
            <a:r>
              <a:rPr lang="en-US" dirty="0"/>
              <a:t>JSX must be converted to HTML and JavaScript through the build process</a:t>
            </a:r>
          </a:p>
          <a:p>
            <a:pPr marL="914400" lvl="1" indent="-457200">
              <a:buFontTx/>
              <a:buChar char="-"/>
            </a:pPr>
            <a:r>
              <a:rPr lang="en-US" dirty="0"/>
              <a:t>Several tools exist for managing this process including </a:t>
            </a:r>
            <a:r>
              <a:rPr lang="en-US" dirty="0" err="1"/>
              <a:t>Vite</a:t>
            </a:r>
            <a:r>
              <a:rPr lang="en-US" dirty="0"/>
              <a:t>, Webpack and Snowpack</a:t>
            </a:r>
          </a:p>
          <a:p>
            <a:pPr marL="1114425" lvl="2" indent="-457200">
              <a:buFontTx/>
              <a:buChar char="-"/>
            </a:pPr>
            <a:r>
              <a:rPr lang="en-US" dirty="0"/>
              <a:t>This course uses Snowpack</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Components</a:t>
            </a:r>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457200" indent="-457200">
              <a:buFontTx/>
              <a:buChar char="-"/>
            </a:pPr>
            <a:r>
              <a:rPr dirty="0"/>
              <a:t>React development is based on components</a:t>
            </a:r>
            <a:endParaRPr lang="en-US" dirty="0"/>
          </a:p>
          <a:p>
            <a:pPr marL="457200" indent="-457200">
              <a:buFontTx/>
              <a:buChar char="-"/>
            </a:pPr>
            <a:r>
              <a:rPr lang="en-US" dirty="0"/>
              <a:t>Components are reusable blocks containing both UI and logic</a:t>
            </a:r>
            <a:endParaRPr dirty="0"/>
          </a:p>
        </p:txBody>
      </p:sp>
      <p:sp>
        <p:nvSpPr>
          <p:cNvPr id="4" name="Rectangle: Rounded Corners 3">
            <a:extLst>
              <a:ext uri="{FF2B5EF4-FFF2-40B4-BE49-F238E27FC236}">
                <a16:creationId xmlns:a16="http://schemas.microsoft.com/office/drawing/2014/main" id="{F6DEDEA9-A1FB-494E-BB26-8A4E5383B315}"/>
              </a:ext>
            </a:extLst>
          </p:cNvPr>
          <p:cNvSpPr/>
          <p:nvPr/>
        </p:nvSpPr>
        <p:spPr bwMode="auto">
          <a:xfrm>
            <a:off x="1752600" y="2383052"/>
            <a:ext cx="7772400" cy="4246348"/>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 name="Rectangle: Rounded Corners 4">
            <a:extLst>
              <a:ext uri="{FF2B5EF4-FFF2-40B4-BE49-F238E27FC236}">
                <a16:creationId xmlns:a16="http://schemas.microsoft.com/office/drawing/2014/main" id="{2BC8ABE5-D53C-4E99-83C8-EA9490CBD530}"/>
              </a:ext>
            </a:extLst>
          </p:cNvPr>
          <p:cNvSpPr/>
          <p:nvPr/>
        </p:nvSpPr>
        <p:spPr bwMode="auto">
          <a:xfrm>
            <a:off x="6477000" y="2812312"/>
            <a:ext cx="2286000" cy="7620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Cart component</a:t>
            </a:r>
          </a:p>
        </p:txBody>
      </p:sp>
      <p:sp>
        <p:nvSpPr>
          <p:cNvPr id="6" name="Rectangle: Rounded Corners 5">
            <a:extLst>
              <a:ext uri="{FF2B5EF4-FFF2-40B4-BE49-F238E27FC236}">
                <a16:creationId xmlns:a16="http://schemas.microsoft.com/office/drawing/2014/main" id="{145058B2-91DD-42A0-861D-7CC6E85A5E57}"/>
              </a:ext>
            </a:extLst>
          </p:cNvPr>
          <p:cNvSpPr/>
          <p:nvPr/>
        </p:nvSpPr>
        <p:spPr bwMode="auto">
          <a:xfrm>
            <a:off x="3048000" y="3657600"/>
            <a:ext cx="5715000" cy="25908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err="1">
                <a:solidFill>
                  <a:schemeClr val="tx1"/>
                </a:solidFill>
                <a:ea typeface="Segoe UI" pitchFamily="34" charset="0"/>
                <a:cs typeface="Segoe UI" pitchFamily="34" charset="0"/>
              </a:rPr>
              <a:t>ProductList</a:t>
            </a:r>
            <a:r>
              <a:rPr lang="en-US" sz="2000" dirty="0">
                <a:solidFill>
                  <a:schemeClr val="tx1"/>
                </a:solidFill>
                <a:ea typeface="Segoe UI" pitchFamily="34" charset="0"/>
                <a:cs typeface="Segoe UI" pitchFamily="34" charset="0"/>
              </a:rPr>
              <a:t> component</a:t>
            </a:r>
          </a:p>
        </p:txBody>
      </p:sp>
      <p:sp>
        <p:nvSpPr>
          <p:cNvPr id="10" name="Rectangle: Rounded Corners 9">
            <a:extLst>
              <a:ext uri="{FF2B5EF4-FFF2-40B4-BE49-F238E27FC236}">
                <a16:creationId xmlns:a16="http://schemas.microsoft.com/office/drawing/2014/main" id="{011018A3-87D6-4500-A017-E5F6A8E86AD2}"/>
              </a:ext>
            </a:extLst>
          </p:cNvPr>
          <p:cNvSpPr/>
          <p:nvPr/>
        </p:nvSpPr>
        <p:spPr bwMode="auto">
          <a:xfrm>
            <a:off x="3505200" y="5155418"/>
            <a:ext cx="3200400" cy="762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Product component</a:t>
            </a:r>
          </a:p>
        </p:txBody>
      </p:sp>
      <p:sp>
        <p:nvSpPr>
          <p:cNvPr id="12" name="Rectangle: Rounded Corners 11">
            <a:extLst>
              <a:ext uri="{FF2B5EF4-FFF2-40B4-BE49-F238E27FC236}">
                <a16:creationId xmlns:a16="http://schemas.microsoft.com/office/drawing/2014/main" id="{0ADFAE23-42D1-406D-A775-5144D87010DA}"/>
              </a:ext>
            </a:extLst>
          </p:cNvPr>
          <p:cNvSpPr/>
          <p:nvPr/>
        </p:nvSpPr>
        <p:spPr bwMode="auto">
          <a:xfrm>
            <a:off x="3505200" y="4343400"/>
            <a:ext cx="3200400" cy="762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Product component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Exercise: Create a starter project</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90</TotalTime>
  <Words>2060</Words>
  <Application>Microsoft Office PowerPoint</Application>
  <PresentationFormat>Widescreen</PresentationFormat>
  <Paragraphs>205</Paragraphs>
  <Slides>34</Slides>
  <Notes>31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34</vt:i4>
      </vt:variant>
    </vt:vector>
  </HeadingPairs>
  <TitlesOfParts>
    <vt:vector size="44" baseType="lpstr">
      <vt:lpstr>Arial</vt:lpstr>
      <vt:lpstr>Calibri</vt:lpstr>
      <vt:lpstr>Consolas</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Getting started with React</vt:lpstr>
      <vt:lpstr>Prerequisites</vt:lpstr>
      <vt:lpstr>Learning objectives</vt:lpstr>
      <vt:lpstr>Introduction to React and JSX</vt:lpstr>
      <vt:lpstr>Introduction to React</vt:lpstr>
      <vt:lpstr>Introduction to JSX</vt:lpstr>
      <vt:lpstr>Components</vt:lpstr>
      <vt:lpstr>Exercise: Create a starter project</vt:lpstr>
      <vt:lpstr>React app structure</vt:lpstr>
      <vt:lpstr>The application host</vt:lpstr>
      <vt:lpstr>index.jsx</vt:lpstr>
      <vt:lpstr>Exercise: Create Hello world!</vt:lpstr>
      <vt:lpstr>Create your first component</vt:lpstr>
      <vt:lpstr>Create your first component</vt:lpstr>
      <vt:lpstr>The core component</vt:lpstr>
      <vt:lpstr>Exercise: Create your first component</vt:lpstr>
      <vt:lpstr>Display dynamic data</vt:lpstr>
      <vt:lpstr>Display dynamic data</vt:lpstr>
      <vt:lpstr>Create a RecipeTitle component</vt:lpstr>
      <vt:lpstr>Explore the code</vt:lpstr>
      <vt:lpstr>Exercise: Display dynamic data</vt:lpstr>
      <vt:lpstr>Exercise: Add style to a React component</vt:lpstr>
      <vt:lpstr>Knowledge check</vt:lpstr>
      <vt:lpstr>Question 1</vt:lpstr>
      <vt:lpstr>Question 1</vt:lpstr>
      <vt:lpstr>Question 2</vt:lpstr>
      <vt:lpstr>Question 2</vt:lpstr>
      <vt:lpstr>Question 3</vt:lpstr>
      <vt:lpstr>Question 3</vt:lpstr>
      <vt:lpstr>Summary</vt:lpstr>
      <vt:lpstr>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Christopher Harrison</cp:lastModifiedBy>
  <cp:revision>4</cp:revision>
  <cp:lastPrinted>2022-02-01T22:58:36Z</cp:lastPrinted>
  <dcterms:created xsi:type="dcterms:W3CDTF">2022-02-01T22:58:36Z</dcterms:created>
  <dcterms:modified xsi:type="dcterms:W3CDTF">2022-02-25T17:40:08Z</dcterms:modified>
</cp:coreProperties>
</file>