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8"/>
    <p:sldMasterId id="2147483663" r:id="rId29"/>
    <p:sldMasterId id="2147483699" r:id="rId30"/>
    <p:sldMasterId id="2147483720" r:id="rId31"/>
  </p:sldMasterIdLst>
  <p:notesMasterIdLst>
    <p:notesMasterId r:id="rId48"/>
  </p:notesMasterIdLst>
  <p:sldIdLst>
    <p:sldId id="256" r:id="rId32"/>
    <p:sldId id="1572" r:id="rId33"/>
    <p:sldId id="1574" r:id="rId34"/>
    <p:sldId id="1575" r:id="rId35"/>
    <p:sldId id="1577" r:id="rId36"/>
    <p:sldId id="1579" r:id="rId37"/>
    <p:sldId id="2379" r:id="rId38"/>
    <p:sldId id="2371" r:id="rId39"/>
    <p:sldId id="2380" r:id="rId40"/>
    <p:sldId id="2381" r:id="rId41"/>
    <p:sldId id="2382" r:id="rId42"/>
    <p:sldId id="2383" r:id="rId43"/>
    <p:sldId id="259" r:id="rId44"/>
    <p:sldId id="268" r:id="rId45"/>
    <p:sldId id="2384" r:id="rId46"/>
    <p:sldId id="238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3E6528-C40B-8060-D457-F0961AA1D85C}" v="3" dt="2021-11-11T19:32:28.963"/>
    <p1510:client id="{6E4FE0C6-B663-4E38-9BB9-2AC22177C005}" vWet="148" dt="2021-11-08T23:28:12.109"/>
    <p1510:client id="{7876A2FA-0B22-4E46-88BD-E433A2A111A8}" v="141" dt="2021-11-09T19:54:55.206"/>
    <p1510:client id="{C9AC5CE5-D6E5-2AAB-57DF-4ACBED48B914}" v="320" dt="2021-11-08T20:56:31.7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8.xml"/><Relationship Id="rId21" Type="http://schemas.openxmlformats.org/officeDocument/2006/relationships/customXml" Target="../customXml/item21.xml"/><Relationship Id="rId34" Type="http://schemas.openxmlformats.org/officeDocument/2006/relationships/slide" Target="slides/slide3.xml"/><Relationship Id="rId42" Type="http://schemas.openxmlformats.org/officeDocument/2006/relationships/slide" Target="slides/slide11.xml"/><Relationship Id="rId47" Type="http://schemas.openxmlformats.org/officeDocument/2006/relationships/slide" Target="slides/slide16.xml"/><Relationship Id="rId50" Type="http://schemas.openxmlformats.org/officeDocument/2006/relationships/viewProps" Target="view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Master" Target="slideMasters/slideMaster2.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slide" Target="slides/slide14.xml"/><Relationship Id="rId53" Type="http://schemas.microsoft.com/office/2015/10/relationships/revisionInfo" Target="revisionInfo.xml"/><Relationship Id="rId5" Type="http://schemas.openxmlformats.org/officeDocument/2006/relationships/customXml" Target="../customXml/item5.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Master" Target="slideMasters/slideMaster4.xml"/><Relationship Id="rId44" Type="http://schemas.openxmlformats.org/officeDocument/2006/relationships/slide" Target="slides/slide13.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slideMaster" Target="slideMasters/slideMaster3.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notesMaster" Target="notesMasters/notesMaster1.xml"/><Relationship Id="rId8" Type="http://schemas.openxmlformats.org/officeDocument/2006/relationships/customXml" Target="../customXml/item8.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20" Type="http://schemas.openxmlformats.org/officeDocument/2006/relationships/customXml" Target="../customXml/item20.xml"/><Relationship Id="rId41"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Master" Target="slideMasters/slideMaster1.xml"/><Relationship Id="rId36" Type="http://schemas.openxmlformats.org/officeDocument/2006/relationships/slide" Target="slides/slide5.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AA71F-1219-4A20-8D69-8A5A59897A7D}" type="datetimeFigureOut">
              <a:rPr lang="en-US" smtClean="0"/>
              <a:t>2/17/22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A1EEFA-12D5-4791-A2BA-4A6B8E09DBAC}" type="slidenum">
              <a:rPr lang="en-US" smtClean="0"/>
              <a:t>‹#›</a:t>
            </a:fld>
            <a:endParaRPr lang="en-US"/>
          </a:p>
        </p:txBody>
      </p:sp>
    </p:spTree>
    <p:extLst>
      <p:ext uri="{BB962C8B-B14F-4D97-AF65-F5344CB8AC3E}">
        <p14:creationId xmlns:p14="http://schemas.microsoft.com/office/powerpoint/2010/main" val="1113182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a:t>
            </a:r>
            <a:r>
              <a:rPr lang="en-US" baseline="0"/>
              <a:t> working definition.</a:t>
            </a:r>
          </a:p>
          <a:p>
            <a:endParaRPr lang="en-US" baseline="0"/>
          </a:p>
          <a:p>
            <a:r>
              <a:rPr lang="en-US"/>
              <a:t>It’s not</a:t>
            </a:r>
            <a:r>
              <a:rPr lang="en-US" baseline="0"/>
              <a:t> just doing things that humans do. That’s not very hard. Humans do all sorts of dumb things that much simpler animals do. So we’re setting the bar higher than that. But not crazy high. We’re saying, AI is about carving out more and more pieces of intelligent behavior. And so by that definition AI is here today, and has been for a while now.</a:t>
            </a:r>
          </a:p>
          <a:p>
            <a:endParaRPr lang="en-US" baseline="0"/>
          </a:p>
          <a:p>
            <a:r>
              <a:rPr lang="en-US" baseline="0"/>
              <a:t>Before we talk about how Artificial Intelligence works, let’s talk briefly about Natural Intelligence.</a:t>
            </a:r>
            <a:endParaRPr lang="en-US"/>
          </a:p>
        </p:txBody>
      </p:sp>
      <p:sp>
        <p:nvSpPr>
          <p:cNvPr id="4" name="Slide Number Placeholder 3"/>
          <p:cNvSpPr>
            <a:spLocks noGrp="1"/>
          </p:cNvSpPr>
          <p:nvPr>
            <p:ph type="sldNum" sz="quarter" idx="10"/>
          </p:nvPr>
        </p:nvSpPr>
        <p:spPr/>
        <p:txBody>
          <a:bodyPr/>
          <a:lstStyle/>
          <a:p>
            <a:fld id="{6E81C507-7249-AE40-8E93-AAF6C347ED90}" type="slidenum">
              <a:rPr lang="en-US" smtClean="0"/>
              <a:t>2</a:t>
            </a:fld>
            <a:endParaRPr lang="en-US"/>
          </a:p>
        </p:txBody>
      </p:sp>
    </p:spTree>
    <p:extLst>
      <p:ext uri="{BB962C8B-B14F-4D97-AF65-F5344CB8AC3E}">
        <p14:creationId xmlns:p14="http://schemas.microsoft.com/office/powerpoint/2010/main" val="572420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essentially 3 steps to create a custom vision model</a:t>
            </a:r>
          </a:p>
          <a:p>
            <a:pPr marL="228600" indent="-228600">
              <a:buAutoNum type="arabicPeriod"/>
            </a:pPr>
            <a:r>
              <a:rPr lang="en-US" dirty="0"/>
              <a:t>Upload and label your images – which ones have cats, which ones have specific breeds, etc. The labels become the categories</a:t>
            </a:r>
            <a:endParaRPr lang="en-US" dirty="0">
              <a:cs typeface="Calibri"/>
            </a:endParaRPr>
          </a:p>
          <a:p>
            <a:pPr marL="228600" indent="-228600">
              <a:buAutoNum type="arabicPeriod"/>
            </a:pPr>
            <a:r>
              <a:rPr lang="en-US" dirty="0"/>
              <a:t>Train the model in the cloud</a:t>
            </a:r>
            <a:endParaRPr lang="en-US" dirty="0">
              <a:cs typeface="Calibri"/>
            </a:endParaRPr>
          </a:p>
          <a:p>
            <a:pPr marL="228600" indent="-228600">
              <a:buAutoNum type="arabicPeriod"/>
            </a:pPr>
            <a:r>
              <a:rPr lang="en-US" dirty="0"/>
              <a:t>Evaluate the results, and add images as needed</a:t>
            </a:r>
            <a:endParaRPr lang="en-US" dirty="0">
              <a:cs typeface="Calibri"/>
            </a:endParaRPr>
          </a:p>
        </p:txBody>
      </p:sp>
      <p:sp>
        <p:nvSpPr>
          <p:cNvPr id="4" name="Slide Number Placeholder 3"/>
          <p:cNvSpPr>
            <a:spLocks noGrp="1"/>
          </p:cNvSpPr>
          <p:nvPr>
            <p:ph type="sldNum" sz="quarter" idx="5"/>
          </p:nvPr>
        </p:nvSpPr>
        <p:spPr/>
        <p:txBody>
          <a:bodyPr/>
          <a:lstStyle/>
          <a:p>
            <a:fld id="{BBA1EEFA-12D5-4791-A2BA-4A6B8E09DBAC}" type="slidenum">
              <a:rPr lang="en-US" smtClean="0"/>
              <a:t>11</a:t>
            </a:fld>
            <a:endParaRPr lang="en-US"/>
          </a:p>
        </p:txBody>
      </p:sp>
    </p:spTree>
    <p:extLst>
      <p:ext uri="{BB962C8B-B14F-4D97-AF65-F5344CB8AC3E}">
        <p14:creationId xmlns:p14="http://schemas.microsoft.com/office/powerpoint/2010/main" val="770465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Walk the attendees through the first set of steps for training and testing the model</a:t>
            </a:r>
          </a:p>
        </p:txBody>
      </p:sp>
      <p:sp>
        <p:nvSpPr>
          <p:cNvPr id="4" name="Slide Number Placeholder 3"/>
          <p:cNvSpPr>
            <a:spLocks noGrp="1"/>
          </p:cNvSpPr>
          <p:nvPr>
            <p:ph type="sldNum" sz="quarter" idx="5"/>
          </p:nvPr>
        </p:nvSpPr>
        <p:spPr/>
        <p:txBody>
          <a:bodyPr/>
          <a:lstStyle/>
          <a:p>
            <a:fld id="{BBA1EEFA-12D5-4791-A2BA-4A6B8E09DBAC}" type="slidenum">
              <a:rPr lang="en-US" smtClean="0"/>
              <a:t>12</a:t>
            </a:fld>
            <a:endParaRPr lang="en-US"/>
          </a:p>
        </p:txBody>
      </p:sp>
    </p:spTree>
    <p:extLst>
      <p:ext uri="{BB962C8B-B14F-4D97-AF65-F5344CB8AC3E}">
        <p14:creationId xmlns:p14="http://schemas.microsoft.com/office/powerpoint/2010/main" val="4282461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the exercise is complete, your attendees may have questions about the probability and how the model works. This should help answer some of the most common questions.</a:t>
            </a:r>
          </a:p>
          <a:p>
            <a:endParaRPr lang="en-US"/>
          </a:p>
          <a:p>
            <a:pPr marL="171450" indent="-171450">
              <a:buFontTx/>
              <a:buChar char="-"/>
            </a:pPr>
            <a:r>
              <a:rPr lang="en-US"/>
              <a:t>All models are a "closed universe". This means it only knows what it's been trained on, and will **always** attempt to match an image to the tags it knows. This is why you might upload an image without a picture of a dog, but still have a result indicating a particular breed.</a:t>
            </a:r>
          </a:p>
          <a:p>
            <a:pPr marL="171450" indent="-171450">
              <a:buFontTx/>
              <a:buChar char="-"/>
            </a:pPr>
            <a:r>
              <a:rPr lang="en-US"/>
              <a:t>There is always some level of uncertainty. Just as we humans aren't always certain about different things, the model is the same. The level of uncertainty will depend on what you're trying to create, but 80% and above is a good general rule of thumb for having a useful model.</a:t>
            </a:r>
          </a:p>
          <a:p>
            <a:pPr marL="171450" indent="-171450">
              <a:buFontTx/>
              <a:buChar char="-"/>
            </a:pPr>
            <a:r>
              <a:rPr lang="en-US"/>
              <a:t>To improve the accuracy add more images and increase the diversity. This includes different backgrounds, lighting, angles, resolutions, etc.</a:t>
            </a:r>
          </a:p>
          <a:p>
            <a:endParaRPr lang="en-US"/>
          </a:p>
        </p:txBody>
      </p:sp>
      <p:sp>
        <p:nvSpPr>
          <p:cNvPr id="4" name="Slide Number Placeholder 3"/>
          <p:cNvSpPr>
            <a:spLocks noGrp="1"/>
          </p:cNvSpPr>
          <p:nvPr>
            <p:ph type="sldNum" sz="quarter" idx="5"/>
          </p:nvPr>
        </p:nvSpPr>
        <p:spPr/>
        <p:txBody>
          <a:bodyPr/>
          <a:lstStyle/>
          <a:p>
            <a:fld id="{BBA1EEFA-12D5-4791-A2BA-4A6B8E09DBAC}" type="slidenum">
              <a:rPr lang="en-US" smtClean="0"/>
              <a:t>13</a:t>
            </a:fld>
            <a:endParaRPr lang="en-US"/>
          </a:p>
        </p:txBody>
      </p:sp>
    </p:spTree>
    <p:extLst>
      <p:ext uri="{BB962C8B-B14F-4D97-AF65-F5344CB8AC3E}">
        <p14:creationId xmlns:p14="http://schemas.microsoft.com/office/powerpoint/2010/main" val="1139922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walks through the three main steps to make a prediction. Start by introducing the SDK, and how it can be used to interact with the model. At a high level, a developer needs to install the appropriate packages (similar to any Python application), read in the values like the endpoint URL and key (or password), and finally perform the prediction.</a:t>
            </a:r>
          </a:p>
        </p:txBody>
      </p:sp>
      <p:sp>
        <p:nvSpPr>
          <p:cNvPr id="4" name="Slide Number Placeholder 3"/>
          <p:cNvSpPr>
            <a:spLocks noGrp="1"/>
          </p:cNvSpPr>
          <p:nvPr>
            <p:ph type="sldNum" sz="quarter" idx="5"/>
          </p:nvPr>
        </p:nvSpPr>
        <p:spPr/>
        <p:txBody>
          <a:bodyPr/>
          <a:lstStyle/>
          <a:p>
            <a:fld id="{BBA1EEFA-12D5-4791-A2BA-4A6B8E09DBAC}" type="slidenum">
              <a:rPr lang="en-US" smtClean="0"/>
              <a:t>14</a:t>
            </a:fld>
            <a:endParaRPr lang="en-US"/>
          </a:p>
        </p:txBody>
      </p:sp>
    </p:spTree>
    <p:extLst>
      <p:ext uri="{BB962C8B-B14F-4D97-AF65-F5344CB8AC3E}">
        <p14:creationId xmlns:p14="http://schemas.microsoft.com/office/powerpoint/2010/main" val="3842766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Walk the attendees through the first set of steps for training and testing the model</a:t>
            </a:r>
          </a:p>
        </p:txBody>
      </p:sp>
      <p:sp>
        <p:nvSpPr>
          <p:cNvPr id="4" name="Slide Number Placeholder 3"/>
          <p:cNvSpPr>
            <a:spLocks noGrp="1"/>
          </p:cNvSpPr>
          <p:nvPr>
            <p:ph type="sldNum" sz="quarter" idx="5"/>
          </p:nvPr>
        </p:nvSpPr>
        <p:spPr/>
        <p:txBody>
          <a:bodyPr/>
          <a:lstStyle/>
          <a:p>
            <a:fld id="{BBA1EEFA-12D5-4791-A2BA-4A6B8E09DBAC}" type="slidenum">
              <a:rPr lang="en-US" smtClean="0"/>
              <a:t>15</a:t>
            </a:fld>
            <a:endParaRPr lang="en-US"/>
          </a:p>
        </p:txBody>
      </p:sp>
    </p:spTree>
    <p:extLst>
      <p:ext uri="{BB962C8B-B14F-4D97-AF65-F5344CB8AC3E}">
        <p14:creationId xmlns:p14="http://schemas.microsoft.com/office/powerpoint/2010/main" val="3032037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compare artificial intelligence to how we as humans work:</a:t>
            </a:r>
          </a:p>
          <a:p>
            <a:pPr marL="171450" indent="-171450">
              <a:buFontTx/>
              <a:buChar char="-"/>
            </a:pPr>
            <a:r>
              <a:rPr lang="en-US" dirty="0"/>
              <a:t>We take in some form of sensory input. This could be something we see, hear, or otherwise.</a:t>
            </a:r>
            <a:endParaRPr lang="en-US" dirty="0">
              <a:cs typeface="Calibri"/>
            </a:endParaRPr>
          </a:p>
          <a:p>
            <a:pPr marL="171450" indent="-171450">
              <a:buFontTx/>
              <a:buChar char="-"/>
            </a:pPr>
            <a:r>
              <a:rPr lang="en-US" dirty="0"/>
              <a:t>We have a model in the form of our brain. It runs this input through its set of learnings from past experiences, and emits…</a:t>
            </a:r>
            <a:endParaRPr lang="en-US" dirty="0">
              <a:cs typeface="Calibri"/>
            </a:endParaRPr>
          </a:p>
          <a:p>
            <a:pPr marL="171450" indent="-171450">
              <a:buFontTx/>
              <a:buChar char="-"/>
            </a:pPr>
            <a:r>
              <a:rPr lang="en-US" dirty="0"/>
              <a:t>A behavior or response. This could be to ignore it, to laugh at a joke, to smile at a cute dog, or to take our hands off a hot stove.</a:t>
            </a:r>
            <a:endParaRPr lang="en-US" dirty="0">
              <a:cs typeface="Calibri"/>
            </a:endParaRPr>
          </a:p>
          <a:p>
            <a:endParaRPr lang="en-US"/>
          </a:p>
          <a:p>
            <a:r>
              <a:rPr lang="en-US" dirty="0"/>
              <a:t>If we think about how we as humans process information, it’s not that different from AI. We take input from the world – sights, sounds, information. We process that through our “model” – our brain – which has been trained by both nature and nurture. We then respond to that input in what would be termed behavior.</a:t>
            </a:r>
            <a:endParaRPr lang="en-US" baseline="0" dirty="0">
              <a:cs typeface="Calibri"/>
            </a:endParaRPr>
          </a:p>
        </p:txBody>
      </p:sp>
      <p:sp>
        <p:nvSpPr>
          <p:cNvPr id="4" name="Slide Number Placeholder 3"/>
          <p:cNvSpPr>
            <a:spLocks noGrp="1"/>
          </p:cNvSpPr>
          <p:nvPr>
            <p:ph type="sldNum" sz="quarter" idx="10"/>
          </p:nvPr>
        </p:nvSpPr>
        <p:spPr/>
        <p:txBody>
          <a:bodyPr/>
          <a:lstStyle/>
          <a:p>
            <a:fld id="{6E81C507-7249-AE40-8E93-AAF6C347ED90}" type="slidenum">
              <a:rPr lang="en-US" smtClean="0"/>
              <a:t>3</a:t>
            </a:fld>
            <a:endParaRPr lang="en-US"/>
          </a:p>
        </p:txBody>
      </p:sp>
    </p:spTree>
    <p:extLst>
      <p:ext uri="{BB962C8B-B14F-4D97-AF65-F5344CB8AC3E}">
        <p14:creationId xmlns:p14="http://schemas.microsoft.com/office/powerpoint/2010/main" val="689796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artificial intelligence, it’s much the same. Setting aside the potentially scary robot drawing, we feed our computer data. Our computer uses the model we’ve built, and then provides us answers.</a:t>
            </a:r>
          </a:p>
          <a:p>
            <a:endParaRPr lang="en-US"/>
          </a:p>
          <a:p>
            <a:pPr marL="171450" indent="-171450">
              <a:buFontTx/>
              <a:buChar char="-"/>
            </a:pPr>
            <a:r>
              <a:rPr lang="en-US" dirty="0"/>
              <a:t>We provide data through the use of a program, an image, user input, or other means</a:t>
            </a:r>
            <a:endParaRPr lang="en-US" dirty="0">
              <a:cs typeface="Calibri"/>
            </a:endParaRPr>
          </a:p>
          <a:p>
            <a:pPr marL="171450" indent="-171450">
              <a:buFontTx/>
              <a:buChar char="-"/>
            </a:pPr>
            <a:r>
              <a:rPr lang="en-US" dirty="0"/>
              <a:t>The scary robot uses its model to analyze the data and…</a:t>
            </a:r>
            <a:endParaRPr lang="en-US" dirty="0">
              <a:cs typeface="Calibri"/>
            </a:endParaRPr>
          </a:p>
          <a:p>
            <a:pPr marL="171450" indent="-171450">
              <a:buFontTx/>
              <a:buChar char="-"/>
            </a:pPr>
            <a:r>
              <a:rPr lang="en-US" dirty="0"/>
              <a:t>Responds with an answer</a:t>
            </a:r>
            <a:endParaRPr lang="en-US" dirty="0">
              <a:cs typeface="Calibri"/>
            </a:endParaRPr>
          </a:p>
        </p:txBody>
      </p:sp>
      <p:sp>
        <p:nvSpPr>
          <p:cNvPr id="4" name="Slide Number Placeholder 3"/>
          <p:cNvSpPr>
            <a:spLocks noGrp="1"/>
          </p:cNvSpPr>
          <p:nvPr>
            <p:ph type="sldNum" sz="quarter" idx="10"/>
          </p:nvPr>
        </p:nvSpPr>
        <p:spPr/>
        <p:txBody>
          <a:bodyPr/>
          <a:lstStyle/>
          <a:p>
            <a:fld id="{6E81C507-7249-AE40-8E93-AAF6C347ED90}" type="slidenum">
              <a:rPr lang="en-US" smtClean="0"/>
              <a:t>4</a:t>
            </a:fld>
            <a:endParaRPr lang="en-US"/>
          </a:p>
        </p:txBody>
      </p:sp>
    </p:spTree>
    <p:extLst>
      <p:ext uri="{BB962C8B-B14F-4D97-AF65-F5344CB8AC3E}">
        <p14:creationId xmlns:p14="http://schemas.microsoft.com/office/powerpoint/2010/main" val="1413893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explore how we might begin to build out a model to answer questions.</a:t>
            </a:r>
          </a:p>
          <a:p>
            <a:endParaRPr lang="en-US"/>
          </a:p>
          <a:p>
            <a:pPr marL="171450" indent="-171450">
              <a:buFontTx/>
              <a:buChar char="-"/>
            </a:pPr>
            <a:r>
              <a:rPr lang="en-US" dirty="0"/>
              <a:t>We start with a specific question – is a cell diseased?</a:t>
            </a:r>
            <a:endParaRPr lang="en-US" dirty="0">
              <a:cs typeface="Calibri"/>
            </a:endParaRPr>
          </a:p>
          <a:p>
            <a:pPr marL="171450" indent="-171450">
              <a:buFontTx/>
              <a:buChar char="-"/>
            </a:pPr>
            <a:r>
              <a:rPr lang="en-US" dirty="0"/>
              <a:t>We have a collection of cells</a:t>
            </a:r>
            <a:endParaRPr lang="en-US" dirty="0">
              <a:cs typeface="Calibri"/>
            </a:endParaRPr>
          </a:p>
          <a:p>
            <a:pPr marL="171450" indent="-171450">
              <a:buFontTx/>
              <a:buChar char="-"/>
            </a:pPr>
            <a:r>
              <a:rPr lang="en-US" dirty="0"/>
              <a:t>We mark these cells as diseased (red) or healthy) green</a:t>
            </a:r>
            <a:endParaRPr lang="en-US" dirty="0">
              <a:cs typeface="Calibri"/>
            </a:endParaRPr>
          </a:p>
          <a:p>
            <a:pPr marL="171450" indent="-171450">
              <a:buFontTx/>
              <a:buChar char="-"/>
            </a:pPr>
            <a:r>
              <a:rPr lang="en-US" dirty="0"/>
              <a:t>We then use different algorithms which can learn and understand patterns to help identify if a cell is diseased or healthy to train up our model</a:t>
            </a:r>
            <a:endParaRPr lang="en-US" dirty="0">
              <a:cs typeface="Calibri"/>
            </a:endParaRPr>
          </a:p>
          <a:p>
            <a:pPr marL="171450" indent="-171450">
              <a:buFontTx/>
              <a:buChar char="-"/>
            </a:pPr>
            <a:r>
              <a:rPr lang="en-US" dirty="0"/>
              <a:t>Now we get a new set of cells the model hasn’t seen before</a:t>
            </a:r>
            <a:endParaRPr lang="en-US" dirty="0">
              <a:cs typeface="Calibri"/>
            </a:endParaRPr>
          </a:p>
          <a:p>
            <a:pPr marL="171450" indent="-171450">
              <a:buFontTx/>
              <a:buChar char="-"/>
            </a:pPr>
            <a:r>
              <a:rPr lang="en-US" dirty="0"/>
              <a:t>The model then identifies which cells are healthy or diseased</a:t>
            </a:r>
            <a:endParaRPr lang="en-US" dirty="0">
              <a:cs typeface="Calibri"/>
            </a:endParaRPr>
          </a:p>
          <a:p>
            <a:pPr marL="171450" indent="-171450">
              <a:buFontTx/>
              <a:buChar char="-"/>
            </a:pPr>
            <a:r>
              <a:rPr lang="en-US" dirty="0"/>
              <a:t>If we look at the reality of the cells</a:t>
            </a:r>
            <a:endParaRPr lang="en-US" dirty="0">
              <a:cs typeface="Calibri"/>
            </a:endParaRPr>
          </a:p>
          <a:p>
            <a:pPr marL="171450" indent="-171450">
              <a:buFontTx/>
              <a:buChar char="-"/>
            </a:pPr>
            <a:r>
              <a:rPr lang="en-US" dirty="0"/>
              <a:t>And then the output we are going to notice things aren’t always perfect</a:t>
            </a:r>
            <a:endParaRPr lang="en-US" dirty="0">
              <a:cs typeface="Calibri"/>
            </a:endParaRPr>
          </a:p>
          <a:p>
            <a:pPr marL="171450" indent="-171450">
              <a:buFontTx/>
              <a:buChar char="-"/>
            </a:pPr>
            <a:r>
              <a:rPr lang="en-US" dirty="0"/>
              <a:t>We always need to adjust and understand that artificial intelligence will not give us perfection, but will provide the correct result a useful percentage of the time</a:t>
            </a:r>
            <a:endParaRPr lang="en-US" baseline="0" dirty="0">
              <a:cs typeface="Calibri"/>
            </a:endParaRPr>
          </a:p>
        </p:txBody>
      </p:sp>
      <p:sp>
        <p:nvSpPr>
          <p:cNvPr id="4" name="Slide Number Placeholder 3"/>
          <p:cNvSpPr>
            <a:spLocks noGrp="1"/>
          </p:cNvSpPr>
          <p:nvPr>
            <p:ph type="sldNum" sz="quarter" idx="10"/>
          </p:nvPr>
        </p:nvSpPr>
        <p:spPr/>
        <p:txBody>
          <a:bodyPr/>
          <a:lstStyle/>
          <a:p>
            <a:fld id="{6E81C507-7249-AE40-8E93-AAF6C347ED90}" type="slidenum">
              <a:rPr lang="en-US" smtClean="0"/>
              <a:t>5</a:t>
            </a:fld>
            <a:endParaRPr lang="en-US"/>
          </a:p>
        </p:txBody>
      </p:sp>
    </p:spTree>
    <p:extLst>
      <p:ext uri="{BB962C8B-B14F-4D97-AF65-F5344CB8AC3E}">
        <p14:creationId xmlns:p14="http://schemas.microsoft.com/office/powerpoint/2010/main" val="955990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The five classic questions you can answer with traditional ML</a:t>
            </a:r>
            <a:endParaRPr lang="en-US" dirty="0">
              <a:cs typeface="Calibri"/>
            </a:endParaRPr>
          </a:p>
          <a:p>
            <a:pPr marL="342900" indent="-342900">
              <a:buFont typeface="+mj-lt"/>
              <a:buAutoNum type="arabicPeriod"/>
            </a:pPr>
            <a:r>
              <a:rPr lang="en-US" dirty="0"/>
              <a:t>Classification: Assign a category to each item or data point. This might be to identify our healthy or diseased cells, the breed of a dog, or the type of food.</a:t>
            </a:r>
            <a:endParaRPr lang="en-US" dirty="0">
              <a:cs typeface="Calibri"/>
            </a:endParaRPr>
          </a:p>
          <a:p>
            <a:pPr marL="342900" indent="-342900">
              <a:buFont typeface="+mj-lt"/>
              <a:buAutoNum type="arabicPeriod"/>
            </a:pPr>
            <a:r>
              <a:rPr lang="en-US" dirty="0"/>
              <a:t>Regression: Predict a real value for new data given trends in</a:t>
            </a:r>
            <a:r>
              <a:rPr lang="en-US" baseline="0" dirty="0"/>
              <a:t> tagged</a:t>
            </a:r>
            <a:r>
              <a:rPr lang="en-US" dirty="0"/>
              <a:t> example, typically a number. </a:t>
            </a:r>
            <a:r>
              <a:rPr lang="en-US" baseline="0" dirty="0"/>
              <a:t> </a:t>
            </a:r>
            <a:r>
              <a:rPr lang="en-US" dirty="0"/>
              <a:t>We can use regression to predict sea level rise, the chances of a forest fire, or how many people will be born in a given year.</a:t>
            </a:r>
            <a:endParaRPr lang="en-US" dirty="0">
              <a:cs typeface="Calibri"/>
            </a:endParaRPr>
          </a:p>
          <a:p>
            <a:pPr marL="342900" indent="-342900">
              <a:buFont typeface="+mj-lt"/>
              <a:buAutoNum type="arabicPeriod"/>
            </a:pPr>
            <a:r>
              <a:rPr lang="en-US" dirty="0"/>
              <a:t>Anomaly: Identify when something unexpected happens. – Is this weird?  This can help detect potential security risks or malware, or potentially cancerous cells</a:t>
            </a:r>
            <a:endParaRPr lang="en-US" dirty="0">
              <a:cs typeface="Calibri"/>
            </a:endParaRPr>
          </a:p>
          <a:p>
            <a:pPr marL="342900" indent="-342900">
              <a:buFont typeface="+mj-lt"/>
              <a:buAutoNum type="arabicPeriod"/>
            </a:pPr>
            <a:r>
              <a:rPr lang="en-US" dirty="0"/>
              <a:t>Reinforcement Learning: Take some appropriate action</a:t>
            </a:r>
            <a:r>
              <a:rPr lang="en-US" baseline="0" dirty="0"/>
              <a:t> or next step. This is quite commonly what people think about when they envision AI – a computer beating a human at chess, being able to navigate a maze, or solve a puzzle.</a:t>
            </a:r>
            <a:endParaRPr lang="en-US" dirty="0">
              <a:cs typeface="Calibri"/>
            </a:endParaRPr>
          </a:p>
          <a:p>
            <a:pPr marL="342900" indent="-342900">
              <a:buFont typeface="+mj-lt"/>
              <a:buAutoNum type="arabicPeriod"/>
            </a:pPr>
            <a:r>
              <a:rPr lang="en-US" dirty="0"/>
              <a:t>Clustering/Recommenders: G</a:t>
            </a:r>
            <a:r>
              <a:rPr lang="en-US" baseline="0" dirty="0"/>
              <a:t>et to the structure </a:t>
            </a:r>
            <a:r>
              <a:rPr lang="en-US" dirty="0"/>
              <a:t>or layout </a:t>
            </a:r>
            <a:r>
              <a:rPr lang="en-US" baseline="0" dirty="0"/>
              <a:t>of data. This is the rather famous “Customers who purchased this product also purchased this other product” style of recommender. Unlike classification, this is used when the groups aren’t known in advance.</a:t>
            </a:r>
            <a:endParaRPr lang="en-US" dirty="0">
              <a:cs typeface="Calibri"/>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61493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kern="1200">
                <a:solidFill>
                  <a:schemeClr val="tx1"/>
                </a:solidFill>
                <a:effectLst/>
                <a:latin typeface="Segoe UI Light"/>
                <a:cs typeface="Segoe UI Light"/>
              </a:rPr>
              <a:t>Machine learning is a subfield of Artificial Intelligence.</a:t>
            </a:r>
          </a:p>
          <a:p>
            <a:endParaRPr lang="en-US" sz="900" b="0" i="0" kern="1200">
              <a:solidFill>
                <a:schemeClr val="tx1"/>
              </a:solidFill>
              <a:effectLst/>
              <a:latin typeface="Segoe UI Light" pitchFamily="34" charset="0"/>
              <a:ea typeface="+mn-ea"/>
              <a:cs typeface="+mn-cs"/>
            </a:endParaRPr>
          </a:p>
          <a:p>
            <a:r>
              <a:rPr lang="en-US" sz="900" b="0" i="0" kern="1200">
                <a:solidFill>
                  <a:schemeClr val="tx1"/>
                </a:solidFill>
                <a:effectLst/>
                <a:latin typeface="Segoe UI Light"/>
                <a:cs typeface="Segoe UI Light"/>
              </a:rPr>
              <a:t>Technically, machine learning is a method of data analysis that automates analytical model building.</a:t>
            </a:r>
          </a:p>
          <a:p>
            <a:endParaRPr lang="en-US" sz="900">
              <a:latin typeface="Segoe UI Light"/>
              <a:cs typeface="Segoe UI Light"/>
            </a:endParaRPr>
          </a:p>
          <a:p>
            <a:r>
              <a:rPr lang="en-US" sz="900" b="0" i="0" kern="1200">
                <a:solidFill>
                  <a:schemeClr val="tx1"/>
                </a:solidFill>
                <a:effectLst/>
                <a:latin typeface="Segoe UI Light"/>
                <a:cs typeface="Segoe UI Light"/>
              </a:rPr>
              <a:t>But we can think of it as a technique to train artificially intelligent systems without needing to be specifically programmed.</a:t>
            </a:r>
            <a:r>
              <a:rPr lang="en-US" sz="900">
                <a:latin typeface="Segoe UI Light"/>
                <a:cs typeface="Segoe UI Light"/>
              </a:rPr>
              <a:t> </a:t>
            </a:r>
            <a:endParaRPr lang="en-US">
              <a:ea typeface="+mn-ea"/>
              <a:cs typeface="+mn-cs"/>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EEC551-8CDA-4EB6-89BB-2A86C9F091C8}" type="datetime8">
              <a:rPr lang="en-US" smtClean="0"/>
              <a:t>2/17/22 11:27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7</a:t>
            </a:fld>
            <a:endParaRPr lang="en-US"/>
          </a:p>
        </p:txBody>
      </p:sp>
    </p:spTree>
    <p:extLst>
      <p:ext uri="{BB962C8B-B14F-4D97-AF65-F5344CB8AC3E}">
        <p14:creationId xmlns:p14="http://schemas.microsoft.com/office/powerpoint/2010/main" val="2208507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kern="1200">
                <a:solidFill>
                  <a:schemeClr val="tx1"/>
                </a:solidFill>
                <a:effectLst/>
                <a:latin typeface="Segoe UI Light" pitchFamily="34" charset="0"/>
                <a:ea typeface="+mn-ea"/>
                <a:cs typeface="+mn-cs"/>
              </a:rPr>
              <a:t>So what’s the practical difference?</a:t>
            </a:r>
          </a:p>
          <a:p>
            <a:endParaRPr lang="en-US" sz="900" b="0" i="0" kern="1200">
              <a:solidFill>
                <a:schemeClr val="tx1"/>
              </a:solidFill>
              <a:effectLst/>
              <a:latin typeface="Segoe UI Light" pitchFamily="34" charset="0"/>
              <a:ea typeface="+mn-ea"/>
              <a:cs typeface="+mn-cs"/>
            </a:endParaRPr>
          </a:p>
          <a:p>
            <a:r>
              <a:rPr lang="en-US" sz="900">
                <a:latin typeface="Segoe UI Light"/>
                <a:cs typeface="Segoe UI Light"/>
              </a:rPr>
              <a:t>These terms are often used interchangeably, but it's important to be clear on what these terms mean. </a:t>
            </a:r>
            <a:endParaRPr lang="en-US">
              <a:ea typeface="+mn-ea"/>
              <a:cs typeface="+mn-cs"/>
            </a:endParaRPr>
          </a:p>
          <a:p>
            <a:endParaRPr lang="en-US" sz="900" b="0" i="0" kern="1200">
              <a:solidFill>
                <a:schemeClr val="tx1"/>
              </a:solidFill>
              <a:effectLst/>
              <a:latin typeface="Segoe UI Light" pitchFamily="34" charset="0"/>
              <a:cs typeface="Segoe UI Light"/>
            </a:endParaRPr>
          </a:p>
          <a:p>
            <a:r>
              <a:rPr lang="en-US" sz="900">
                <a:latin typeface="Segoe UI Light"/>
                <a:cs typeface="Segoe UI Light"/>
              </a:rPr>
              <a:t>AI is the overall field of creating intelligent systems. ML is a sub-field of AI where you can use data to train a model. </a:t>
            </a:r>
            <a:endParaRPr lang="en-US" sz="900">
              <a:latin typeface="Segoe UI Light" pitchFamily="34" charset="0"/>
              <a:cs typeface="Segoe UI Light" pitchFamily="34" charset="0"/>
            </a:endParaRPr>
          </a:p>
          <a:p>
            <a:endParaRPr lang="en-US" sz="900">
              <a:latin typeface="Segoe UI Light" pitchFamily="34" charset="0"/>
              <a:cs typeface="Segoe UI Light" pitchFamily="34" charset="0"/>
            </a:endParaRPr>
          </a:p>
          <a:p>
            <a:r>
              <a:rPr lang="en-US" sz="900" b="0" i="0" kern="1200">
                <a:solidFill>
                  <a:schemeClr val="tx1"/>
                </a:solidFill>
                <a:effectLst/>
                <a:latin typeface="Segoe UI Light"/>
                <a:cs typeface="Segoe UI Light"/>
              </a:rPr>
              <a:t>For our workshop, we will be focusing on AI, and one specific aspect – image </a:t>
            </a:r>
            <a:r>
              <a:rPr lang="en-US" sz="900">
                <a:latin typeface="Segoe UI Light"/>
                <a:cs typeface="Segoe UI Light"/>
              </a:rPr>
              <a:t>classificiation</a:t>
            </a:r>
            <a:r>
              <a:rPr lang="en-US" sz="900" b="0" i="0" kern="1200">
                <a:solidFill>
                  <a:schemeClr val="tx1"/>
                </a:solidFill>
                <a:effectLst/>
                <a:latin typeface="Segoe UI Light"/>
                <a:cs typeface="Segoe UI Light"/>
              </a:rPr>
              <a:t>.</a:t>
            </a:r>
            <a:endParaRPr lang="en-US">
              <a:latin typeface="Segoe UI Light"/>
              <a:cs typeface="Segoe UI Light"/>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EEC551-8CDA-4EB6-89BB-2A86C9F091C8}" type="datetime8">
              <a:rPr lang="en-US" smtClean="0"/>
              <a:t>2/17/22 11:27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8</a:t>
            </a:fld>
            <a:endParaRPr lang="en-US"/>
          </a:p>
        </p:txBody>
      </p:sp>
    </p:spTree>
    <p:extLst>
      <p:ext uri="{BB962C8B-B14F-4D97-AF65-F5344CB8AC3E}">
        <p14:creationId xmlns:p14="http://schemas.microsoft.com/office/powerpoint/2010/main" val="259496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We’ll be exploring classification today. Classification is the process of identifying which type an item is. One very common type of classification is image classification. We can use image classification to identify a type of animal (bird, dog or cat), a breed (poodle or pit bull), type of plane, etc.</a:t>
            </a:r>
          </a:p>
          <a:p>
            <a:endParaRPr lang="en-US"/>
          </a:p>
          <a:p>
            <a:r>
              <a:rPr lang="en-US"/>
              <a:t>While it is possible to build your own model from scratch, this is a common problem many people and organizations are looking to solve. As a result, products already exist which allow us to train a service which uses a pre-built model. We’ll then be able to use this service like we would any other cloud based service.</a:t>
            </a:r>
          </a:p>
        </p:txBody>
      </p:sp>
      <p:sp>
        <p:nvSpPr>
          <p:cNvPr id="4" name="Slide Number Placeholder 3"/>
          <p:cNvSpPr>
            <a:spLocks noGrp="1"/>
          </p:cNvSpPr>
          <p:nvPr>
            <p:ph type="sldNum" sz="quarter" idx="5"/>
          </p:nvPr>
        </p:nvSpPr>
        <p:spPr/>
        <p:txBody>
          <a:bodyPr/>
          <a:lstStyle/>
          <a:p>
            <a:fld id="{BBA1EEFA-12D5-4791-A2BA-4A6B8E09DBAC}" type="slidenum">
              <a:rPr lang="en-US" smtClean="0"/>
              <a:t>9</a:t>
            </a:fld>
            <a:endParaRPr lang="en-US"/>
          </a:p>
        </p:txBody>
      </p:sp>
    </p:spTree>
    <p:extLst>
      <p:ext uri="{BB962C8B-B14F-4D97-AF65-F5344CB8AC3E}">
        <p14:creationId xmlns:p14="http://schemas.microsoft.com/office/powerpoint/2010/main" val="568054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Custom Vision is part of Azure Cognitive Services. It’s a cloud based service which allows you to create a custom image classification model.</a:t>
            </a:r>
          </a:p>
        </p:txBody>
      </p:sp>
      <p:sp>
        <p:nvSpPr>
          <p:cNvPr id="4" name="Slide Number Placeholder 3"/>
          <p:cNvSpPr>
            <a:spLocks noGrp="1"/>
          </p:cNvSpPr>
          <p:nvPr>
            <p:ph type="sldNum" sz="quarter" idx="5"/>
          </p:nvPr>
        </p:nvSpPr>
        <p:spPr/>
        <p:txBody>
          <a:bodyPr/>
          <a:lstStyle/>
          <a:p>
            <a:fld id="{BBA1EEFA-12D5-4791-A2BA-4A6B8E09DBAC}" type="slidenum">
              <a:rPr lang="en-US" smtClean="0"/>
              <a:t>10</a:t>
            </a:fld>
            <a:endParaRPr lang="en-US"/>
          </a:p>
        </p:txBody>
      </p:sp>
    </p:spTree>
    <p:extLst>
      <p:ext uri="{BB962C8B-B14F-4D97-AF65-F5344CB8AC3E}">
        <p14:creationId xmlns:p14="http://schemas.microsoft.com/office/powerpoint/2010/main" val="2634931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customXml" Target="../../customXml/item19.xml"/><Relationship Id="rId7" Type="http://schemas.openxmlformats.org/officeDocument/2006/relationships/image" Target="../media/image1.png"/><Relationship Id="rId2" Type="http://schemas.openxmlformats.org/officeDocument/2006/relationships/customXml" Target="../../customXml/item8.xml"/><Relationship Id="rId1" Type="http://schemas.openxmlformats.org/officeDocument/2006/relationships/customXml" Target="../../customXml/item21.xml"/><Relationship Id="rId6" Type="http://schemas.openxmlformats.org/officeDocument/2006/relationships/slideMaster" Target="../slideMasters/slideMaster2.xml"/><Relationship Id="rId5" Type="http://schemas.openxmlformats.org/officeDocument/2006/relationships/customXml" Target="../../customXml/item14.xml"/><Relationship Id="rId4" Type="http://schemas.openxmlformats.org/officeDocument/2006/relationships/customXml" Target="../../customXml/item27.xml"/></Relationships>
</file>

<file path=ppt/slideLayouts/_rels/slideLayout16.xml.rels><?xml version="1.0" encoding="UTF-8" standalone="yes"?>
<Relationships xmlns="http://schemas.openxmlformats.org/package/2006/relationships"><Relationship Id="rId3" Type="http://schemas.openxmlformats.org/officeDocument/2006/relationships/customXml" Target="../../customXml/item16.xml"/><Relationship Id="rId7" Type="http://schemas.openxmlformats.org/officeDocument/2006/relationships/image" Target="../media/image1.png"/><Relationship Id="rId2" Type="http://schemas.openxmlformats.org/officeDocument/2006/relationships/customXml" Target="../../customXml/item5.xml"/><Relationship Id="rId1" Type="http://schemas.openxmlformats.org/officeDocument/2006/relationships/customXml" Target="../../customXml/item22.xml"/><Relationship Id="rId6" Type="http://schemas.openxmlformats.org/officeDocument/2006/relationships/slideMaster" Target="../slideMasters/slideMaster2.xml"/><Relationship Id="rId5" Type="http://schemas.openxmlformats.org/officeDocument/2006/relationships/customXml" Target="../../customXml/item9.xml"/><Relationship Id="rId4" Type="http://schemas.openxmlformats.org/officeDocument/2006/relationships/customXml" Target="../../customXml/item24.xml"/></Relationships>
</file>

<file path=ppt/slideLayouts/_rels/slideLayout17.xml.rels><?xml version="1.0" encoding="UTF-8" standalone="yes"?>
<Relationships xmlns="http://schemas.openxmlformats.org/package/2006/relationships"><Relationship Id="rId3" Type="http://schemas.openxmlformats.org/officeDocument/2006/relationships/customXml" Target="../../customXml/item15.xml"/><Relationship Id="rId7" Type="http://schemas.openxmlformats.org/officeDocument/2006/relationships/image" Target="../media/image2.png"/><Relationship Id="rId2" Type="http://schemas.openxmlformats.org/officeDocument/2006/relationships/customXml" Target="../../customXml/item2.xml"/><Relationship Id="rId1" Type="http://schemas.openxmlformats.org/officeDocument/2006/relationships/customXml" Target="../../customXml/item20.xml"/><Relationship Id="rId6" Type="http://schemas.openxmlformats.org/officeDocument/2006/relationships/slideMaster" Target="../slideMasters/slideMaster2.xml"/><Relationship Id="rId5" Type="http://schemas.openxmlformats.org/officeDocument/2006/relationships/customXml" Target="../../customXml/item10.xml"/><Relationship Id="rId4" Type="http://schemas.openxmlformats.org/officeDocument/2006/relationships/customXml" Target="../../customXml/item2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3.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64553-6EA8-4A3B-B6B0-23C6992419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B4AE92-C788-4337-8C68-99E1991959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EDCD19-C781-4E83-A97A-2AC96FD7E9F6}"/>
              </a:ext>
            </a:extLst>
          </p:cNvPr>
          <p:cNvSpPr>
            <a:spLocks noGrp="1"/>
          </p:cNvSpPr>
          <p:nvPr>
            <p:ph type="dt" sz="half" idx="10"/>
          </p:nvPr>
        </p:nvSpPr>
        <p:spPr/>
        <p:txBody>
          <a:bodyPr/>
          <a:lstStyle/>
          <a:p>
            <a:fld id="{DAB12EC4-D5B5-4639-B49C-639189BE8223}" type="datetimeFigureOut">
              <a:rPr lang="en-US" smtClean="0"/>
              <a:t>2/17/22</a:t>
            </a:fld>
            <a:endParaRPr lang="en-US"/>
          </a:p>
        </p:txBody>
      </p:sp>
      <p:sp>
        <p:nvSpPr>
          <p:cNvPr id="5" name="Footer Placeholder 4">
            <a:extLst>
              <a:ext uri="{FF2B5EF4-FFF2-40B4-BE49-F238E27FC236}">
                <a16:creationId xmlns:a16="http://schemas.microsoft.com/office/drawing/2014/main" id="{680C507E-53B3-4EDD-AA02-23CA77499D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82DAB7-B0D9-485D-8984-9C8DFE1D44A5}"/>
              </a:ext>
            </a:extLst>
          </p:cNvPr>
          <p:cNvSpPr>
            <a:spLocks noGrp="1"/>
          </p:cNvSpPr>
          <p:nvPr>
            <p:ph type="sldNum" sz="quarter" idx="12"/>
          </p:nvPr>
        </p:nvSpPr>
        <p:spPr/>
        <p:txBody>
          <a:bodyPr/>
          <a:lstStyle/>
          <a:p>
            <a:fld id="{E3BD0F34-86A0-42A1-9572-E5B25823EC96}" type="slidenum">
              <a:rPr lang="en-US" smtClean="0"/>
              <a:t>‹#›</a:t>
            </a:fld>
            <a:endParaRPr lang="en-US"/>
          </a:p>
        </p:txBody>
      </p:sp>
    </p:spTree>
    <p:extLst>
      <p:ext uri="{BB962C8B-B14F-4D97-AF65-F5344CB8AC3E}">
        <p14:creationId xmlns:p14="http://schemas.microsoft.com/office/powerpoint/2010/main" val="3356765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5CFE3-DA6D-4268-96AD-33C938FD82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2C894D-AF05-4AEA-9944-029872B90A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AE8A0D-7C3B-4EC1-B88D-3415CF7ECAB9}"/>
              </a:ext>
            </a:extLst>
          </p:cNvPr>
          <p:cNvSpPr>
            <a:spLocks noGrp="1"/>
          </p:cNvSpPr>
          <p:nvPr>
            <p:ph type="dt" sz="half" idx="10"/>
          </p:nvPr>
        </p:nvSpPr>
        <p:spPr/>
        <p:txBody>
          <a:bodyPr/>
          <a:lstStyle/>
          <a:p>
            <a:fld id="{DAB12EC4-D5B5-4639-B49C-639189BE8223}" type="datetimeFigureOut">
              <a:rPr lang="en-US" smtClean="0"/>
              <a:t>2/17/22</a:t>
            </a:fld>
            <a:endParaRPr lang="en-US"/>
          </a:p>
        </p:txBody>
      </p:sp>
      <p:sp>
        <p:nvSpPr>
          <p:cNvPr id="5" name="Footer Placeholder 4">
            <a:extLst>
              <a:ext uri="{FF2B5EF4-FFF2-40B4-BE49-F238E27FC236}">
                <a16:creationId xmlns:a16="http://schemas.microsoft.com/office/drawing/2014/main" id="{CE6DE8BD-E875-48F0-8F50-B9AB1E962B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ACB7C4-01AE-44C8-801D-4F50DFCB89AE}"/>
              </a:ext>
            </a:extLst>
          </p:cNvPr>
          <p:cNvSpPr>
            <a:spLocks noGrp="1"/>
          </p:cNvSpPr>
          <p:nvPr>
            <p:ph type="sldNum" sz="quarter" idx="12"/>
          </p:nvPr>
        </p:nvSpPr>
        <p:spPr/>
        <p:txBody>
          <a:bodyPr/>
          <a:lstStyle/>
          <a:p>
            <a:fld id="{E3BD0F34-86A0-42A1-9572-E5B25823EC96}" type="slidenum">
              <a:rPr lang="en-US" smtClean="0"/>
              <a:t>‹#›</a:t>
            </a:fld>
            <a:endParaRPr lang="en-US"/>
          </a:p>
        </p:txBody>
      </p:sp>
    </p:spTree>
    <p:extLst>
      <p:ext uri="{BB962C8B-B14F-4D97-AF65-F5344CB8AC3E}">
        <p14:creationId xmlns:p14="http://schemas.microsoft.com/office/powerpoint/2010/main" val="425421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525CA7-83D9-42B0-944A-B394625839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C6DA5A-0A0A-4AA8-88FB-5DD75A24E9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2B4F1B-1B3D-4A2E-85BA-EC8CBDB4D4EF}"/>
              </a:ext>
            </a:extLst>
          </p:cNvPr>
          <p:cNvSpPr>
            <a:spLocks noGrp="1"/>
          </p:cNvSpPr>
          <p:nvPr>
            <p:ph type="dt" sz="half" idx="10"/>
          </p:nvPr>
        </p:nvSpPr>
        <p:spPr/>
        <p:txBody>
          <a:bodyPr/>
          <a:lstStyle/>
          <a:p>
            <a:fld id="{DAB12EC4-D5B5-4639-B49C-639189BE8223}" type="datetimeFigureOut">
              <a:rPr lang="en-US" smtClean="0"/>
              <a:t>2/17/22</a:t>
            </a:fld>
            <a:endParaRPr lang="en-US"/>
          </a:p>
        </p:txBody>
      </p:sp>
      <p:sp>
        <p:nvSpPr>
          <p:cNvPr id="5" name="Footer Placeholder 4">
            <a:extLst>
              <a:ext uri="{FF2B5EF4-FFF2-40B4-BE49-F238E27FC236}">
                <a16:creationId xmlns:a16="http://schemas.microsoft.com/office/drawing/2014/main" id="{28BF2271-F935-4634-81C5-720BA02321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CEEAA-A6DD-4E53-8A48-ED6F610601ED}"/>
              </a:ext>
            </a:extLst>
          </p:cNvPr>
          <p:cNvSpPr>
            <a:spLocks noGrp="1"/>
          </p:cNvSpPr>
          <p:nvPr>
            <p:ph type="sldNum" sz="quarter" idx="12"/>
          </p:nvPr>
        </p:nvSpPr>
        <p:spPr/>
        <p:txBody>
          <a:bodyPr/>
          <a:lstStyle/>
          <a:p>
            <a:fld id="{E3BD0F34-86A0-42A1-9572-E5B25823EC96}" type="slidenum">
              <a:rPr lang="en-US" smtClean="0"/>
              <a:t>‹#›</a:t>
            </a:fld>
            <a:endParaRPr lang="en-US"/>
          </a:p>
        </p:txBody>
      </p:sp>
    </p:spTree>
    <p:extLst>
      <p:ext uri="{BB962C8B-B14F-4D97-AF65-F5344CB8AC3E}">
        <p14:creationId xmlns:p14="http://schemas.microsoft.com/office/powerpoint/2010/main" val="2628162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3"/>
            <a:ext cx="11653523" cy="1158793"/>
          </a:xfrm>
          <a:noFill/>
        </p:spPr>
        <p:txBody>
          <a:bodyPr tIns="91440" bIns="91440" anchor="t" anchorCtr="0">
            <a:spAutoFit/>
          </a:bodyPr>
          <a:lstStyle>
            <a:lvl1pPr>
              <a:defRPr sz="7056"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92720747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title accent color 1">
    <p:bg>
      <p:bgPr>
        <a:solidFill>
          <a:srgbClr val="0072C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570" y="1075863"/>
            <a:ext cx="7171399" cy="1158793"/>
          </a:xfrm>
          <a:noFill/>
        </p:spPr>
        <p:txBody>
          <a:bodyPr tIns="91440" bIns="91440" anchor="t" anchorCtr="0">
            <a:spAutoFit/>
          </a:bodyPr>
          <a:lstStyle>
            <a:lvl1pPr>
              <a:defRPr sz="7058" spc="-7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90831923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78D7"/>
                </a:solidFill>
              </a:defRPr>
            </a:lvl1pPr>
          </a:lstStyle>
          <a:p>
            <a:r>
              <a:rPr lang="en-US"/>
              <a:t>Click to edit Master title style</a:t>
            </a:r>
          </a:p>
        </p:txBody>
      </p:sp>
      <p:sp>
        <p:nvSpPr>
          <p:cNvPr id="6" name="Text Placeholder 5"/>
          <p:cNvSpPr>
            <a:spLocks noGrp="1"/>
          </p:cNvSpPr>
          <p:nvPr>
            <p:ph type="body" sz="quarter" idx="10"/>
          </p:nvPr>
        </p:nvSpPr>
        <p:spPr>
          <a:xfrm>
            <a:off x="358570" y="1344828"/>
            <a:ext cx="11474238" cy="1827423"/>
          </a:xfrm>
        </p:spPr>
        <p:txBody>
          <a:bodyPr>
            <a:spAutoFit/>
          </a:bodyPr>
          <a:lstStyle>
            <a:lvl1pPr marL="0" indent="0">
              <a:spcBef>
                <a:spcPts val="588"/>
              </a:spcBef>
              <a:buNone/>
              <a:defRPr sz="2745" spc="-29" baseline="0">
                <a:solidFill>
                  <a:srgbClr val="0072C6"/>
                </a:solidFill>
                <a:latin typeface="+mj-lt"/>
              </a:defRPr>
            </a:lvl1pPr>
            <a:lvl2pPr marL="0" indent="0">
              <a:spcBef>
                <a:spcPts val="588"/>
              </a:spcBef>
              <a:buFontTx/>
              <a:buNone/>
              <a:defRPr sz="1961"/>
            </a:lvl2pPr>
            <a:lvl3pPr marL="224097" indent="0">
              <a:spcBef>
                <a:spcPts val="588"/>
              </a:spcBef>
              <a:buNone/>
              <a:defRPr/>
            </a:lvl3pPr>
            <a:lvl4pPr marL="448193" indent="0">
              <a:spcBef>
                <a:spcPts val="588"/>
              </a:spcBef>
              <a:buNone/>
              <a:defRPr/>
            </a:lvl4pPr>
            <a:lvl5pPr marL="672290" indent="0">
              <a:spcBef>
                <a:spcPts val="588"/>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994989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69239" y="2720520"/>
            <a:ext cx="8270507" cy="896552"/>
          </a:xfrm>
          <a:noFill/>
        </p:spPr>
        <p:txBody>
          <a:bodyPr lIns="91440" tIns="91440" rIns="91440" bIns="91440">
            <a:noAutofit/>
          </a:bodyPr>
          <a:lstStyle>
            <a:lvl1pPr marL="0" indent="0">
              <a:spcBef>
                <a:spcPts val="0"/>
              </a:spcBef>
              <a:buNone/>
              <a:defRPr sz="2745" spc="0" baseline="0">
                <a:gradFill>
                  <a:gsLst>
                    <a:gs pos="0">
                      <a:schemeClr val="tx1"/>
                    </a:gs>
                    <a:gs pos="100000">
                      <a:schemeClr val="tx1"/>
                    </a:gs>
                  </a:gsLst>
                  <a:lin ang="5400000" scaled="0"/>
                </a:gradFill>
                <a:latin typeface="+mj-lt"/>
              </a:defRPr>
            </a:lvl1pPr>
          </a:lstStyle>
          <a:p>
            <a:pPr lvl="0"/>
            <a:r>
              <a:rPr lang="en-US"/>
              <a:t>Speaker Name</a:t>
            </a:r>
          </a:p>
        </p:txBody>
      </p:sp>
      <p:sp>
        <p:nvSpPr>
          <p:cNvPr id="9" name="Title 1"/>
          <p:cNvSpPr>
            <a:spLocks noGrp="1"/>
          </p:cNvSpPr>
          <p:nvPr>
            <p:ph type="title" hasCustomPrompt="1"/>
          </p:nvPr>
        </p:nvSpPr>
        <p:spPr>
          <a:xfrm>
            <a:off x="269238" y="1644658"/>
            <a:ext cx="8270507" cy="1075862"/>
          </a:xfrm>
          <a:noFill/>
        </p:spPr>
        <p:txBody>
          <a:bodyPr lIns="91440" tIns="91440" rIns="91440" bIns="91440" anchor="t" anchorCtr="0"/>
          <a:lstStyle>
            <a:lvl1pPr>
              <a:defRPr sz="5882" spc="-78" baseline="0">
                <a:solidFill>
                  <a:srgbClr val="0072C6"/>
                </a:solidFill>
              </a:defRPr>
            </a:lvl1pPr>
          </a:lstStyle>
          <a:p>
            <a:r>
              <a:rPr lang="en-US"/>
              <a:t>Presentation title</a:t>
            </a: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invGray">
          <a:xfrm>
            <a:off x="343940" y="6043943"/>
            <a:ext cx="1613565" cy="345696"/>
          </a:xfrm>
          <a:prstGeom prst="rect">
            <a:avLst/>
          </a:prstGeom>
        </p:spPr>
      </p:pic>
      <p:grpSp>
        <p:nvGrpSpPr>
          <p:cNvPr id="49" name="Group 48"/>
          <p:cNvGrpSpPr/>
          <p:nvPr/>
        </p:nvGrpSpPr>
        <p:grpSpPr>
          <a:xfrm>
            <a:off x="9076073" y="1662045"/>
            <a:ext cx="2750426" cy="3533909"/>
            <a:chOff x="4173933" y="1990739"/>
            <a:chExt cx="2457160" cy="3156656"/>
          </a:xfrm>
        </p:grpSpPr>
        <p:sp>
          <p:nvSpPr>
            <p:cNvPr id="50" name="Freeform 8"/>
            <p:cNvSpPr>
              <a:spLocks noEditPoints="1"/>
            </p:cNvSpPr>
            <p:nvPr/>
          </p:nvSpPr>
          <p:spPr bwMode="auto">
            <a:xfrm>
              <a:off x="4825097" y="2367213"/>
              <a:ext cx="1197063" cy="1195470"/>
            </a:xfrm>
            <a:custGeom>
              <a:avLst/>
              <a:gdLst>
                <a:gd name="T0" fmla="*/ 670 w 1598"/>
                <a:gd name="T1" fmla="*/ 1577 h 1597"/>
                <a:gd name="T2" fmla="*/ 760 w 1598"/>
                <a:gd name="T3" fmla="*/ 1597 h 1597"/>
                <a:gd name="T4" fmla="*/ 917 w 1598"/>
                <a:gd name="T5" fmla="*/ 1569 h 1597"/>
                <a:gd name="T6" fmla="*/ 839 w 1598"/>
                <a:gd name="T7" fmla="*/ 1597 h 1597"/>
                <a:gd name="T8" fmla="*/ 516 w 1598"/>
                <a:gd name="T9" fmla="*/ 1535 h 1597"/>
                <a:gd name="T10" fmla="*/ 602 w 1598"/>
                <a:gd name="T11" fmla="*/ 1573 h 1597"/>
                <a:gd name="T12" fmla="*/ 1070 w 1598"/>
                <a:gd name="T13" fmla="*/ 1529 h 1597"/>
                <a:gd name="T14" fmla="*/ 997 w 1598"/>
                <a:gd name="T15" fmla="*/ 1573 h 1597"/>
                <a:gd name="T16" fmla="*/ 374 w 1598"/>
                <a:gd name="T17" fmla="*/ 1463 h 1597"/>
                <a:gd name="T18" fmla="*/ 452 w 1598"/>
                <a:gd name="T19" fmla="*/ 1517 h 1597"/>
                <a:gd name="T20" fmla="*/ 1211 w 1598"/>
                <a:gd name="T21" fmla="*/ 1460 h 1597"/>
                <a:gd name="T22" fmla="*/ 1147 w 1598"/>
                <a:gd name="T23" fmla="*/ 1517 h 1597"/>
                <a:gd name="T24" fmla="*/ 249 w 1598"/>
                <a:gd name="T25" fmla="*/ 1364 h 1597"/>
                <a:gd name="T26" fmla="*/ 317 w 1598"/>
                <a:gd name="T27" fmla="*/ 1433 h 1597"/>
                <a:gd name="T28" fmla="*/ 1336 w 1598"/>
                <a:gd name="T29" fmla="*/ 1363 h 1597"/>
                <a:gd name="T30" fmla="*/ 1282 w 1598"/>
                <a:gd name="T31" fmla="*/ 1432 h 1597"/>
                <a:gd name="T32" fmla="*/ 146 w 1598"/>
                <a:gd name="T33" fmla="*/ 1242 h 1597"/>
                <a:gd name="T34" fmla="*/ 201 w 1598"/>
                <a:gd name="T35" fmla="*/ 1323 h 1597"/>
                <a:gd name="T36" fmla="*/ 1438 w 1598"/>
                <a:gd name="T37" fmla="*/ 1244 h 1597"/>
                <a:gd name="T38" fmla="*/ 1398 w 1598"/>
                <a:gd name="T39" fmla="*/ 1323 h 1597"/>
                <a:gd name="T40" fmla="*/ 71 w 1598"/>
                <a:gd name="T41" fmla="*/ 1102 h 1597"/>
                <a:gd name="T42" fmla="*/ 110 w 1598"/>
                <a:gd name="T43" fmla="*/ 1192 h 1597"/>
                <a:gd name="T44" fmla="*/ 1515 w 1598"/>
                <a:gd name="T45" fmla="*/ 1106 h 1597"/>
                <a:gd name="T46" fmla="*/ 1489 w 1598"/>
                <a:gd name="T47" fmla="*/ 1192 h 1597"/>
                <a:gd name="T48" fmla="*/ 25 w 1598"/>
                <a:gd name="T49" fmla="*/ 949 h 1597"/>
                <a:gd name="T50" fmla="*/ 47 w 1598"/>
                <a:gd name="T51" fmla="*/ 1046 h 1597"/>
                <a:gd name="T52" fmla="*/ 1562 w 1598"/>
                <a:gd name="T53" fmla="*/ 956 h 1597"/>
                <a:gd name="T54" fmla="*/ 1552 w 1598"/>
                <a:gd name="T55" fmla="*/ 1045 h 1597"/>
                <a:gd name="T56" fmla="*/ 10 w 1598"/>
                <a:gd name="T57" fmla="*/ 790 h 1597"/>
                <a:gd name="T58" fmla="*/ 16 w 1598"/>
                <a:gd name="T59" fmla="*/ 890 h 1597"/>
                <a:gd name="T60" fmla="*/ 1574 w 1598"/>
                <a:gd name="T61" fmla="*/ 878 h 1597"/>
                <a:gd name="T62" fmla="*/ 1598 w 1598"/>
                <a:gd name="T63" fmla="*/ 797 h 1597"/>
                <a:gd name="T64" fmla="*/ 14 w 1598"/>
                <a:gd name="T65" fmla="*/ 730 h 1597"/>
                <a:gd name="T66" fmla="*/ 28 w 1598"/>
                <a:gd name="T67" fmla="*/ 631 h 1597"/>
                <a:gd name="T68" fmla="*/ 1584 w 1598"/>
                <a:gd name="T69" fmla="*/ 727 h 1597"/>
                <a:gd name="T70" fmla="*/ 1581 w 1598"/>
                <a:gd name="T71" fmla="*/ 637 h 1597"/>
                <a:gd name="T72" fmla="*/ 46 w 1598"/>
                <a:gd name="T73" fmla="*/ 574 h 1597"/>
                <a:gd name="T74" fmla="*/ 78 w 1598"/>
                <a:gd name="T75" fmla="*/ 480 h 1597"/>
                <a:gd name="T76" fmla="*/ 1551 w 1598"/>
                <a:gd name="T77" fmla="*/ 571 h 1597"/>
                <a:gd name="T78" fmla="*/ 1533 w 1598"/>
                <a:gd name="T79" fmla="*/ 482 h 1597"/>
                <a:gd name="T80" fmla="*/ 109 w 1598"/>
                <a:gd name="T81" fmla="*/ 427 h 1597"/>
                <a:gd name="T82" fmla="*/ 157 w 1598"/>
                <a:gd name="T83" fmla="*/ 341 h 1597"/>
                <a:gd name="T84" fmla="*/ 1488 w 1598"/>
                <a:gd name="T85" fmla="*/ 425 h 1597"/>
                <a:gd name="T86" fmla="*/ 1454 w 1598"/>
                <a:gd name="T87" fmla="*/ 341 h 1597"/>
                <a:gd name="T88" fmla="*/ 200 w 1598"/>
                <a:gd name="T89" fmla="*/ 296 h 1597"/>
                <a:gd name="T90" fmla="*/ 262 w 1598"/>
                <a:gd name="T91" fmla="*/ 221 h 1597"/>
                <a:gd name="T92" fmla="*/ 1396 w 1598"/>
                <a:gd name="T93" fmla="*/ 294 h 1597"/>
                <a:gd name="T94" fmla="*/ 1348 w 1598"/>
                <a:gd name="T95" fmla="*/ 219 h 1597"/>
                <a:gd name="T96" fmla="*/ 315 w 1598"/>
                <a:gd name="T97" fmla="*/ 186 h 1597"/>
                <a:gd name="T98" fmla="*/ 389 w 1598"/>
                <a:gd name="T99" fmla="*/ 125 h 1597"/>
                <a:gd name="T100" fmla="*/ 1281 w 1598"/>
                <a:gd name="T101" fmla="*/ 184 h 1597"/>
                <a:gd name="T102" fmla="*/ 1220 w 1598"/>
                <a:gd name="T103" fmla="*/ 120 h 1597"/>
                <a:gd name="T104" fmla="*/ 451 w 1598"/>
                <a:gd name="T105" fmla="*/ 101 h 1597"/>
                <a:gd name="T106" fmla="*/ 533 w 1598"/>
                <a:gd name="T107" fmla="*/ 56 h 1597"/>
                <a:gd name="T108" fmla="*/ 1145 w 1598"/>
                <a:gd name="T109" fmla="*/ 100 h 1597"/>
                <a:gd name="T110" fmla="*/ 1075 w 1598"/>
                <a:gd name="T111" fmla="*/ 49 h 1597"/>
                <a:gd name="T112" fmla="*/ 600 w 1598"/>
                <a:gd name="T113" fmla="*/ 46 h 1597"/>
                <a:gd name="T114" fmla="*/ 688 w 1598"/>
                <a:gd name="T115" fmla="*/ 18 h 1597"/>
                <a:gd name="T116" fmla="*/ 995 w 1598"/>
                <a:gd name="T117" fmla="*/ 45 h 1597"/>
                <a:gd name="T118" fmla="*/ 919 w 1598"/>
                <a:gd name="T119" fmla="*/ 9 h 1597"/>
                <a:gd name="T120" fmla="*/ 758 w 1598"/>
                <a:gd name="T121" fmla="*/ 21 h 1597"/>
                <a:gd name="T122" fmla="*/ 848 w 1598"/>
                <a:gd name="T123" fmla="*/ 12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8" h="1597">
                  <a:moveTo>
                    <a:pt x="760" y="1597"/>
                  </a:moveTo>
                  <a:cubicBezTo>
                    <a:pt x="759" y="1597"/>
                    <a:pt x="759" y="1597"/>
                    <a:pt x="759" y="1597"/>
                  </a:cubicBezTo>
                  <a:cubicBezTo>
                    <a:pt x="732" y="1595"/>
                    <a:pt x="705" y="1593"/>
                    <a:pt x="679" y="1589"/>
                  </a:cubicBezTo>
                  <a:cubicBezTo>
                    <a:pt x="673" y="1588"/>
                    <a:pt x="669" y="1583"/>
                    <a:pt x="670" y="1577"/>
                  </a:cubicBezTo>
                  <a:cubicBezTo>
                    <a:pt x="671" y="1572"/>
                    <a:pt x="676" y="1568"/>
                    <a:pt x="682" y="1569"/>
                  </a:cubicBezTo>
                  <a:cubicBezTo>
                    <a:pt x="707" y="1573"/>
                    <a:pt x="734" y="1575"/>
                    <a:pt x="760" y="1577"/>
                  </a:cubicBezTo>
                  <a:cubicBezTo>
                    <a:pt x="766" y="1577"/>
                    <a:pt x="770" y="1582"/>
                    <a:pt x="770" y="1587"/>
                  </a:cubicBezTo>
                  <a:cubicBezTo>
                    <a:pt x="769" y="1592"/>
                    <a:pt x="765" y="1597"/>
                    <a:pt x="760" y="1597"/>
                  </a:cubicBezTo>
                  <a:close/>
                  <a:moveTo>
                    <a:pt x="839" y="1597"/>
                  </a:moveTo>
                  <a:cubicBezTo>
                    <a:pt x="834" y="1597"/>
                    <a:pt x="830" y="1592"/>
                    <a:pt x="829" y="1587"/>
                  </a:cubicBezTo>
                  <a:cubicBezTo>
                    <a:pt x="829" y="1582"/>
                    <a:pt x="833" y="1577"/>
                    <a:pt x="839" y="1577"/>
                  </a:cubicBezTo>
                  <a:cubicBezTo>
                    <a:pt x="865" y="1575"/>
                    <a:pt x="892" y="1573"/>
                    <a:pt x="917" y="1569"/>
                  </a:cubicBezTo>
                  <a:cubicBezTo>
                    <a:pt x="923" y="1568"/>
                    <a:pt x="928" y="1572"/>
                    <a:pt x="929" y="1577"/>
                  </a:cubicBezTo>
                  <a:cubicBezTo>
                    <a:pt x="930" y="1583"/>
                    <a:pt x="926" y="1588"/>
                    <a:pt x="920" y="1588"/>
                  </a:cubicBezTo>
                  <a:cubicBezTo>
                    <a:pt x="894" y="1592"/>
                    <a:pt x="867" y="1595"/>
                    <a:pt x="840" y="1597"/>
                  </a:cubicBezTo>
                  <a:lnTo>
                    <a:pt x="839" y="1597"/>
                  </a:lnTo>
                  <a:close/>
                  <a:moveTo>
                    <a:pt x="602" y="1573"/>
                  </a:moveTo>
                  <a:cubicBezTo>
                    <a:pt x="601" y="1573"/>
                    <a:pt x="600" y="1573"/>
                    <a:pt x="599" y="1572"/>
                  </a:cubicBezTo>
                  <a:cubicBezTo>
                    <a:pt x="573" y="1566"/>
                    <a:pt x="547" y="1558"/>
                    <a:pt x="522" y="1548"/>
                  </a:cubicBezTo>
                  <a:cubicBezTo>
                    <a:pt x="517" y="1546"/>
                    <a:pt x="514" y="1541"/>
                    <a:pt x="516" y="1535"/>
                  </a:cubicBezTo>
                  <a:cubicBezTo>
                    <a:pt x="518" y="1530"/>
                    <a:pt x="524" y="1528"/>
                    <a:pt x="529" y="1530"/>
                  </a:cubicBezTo>
                  <a:cubicBezTo>
                    <a:pt x="554" y="1539"/>
                    <a:pt x="579" y="1547"/>
                    <a:pt x="604" y="1553"/>
                  </a:cubicBezTo>
                  <a:cubicBezTo>
                    <a:pt x="610" y="1554"/>
                    <a:pt x="613" y="1560"/>
                    <a:pt x="612" y="1565"/>
                  </a:cubicBezTo>
                  <a:cubicBezTo>
                    <a:pt x="610" y="1570"/>
                    <a:pt x="606" y="1573"/>
                    <a:pt x="602" y="1573"/>
                  </a:cubicBezTo>
                  <a:close/>
                  <a:moveTo>
                    <a:pt x="997" y="1573"/>
                  </a:moveTo>
                  <a:cubicBezTo>
                    <a:pt x="993" y="1573"/>
                    <a:pt x="989" y="1570"/>
                    <a:pt x="987" y="1565"/>
                  </a:cubicBezTo>
                  <a:cubicBezTo>
                    <a:pt x="986" y="1560"/>
                    <a:pt x="989" y="1554"/>
                    <a:pt x="995" y="1553"/>
                  </a:cubicBezTo>
                  <a:cubicBezTo>
                    <a:pt x="1020" y="1546"/>
                    <a:pt x="1045" y="1538"/>
                    <a:pt x="1070" y="1529"/>
                  </a:cubicBezTo>
                  <a:cubicBezTo>
                    <a:pt x="1075" y="1527"/>
                    <a:pt x="1081" y="1530"/>
                    <a:pt x="1083" y="1535"/>
                  </a:cubicBezTo>
                  <a:cubicBezTo>
                    <a:pt x="1085" y="1540"/>
                    <a:pt x="1082" y="1546"/>
                    <a:pt x="1077" y="1548"/>
                  </a:cubicBezTo>
                  <a:cubicBezTo>
                    <a:pt x="1052" y="1557"/>
                    <a:pt x="1026" y="1565"/>
                    <a:pt x="1000" y="1572"/>
                  </a:cubicBezTo>
                  <a:cubicBezTo>
                    <a:pt x="999" y="1572"/>
                    <a:pt x="998" y="1573"/>
                    <a:pt x="997" y="1573"/>
                  </a:cubicBezTo>
                  <a:close/>
                  <a:moveTo>
                    <a:pt x="452" y="1517"/>
                  </a:moveTo>
                  <a:cubicBezTo>
                    <a:pt x="451" y="1517"/>
                    <a:pt x="449" y="1517"/>
                    <a:pt x="448" y="1516"/>
                  </a:cubicBezTo>
                  <a:cubicBezTo>
                    <a:pt x="424" y="1505"/>
                    <a:pt x="400" y="1491"/>
                    <a:pt x="377" y="1477"/>
                  </a:cubicBezTo>
                  <a:cubicBezTo>
                    <a:pt x="372" y="1474"/>
                    <a:pt x="371" y="1468"/>
                    <a:pt x="374" y="1463"/>
                  </a:cubicBezTo>
                  <a:cubicBezTo>
                    <a:pt x="377" y="1459"/>
                    <a:pt x="383" y="1457"/>
                    <a:pt x="388" y="1460"/>
                  </a:cubicBezTo>
                  <a:cubicBezTo>
                    <a:pt x="410" y="1474"/>
                    <a:pt x="433" y="1487"/>
                    <a:pt x="457" y="1498"/>
                  </a:cubicBezTo>
                  <a:cubicBezTo>
                    <a:pt x="462" y="1501"/>
                    <a:pt x="464" y="1507"/>
                    <a:pt x="461" y="1512"/>
                  </a:cubicBezTo>
                  <a:cubicBezTo>
                    <a:pt x="459" y="1515"/>
                    <a:pt x="456" y="1517"/>
                    <a:pt x="452" y="1517"/>
                  </a:cubicBezTo>
                  <a:close/>
                  <a:moveTo>
                    <a:pt x="1147" y="1517"/>
                  </a:moveTo>
                  <a:cubicBezTo>
                    <a:pt x="1143" y="1517"/>
                    <a:pt x="1139" y="1515"/>
                    <a:pt x="1138" y="1511"/>
                  </a:cubicBezTo>
                  <a:cubicBezTo>
                    <a:pt x="1135" y="1506"/>
                    <a:pt x="1137" y="1501"/>
                    <a:pt x="1142" y="1498"/>
                  </a:cubicBezTo>
                  <a:cubicBezTo>
                    <a:pt x="1166" y="1487"/>
                    <a:pt x="1189" y="1474"/>
                    <a:pt x="1211" y="1460"/>
                  </a:cubicBezTo>
                  <a:cubicBezTo>
                    <a:pt x="1216" y="1457"/>
                    <a:pt x="1222" y="1458"/>
                    <a:pt x="1225" y="1463"/>
                  </a:cubicBezTo>
                  <a:cubicBezTo>
                    <a:pt x="1228" y="1468"/>
                    <a:pt x="1226" y="1474"/>
                    <a:pt x="1222" y="1477"/>
                  </a:cubicBezTo>
                  <a:cubicBezTo>
                    <a:pt x="1199" y="1491"/>
                    <a:pt x="1175" y="1504"/>
                    <a:pt x="1151" y="1516"/>
                  </a:cubicBezTo>
                  <a:cubicBezTo>
                    <a:pt x="1150" y="1517"/>
                    <a:pt x="1148" y="1517"/>
                    <a:pt x="1147" y="1517"/>
                  </a:cubicBezTo>
                  <a:close/>
                  <a:moveTo>
                    <a:pt x="317" y="1433"/>
                  </a:moveTo>
                  <a:cubicBezTo>
                    <a:pt x="315" y="1433"/>
                    <a:pt x="313" y="1432"/>
                    <a:pt x="311" y="1431"/>
                  </a:cubicBezTo>
                  <a:cubicBezTo>
                    <a:pt x="289" y="1414"/>
                    <a:pt x="269" y="1397"/>
                    <a:pt x="249" y="1378"/>
                  </a:cubicBezTo>
                  <a:cubicBezTo>
                    <a:pt x="245" y="1374"/>
                    <a:pt x="245" y="1368"/>
                    <a:pt x="249" y="1364"/>
                  </a:cubicBezTo>
                  <a:cubicBezTo>
                    <a:pt x="253" y="1360"/>
                    <a:pt x="259" y="1360"/>
                    <a:pt x="263" y="1364"/>
                  </a:cubicBezTo>
                  <a:cubicBezTo>
                    <a:pt x="282" y="1382"/>
                    <a:pt x="302" y="1399"/>
                    <a:pt x="323" y="1415"/>
                  </a:cubicBezTo>
                  <a:cubicBezTo>
                    <a:pt x="327" y="1418"/>
                    <a:pt x="328" y="1425"/>
                    <a:pt x="325" y="1429"/>
                  </a:cubicBezTo>
                  <a:cubicBezTo>
                    <a:pt x="323" y="1432"/>
                    <a:pt x="320" y="1433"/>
                    <a:pt x="317" y="1433"/>
                  </a:cubicBezTo>
                  <a:close/>
                  <a:moveTo>
                    <a:pt x="1282" y="1432"/>
                  </a:moveTo>
                  <a:cubicBezTo>
                    <a:pt x="1279" y="1432"/>
                    <a:pt x="1276" y="1431"/>
                    <a:pt x="1274" y="1429"/>
                  </a:cubicBezTo>
                  <a:cubicBezTo>
                    <a:pt x="1271" y="1424"/>
                    <a:pt x="1271" y="1418"/>
                    <a:pt x="1276" y="1415"/>
                  </a:cubicBezTo>
                  <a:cubicBezTo>
                    <a:pt x="1297" y="1399"/>
                    <a:pt x="1317" y="1381"/>
                    <a:pt x="1336" y="1363"/>
                  </a:cubicBezTo>
                  <a:cubicBezTo>
                    <a:pt x="1340" y="1359"/>
                    <a:pt x="1346" y="1360"/>
                    <a:pt x="1350" y="1364"/>
                  </a:cubicBezTo>
                  <a:cubicBezTo>
                    <a:pt x="1354" y="1368"/>
                    <a:pt x="1353" y="1374"/>
                    <a:pt x="1349" y="1378"/>
                  </a:cubicBezTo>
                  <a:cubicBezTo>
                    <a:pt x="1330" y="1396"/>
                    <a:pt x="1309" y="1414"/>
                    <a:pt x="1288" y="1430"/>
                  </a:cubicBezTo>
                  <a:cubicBezTo>
                    <a:pt x="1286" y="1432"/>
                    <a:pt x="1284" y="1432"/>
                    <a:pt x="1282" y="1432"/>
                  </a:cubicBezTo>
                  <a:close/>
                  <a:moveTo>
                    <a:pt x="201" y="1323"/>
                  </a:moveTo>
                  <a:cubicBezTo>
                    <a:pt x="198" y="1323"/>
                    <a:pt x="196" y="1322"/>
                    <a:pt x="194" y="1320"/>
                  </a:cubicBezTo>
                  <a:cubicBezTo>
                    <a:pt x="176" y="1299"/>
                    <a:pt x="159" y="1278"/>
                    <a:pt x="144" y="1256"/>
                  </a:cubicBezTo>
                  <a:cubicBezTo>
                    <a:pt x="141" y="1251"/>
                    <a:pt x="142" y="1245"/>
                    <a:pt x="146" y="1242"/>
                  </a:cubicBezTo>
                  <a:cubicBezTo>
                    <a:pt x="151" y="1239"/>
                    <a:pt x="157" y="1240"/>
                    <a:pt x="160" y="1244"/>
                  </a:cubicBezTo>
                  <a:cubicBezTo>
                    <a:pt x="175" y="1266"/>
                    <a:pt x="192" y="1287"/>
                    <a:pt x="209" y="1307"/>
                  </a:cubicBezTo>
                  <a:cubicBezTo>
                    <a:pt x="212" y="1311"/>
                    <a:pt x="212" y="1317"/>
                    <a:pt x="208" y="1321"/>
                  </a:cubicBezTo>
                  <a:cubicBezTo>
                    <a:pt x="206" y="1322"/>
                    <a:pt x="203" y="1323"/>
                    <a:pt x="201" y="1323"/>
                  </a:cubicBezTo>
                  <a:close/>
                  <a:moveTo>
                    <a:pt x="1398" y="1323"/>
                  </a:moveTo>
                  <a:cubicBezTo>
                    <a:pt x="1395" y="1323"/>
                    <a:pt x="1393" y="1322"/>
                    <a:pt x="1391" y="1320"/>
                  </a:cubicBezTo>
                  <a:cubicBezTo>
                    <a:pt x="1387" y="1317"/>
                    <a:pt x="1386" y="1310"/>
                    <a:pt x="1390" y="1306"/>
                  </a:cubicBezTo>
                  <a:cubicBezTo>
                    <a:pt x="1407" y="1286"/>
                    <a:pt x="1423" y="1265"/>
                    <a:pt x="1438" y="1244"/>
                  </a:cubicBezTo>
                  <a:cubicBezTo>
                    <a:pt x="1441" y="1239"/>
                    <a:pt x="1448" y="1238"/>
                    <a:pt x="1452" y="1241"/>
                  </a:cubicBezTo>
                  <a:cubicBezTo>
                    <a:pt x="1457" y="1244"/>
                    <a:pt x="1458" y="1251"/>
                    <a:pt x="1455" y="1255"/>
                  </a:cubicBezTo>
                  <a:cubicBezTo>
                    <a:pt x="1439" y="1277"/>
                    <a:pt x="1423" y="1299"/>
                    <a:pt x="1405" y="1319"/>
                  </a:cubicBezTo>
                  <a:cubicBezTo>
                    <a:pt x="1403" y="1321"/>
                    <a:pt x="1400" y="1323"/>
                    <a:pt x="1398" y="1323"/>
                  </a:cubicBezTo>
                  <a:close/>
                  <a:moveTo>
                    <a:pt x="110" y="1192"/>
                  </a:moveTo>
                  <a:cubicBezTo>
                    <a:pt x="106" y="1192"/>
                    <a:pt x="103" y="1191"/>
                    <a:pt x="101" y="1187"/>
                  </a:cubicBezTo>
                  <a:cubicBezTo>
                    <a:pt x="88" y="1164"/>
                    <a:pt x="76" y="1139"/>
                    <a:pt x="65" y="1115"/>
                  </a:cubicBezTo>
                  <a:cubicBezTo>
                    <a:pt x="63" y="1110"/>
                    <a:pt x="65" y="1104"/>
                    <a:pt x="71" y="1102"/>
                  </a:cubicBezTo>
                  <a:cubicBezTo>
                    <a:pt x="76" y="1099"/>
                    <a:pt x="81" y="1102"/>
                    <a:pt x="84" y="1107"/>
                  </a:cubicBezTo>
                  <a:cubicBezTo>
                    <a:pt x="94" y="1131"/>
                    <a:pt x="106" y="1155"/>
                    <a:pt x="119" y="1177"/>
                  </a:cubicBezTo>
                  <a:cubicBezTo>
                    <a:pt x="121" y="1182"/>
                    <a:pt x="119" y="1188"/>
                    <a:pt x="115" y="1191"/>
                  </a:cubicBezTo>
                  <a:cubicBezTo>
                    <a:pt x="113" y="1192"/>
                    <a:pt x="111" y="1192"/>
                    <a:pt x="110" y="1192"/>
                  </a:cubicBezTo>
                  <a:close/>
                  <a:moveTo>
                    <a:pt x="1489" y="1192"/>
                  </a:moveTo>
                  <a:cubicBezTo>
                    <a:pt x="1487" y="1192"/>
                    <a:pt x="1485" y="1191"/>
                    <a:pt x="1484" y="1190"/>
                  </a:cubicBezTo>
                  <a:cubicBezTo>
                    <a:pt x="1479" y="1188"/>
                    <a:pt x="1477" y="1182"/>
                    <a:pt x="1480" y="1177"/>
                  </a:cubicBezTo>
                  <a:cubicBezTo>
                    <a:pt x="1493" y="1154"/>
                    <a:pt x="1505" y="1130"/>
                    <a:pt x="1515" y="1106"/>
                  </a:cubicBezTo>
                  <a:cubicBezTo>
                    <a:pt x="1517" y="1101"/>
                    <a:pt x="1523" y="1099"/>
                    <a:pt x="1528" y="1101"/>
                  </a:cubicBezTo>
                  <a:cubicBezTo>
                    <a:pt x="1533" y="1103"/>
                    <a:pt x="1535" y="1109"/>
                    <a:pt x="1533" y="1114"/>
                  </a:cubicBezTo>
                  <a:cubicBezTo>
                    <a:pt x="1523" y="1139"/>
                    <a:pt x="1511" y="1163"/>
                    <a:pt x="1498" y="1186"/>
                  </a:cubicBezTo>
                  <a:cubicBezTo>
                    <a:pt x="1496" y="1190"/>
                    <a:pt x="1492" y="1192"/>
                    <a:pt x="1489" y="1192"/>
                  </a:cubicBezTo>
                  <a:close/>
                  <a:moveTo>
                    <a:pt x="47" y="1046"/>
                  </a:moveTo>
                  <a:cubicBezTo>
                    <a:pt x="42" y="1046"/>
                    <a:pt x="38" y="1043"/>
                    <a:pt x="37" y="1039"/>
                  </a:cubicBezTo>
                  <a:cubicBezTo>
                    <a:pt x="29" y="1013"/>
                    <a:pt x="22" y="987"/>
                    <a:pt x="17" y="961"/>
                  </a:cubicBezTo>
                  <a:cubicBezTo>
                    <a:pt x="16" y="955"/>
                    <a:pt x="19" y="950"/>
                    <a:pt x="25" y="949"/>
                  </a:cubicBezTo>
                  <a:cubicBezTo>
                    <a:pt x="30" y="948"/>
                    <a:pt x="35" y="951"/>
                    <a:pt x="36" y="957"/>
                  </a:cubicBezTo>
                  <a:cubicBezTo>
                    <a:pt x="42" y="982"/>
                    <a:pt x="48" y="1008"/>
                    <a:pt x="56" y="1033"/>
                  </a:cubicBezTo>
                  <a:cubicBezTo>
                    <a:pt x="58" y="1038"/>
                    <a:pt x="55" y="1044"/>
                    <a:pt x="50" y="1045"/>
                  </a:cubicBezTo>
                  <a:cubicBezTo>
                    <a:pt x="49" y="1046"/>
                    <a:pt x="48" y="1046"/>
                    <a:pt x="47" y="1046"/>
                  </a:cubicBezTo>
                  <a:close/>
                  <a:moveTo>
                    <a:pt x="1552" y="1045"/>
                  </a:moveTo>
                  <a:cubicBezTo>
                    <a:pt x="1551" y="1045"/>
                    <a:pt x="1550" y="1045"/>
                    <a:pt x="1549" y="1045"/>
                  </a:cubicBezTo>
                  <a:cubicBezTo>
                    <a:pt x="1543" y="1043"/>
                    <a:pt x="1541" y="1037"/>
                    <a:pt x="1542" y="1032"/>
                  </a:cubicBezTo>
                  <a:cubicBezTo>
                    <a:pt x="1550" y="1007"/>
                    <a:pt x="1557" y="981"/>
                    <a:pt x="1562" y="956"/>
                  </a:cubicBezTo>
                  <a:cubicBezTo>
                    <a:pt x="1563" y="950"/>
                    <a:pt x="1568" y="947"/>
                    <a:pt x="1574" y="948"/>
                  </a:cubicBezTo>
                  <a:cubicBezTo>
                    <a:pt x="1579" y="949"/>
                    <a:pt x="1583" y="954"/>
                    <a:pt x="1582" y="960"/>
                  </a:cubicBezTo>
                  <a:cubicBezTo>
                    <a:pt x="1576" y="986"/>
                    <a:pt x="1569" y="1012"/>
                    <a:pt x="1561" y="1038"/>
                  </a:cubicBezTo>
                  <a:cubicBezTo>
                    <a:pt x="1560" y="1042"/>
                    <a:pt x="1556" y="1045"/>
                    <a:pt x="1552" y="1045"/>
                  </a:cubicBezTo>
                  <a:close/>
                  <a:moveTo>
                    <a:pt x="15" y="890"/>
                  </a:moveTo>
                  <a:cubicBezTo>
                    <a:pt x="9" y="890"/>
                    <a:pt x="5" y="886"/>
                    <a:pt x="5" y="881"/>
                  </a:cubicBezTo>
                  <a:cubicBezTo>
                    <a:pt x="2" y="854"/>
                    <a:pt x="1" y="827"/>
                    <a:pt x="0" y="800"/>
                  </a:cubicBezTo>
                  <a:cubicBezTo>
                    <a:pt x="0" y="794"/>
                    <a:pt x="5" y="790"/>
                    <a:pt x="10" y="790"/>
                  </a:cubicBezTo>
                  <a:cubicBezTo>
                    <a:pt x="10" y="790"/>
                    <a:pt x="10" y="790"/>
                    <a:pt x="10" y="790"/>
                  </a:cubicBezTo>
                  <a:cubicBezTo>
                    <a:pt x="16" y="790"/>
                    <a:pt x="20" y="794"/>
                    <a:pt x="20" y="800"/>
                  </a:cubicBezTo>
                  <a:cubicBezTo>
                    <a:pt x="21" y="826"/>
                    <a:pt x="22" y="853"/>
                    <a:pt x="24" y="879"/>
                  </a:cubicBezTo>
                  <a:cubicBezTo>
                    <a:pt x="25" y="884"/>
                    <a:pt x="21" y="889"/>
                    <a:pt x="16" y="890"/>
                  </a:cubicBezTo>
                  <a:lnTo>
                    <a:pt x="15" y="890"/>
                  </a:lnTo>
                  <a:close/>
                  <a:moveTo>
                    <a:pt x="1584" y="889"/>
                  </a:moveTo>
                  <a:cubicBezTo>
                    <a:pt x="1583" y="889"/>
                    <a:pt x="1583" y="889"/>
                    <a:pt x="1583" y="889"/>
                  </a:cubicBezTo>
                  <a:cubicBezTo>
                    <a:pt x="1577" y="888"/>
                    <a:pt x="1573" y="883"/>
                    <a:pt x="1574" y="878"/>
                  </a:cubicBezTo>
                  <a:cubicBezTo>
                    <a:pt x="1576" y="852"/>
                    <a:pt x="1578" y="825"/>
                    <a:pt x="1578" y="799"/>
                  </a:cubicBezTo>
                  <a:cubicBezTo>
                    <a:pt x="1578" y="797"/>
                    <a:pt x="1578" y="797"/>
                    <a:pt x="1578" y="797"/>
                  </a:cubicBezTo>
                  <a:cubicBezTo>
                    <a:pt x="1578" y="792"/>
                    <a:pt x="1582" y="787"/>
                    <a:pt x="1588" y="787"/>
                  </a:cubicBezTo>
                  <a:cubicBezTo>
                    <a:pt x="1593" y="787"/>
                    <a:pt x="1598" y="792"/>
                    <a:pt x="1598" y="797"/>
                  </a:cubicBezTo>
                  <a:cubicBezTo>
                    <a:pt x="1598" y="799"/>
                    <a:pt x="1598" y="799"/>
                    <a:pt x="1598" y="799"/>
                  </a:cubicBezTo>
                  <a:cubicBezTo>
                    <a:pt x="1598" y="826"/>
                    <a:pt x="1596" y="853"/>
                    <a:pt x="1594" y="880"/>
                  </a:cubicBezTo>
                  <a:cubicBezTo>
                    <a:pt x="1593" y="885"/>
                    <a:pt x="1589" y="889"/>
                    <a:pt x="1584" y="889"/>
                  </a:cubicBezTo>
                  <a:close/>
                  <a:moveTo>
                    <a:pt x="14" y="730"/>
                  </a:moveTo>
                  <a:cubicBezTo>
                    <a:pt x="13" y="730"/>
                    <a:pt x="13" y="730"/>
                    <a:pt x="13" y="730"/>
                  </a:cubicBezTo>
                  <a:cubicBezTo>
                    <a:pt x="8" y="730"/>
                    <a:pt x="4" y="725"/>
                    <a:pt x="4" y="719"/>
                  </a:cubicBezTo>
                  <a:cubicBezTo>
                    <a:pt x="7" y="692"/>
                    <a:pt x="11" y="665"/>
                    <a:pt x="16" y="639"/>
                  </a:cubicBezTo>
                  <a:cubicBezTo>
                    <a:pt x="18" y="634"/>
                    <a:pt x="23" y="630"/>
                    <a:pt x="28" y="631"/>
                  </a:cubicBezTo>
                  <a:cubicBezTo>
                    <a:pt x="34" y="632"/>
                    <a:pt x="37" y="638"/>
                    <a:pt x="36" y="643"/>
                  </a:cubicBezTo>
                  <a:cubicBezTo>
                    <a:pt x="31" y="669"/>
                    <a:pt x="27" y="695"/>
                    <a:pt x="24" y="721"/>
                  </a:cubicBezTo>
                  <a:cubicBezTo>
                    <a:pt x="24" y="726"/>
                    <a:pt x="19" y="730"/>
                    <a:pt x="14" y="730"/>
                  </a:cubicBezTo>
                  <a:close/>
                  <a:moveTo>
                    <a:pt x="1584" y="727"/>
                  </a:moveTo>
                  <a:cubicBezTo>
                    <a:pt x="1578" y="727"/>
                    <a:pt x="1574" y="724"/>
                    <a:pt x="1574" y="718"/>
                  </a:cubicBezTo>
                  <a:cubicBezTo>
                    <a:pt x="1571" y="692"/>
                    <a:pt x="1567" y="666"/>
                    <a:pt x="1562" y="641"/>
                  </a:cubicBezTo>
                  <a:cubicBezTo>
                    <a:pt x="1560" y="635"/>
                    <a:pt x="1564" y="630"/>
                    <a:pt x="1569" y="629"/>
                  </a:cubicBezTo>
                  <a:cubicBezTo>
                    <a:pt x="1575" y="628"/>
                    <a:pt x="1580" y="631"/>
                    <a:pt x="1581" y="637"/>
                  </a:cubicBezTo>
                  <a:cubicBezTo>
                    <a:pt x="1587" y="663"/>
                    <a:pt x="1591" y="690"/>
                    <a:pt x="1593" y="716"/>
                  </a:cubicBezTo>
                  <a:cubicBezTo>
                    <a:pt x="1594" y="722"/>
                    <a:pt x="1590" y="727"/>
                    <a:pt x="1585" y="727"/>
                  </a:cubicBezTo>
                  <a:lnTo>
                    <a:pt x="1584" y="727"/>
                  </a:lnTo>
                  <a:close/>
                  <a:moveTo>
                    <a:pt x="46" y="574"/>
                  </a:moveTo>
                  <a:cubicBezTo>
                    <a:pt x="45" y="574"/>
                    <a:pt x="44" y="574"/>
                    <a:pt x="43" y="573"/>
                  </a:cubicBezTo>
                  <a:cubicBezTo>
                    <a:pt x="38" y="572"/>
                    <a:pt x="35" y="566"/>
                    <a:pt x="37" y="561"/>
                  </a:cubicBezTo>
                  <a:cubicBezTo>
                    <a:pt x="45" y="535"/>
                    <a:pt x="54" y="510"/>
                    <a:pt x="65" y="485"/>
                  </a:cubicBezTo>
                  <a:cubicBezTo>
                    <a:pt x="67" y="480"/>
                    <a:pt x="73" y="477"/>
                    <a:pt x="78" y="480"/>
                  </a:cubicBezTo>
                  <a:cubicBezTo>
                    <a:pt x="83" y="482"/>
                    <a:pt x="85" y="488"/>
                    <a:pt x="83" y="493"/>
                  </a:cubicBezTo>
                  <a:cubicBezTo>
                    <a:pt x="73" y="517"/>
                    <a:pt x="63" y="542"/>
                    <a:pt x="56" y="567"/>
                  </a:cubicBezTo>
                  <a:cubicBezTo>
                    <a:pt x="54" y="571"/>
                    <a:pt x="50" y="574"/>
                    <a:pt x="46" y="574"/>
                  </a:cubicBezTo>
                  <a:close/>
                  <a:moveTo>
                    <a:pt x="1551" y="571"/>
                  </a:moveTo>
                  <a:cubicBezTo>
                    <a:pt x="1547" y="571"/>
                    <a:pt x="1543" y="569"/>
                    <a:pt x="1542" y="564"/>
                  </a:cubicBezTo>
                  <a:cubicBezTo>
                    <a:pt x="1534" y="539"/>
                    <a:pt x="1525" y="514"/>
                    <a:pt x="1514" y="490"/>
                  </a:cubicBezTo>
                  <a:cubicBezTo>
                    <a:pt x="1512" y="485"/>
                    <a:pt x="1514" y="479"/>
                    <a:pt x="1519" y="477"/>
                  </a:cubicBezTo>
                  <a:cubicBezTo>
                    <a:pt x="1524" y="475"/>
                    <a:pt x="1530" y="477"/>
                    <a:pt x="1533" y="482"/>
                  </a:cubicBezTo>
                  <a:cubicBezTo>
                    <a:pt x="1543" y="507"/>
                    <a:pt x="1553" y="533"/>
                    <a:pt x="1561" y="558"/>
                  </a:cubicBezTo>
                  <a:cubicBezTo>
                    <a:pt x="1562" y="564"/>
                    <a:pt x="1560" y="569"/>
                    <a:pt x="1554" y="571"/>
                  </a:cubicBezTo>
                  <a:cubicBezTo>
                    <a:pt x="1553" y="571"/>
                    <a:pt x="1552" y="571"/>
                    <a:pt x="1551" y="571"/>
                  </a:cubicBezTo>
                  <a:close/>
                  <a:moveTo>
                    <a:pt x="109" y="427"/>
                  </a:moveTo>
                  <a:cubicBezTo>
                    <a:pt x="107" y="427"/>
                    <a:pt x="106" y="427"/>
                    <a:pt x="104" y="426"/>
                  </a:cubicBezTo>
                  <a:cubicBezTo>
                    <a:pt x="99" y="423"/>
                    <a:pt x="98" y="417"/>
                    <a:pt x="100" y="412"/>
                  </a:cubicBezTo>
                  <a:cubicBezTo>
                    <a:pt x="113" y="389"/>
                    <a:pt x="128" y="366"/>
                    <a:pt x="143" y="344"/>
                  </a:cubicBezTo>
                  <a:cubicBezTo>
                    <a:pt x="146" y="339"/>
                    <a:pt x="152" y="338"/>
                    <a:pt x="157" y="341"/>
                  </a:cubicBezTo>
                  <a:cubicBezTo>
                    <a:pt x="161" y="344"/>
                    <a:pt x="163" y="350"/>
                    <a:pt x="159" y="355"/>
                  </a:cubicBezTo>
                  <a:cubicBezTo>
                    <a:pt x="144" y="377"/>
                    <a:pt x="130" y="399"/>
                    <a:pt x="118" y="422"/>
                  </a:cubicBezTo>
                  <a:cubicBezTo>
                    <a:pt x="116" y="425"/>
                    <a:pt x="112" y="427"/>
                    <a:pt x="109" y="427"/>
                  </a:cubicBezTo>
                  <a:close/>
                  <a:moveTo>
                    <a:pt x="1488" y="425"/>
                  </a:moveTo>
                  <a:cubicBezTo>
                    <a:pt x="1484" y="425"/>
                    <a:pt x="1481" y="423"/>
                    <a:pt x="1479" y="420"/>
                  </a:cubicBezTo>
                  <a:cubicBezTo>
                    <a:pt x="1466" y="397"/>
                    <a:pt x="1452" y="374"/>
                    <a:pt x="1437" y="353"/>
                  </a:cubicBezTo>
                  <a:cubicBezTo>
                    <a:pt x="1434" y="348"/>
                    <a:pt x="1435" y="342"/>
                    <a:pt x="1440" y="339"/>
                  </a:cubicBezTo>
                  <a:cubicBezTo>
                    <a:pt x="1444" y="336"/>
                    <a:pt x="1451" y="337"/>
                    <a:pt x="1454" y="341"/>
                  </a:cubicBezTo>
                  <a:cubicBezTo>
                    <a:pt x="1469" y="363"/>
                    <a:pt x="1484" y="387"/>
                    <a:pt x="1497" y="410"/>
                  </a:cubicBezTo>
                  <a:cubicBezTo>
                    <a:pt x="1499" y="415"/>
                    <a:pt x="1498" y="421"/>
                    <a:pt x="1493" y="424"/>
                  </a:cubicBezTo>
                  <a:cubicBezTo>
                    <a:pt x="1491" y="424"/>
                    <a:pt x="1490" y="425"/>
                    <a:pt x="1488" y="425"/>
                  </a:cubicBezTo>
                  <a:close/>
                  <a:moveTo>
                    <a:pt x="200" y="296"/>
                  </a:moveTo>
                  <a:cubicBezTo>
                    <a:pt x="198" y="296"/>
                    <a:pt x="195" y="295"/>
                    <a:pt x="194" y="294"/>
                  </a:cubicBezTo>
                  <a:cubicBezTo>
                    <a:pt x="189" y="290"/>
                    <a:pt x="189" y="284"/>
                    <a:pt x="192" y="280"/>
                  </a:cubicBezTo>
                  <a:cubicBezTo>
                    <a:pt x="210" y="259"/>
                    <a:pt x="229" y="239"/>
                    <a:pt x="248" y="221"/>
                  </a:cubicBezTo>
                  <a:cubicBezTo>
                    <a:pt x="252" y="217"/>
                    <a:pt x="258" y="217"/>
                    <a:pt x="262" y="221"/>
                  </a:cubicBezTo>
                  <a:cubicBezTo>
                    <a:pt x="266" y="225"/>
                    <a:pt x="266" y="232"/>
                    <a:pt x="262" y="235"/>
                  </a:cubicBezTo>
                  <a:cubicBezTo>
                    <a:pt x="243" y="253"/>
                    <a:pt x="225" y="273"/>
                    <a:pt x="208" y="293"/>
                  </a:cubicBezTo>
                  <a:cubicBezTo>
                    <a:pt x="206" y="295"/>
                    <a:pt x="203" y="296"/>
                    <a:pt x="200" y="296"/>
                  </a:cubicBezTo>
                  <a:close/>
                  <a:moveTo>
                    <a:pt x="1396" y="294"/>
                  </a:moveTo>
                  <a:cubicBezTo>
                    <a:pt x="1394" y="294"/>
                    <a:pt x="1391" y="293"/>
                    <a:pt x="1389" y="291"/>
                  </a:cubicBezTo>
                  <a:cubicBezTo>
                    <a:pt x="1372" y="271"/>
                    <a:pt x="1353" y="252"/>
                    <a:pt x="1334" y="234"/>
                  </a:cubicBezTo>
                  <a:cubicBezTo>
                    <a:pt x="1330" y="230"/>
                    <a:pt x="1330" y="223"/>
                    <a:pt x="1334" y="219"/>
                  </a:cubicBezTo>
                  <a:cubicBezTo>
                    <a:pt x="1338" y="215"/>
                    <a:pt x="1344" y="215"/>
                    <a:pt x="1348" y="219"/>
                  </a:cubicBezTo>
                  <a:cubicBezTo>
                    <a:pt x="1368" y="238"/>
                    <a:pt x="1387" y="257"/>
                    <a:pt x="1404" y="278"/>
                  </a:cubicBezTo>
                  <a:cubicBezTo>
                    <a:pt x="1408" y="282"/>
                    <a:pt x="1407" y="288"/>
                    <a:pt x="1403" y="292"/>
                  </a:cubicBezTo>
                  <a:cubicBezTo>
                    <a:pt x="1401" y="293"/>
                    <a:pt x="1399" y="294"/>
                    <a:pt x="1396" y="294"/>
                  </a:cubicBezTo>
                  <a:close/>
                  <a:moveTo>
                    <a:pt x="315" y="186"/>
                  </a:moveTo>
                  <a:cubicBezTo>
                    <a:pt x="313" y="186"/>
                    <a:pt x="310" y="185"/>
                    <a:pt x="308" y="182"/>
                  </a:cubicBezTo>
                  <a:cubicBezTo>
                    <a:pt x="304" y="178"/>
                    <a:pt x="305" y="172"/>
                    <a:pt x="309" y="168"/>
                  </a:cubicBezTo>
                  <a:cubicBezTo>
                    <a:pt x="331" y="152"/>
                    <a:pt x="353" y="136"/>
                    <a:pt x="376" y="122"/>
                  </a:cubicBezTo>
                  <a:cubicBezTo>
                    <a:pt x="380" y="119"/>
                    <a:pt x="386" y="120"/>
                    <a:pt x="389" y="125"/>
                  </a:cubicBezTo>
                  <a:cubicBezTo>
                    <a:pt x="392" y="130"/>
                    <a:pt x="391" y="136"/>
                    <a:pt x="386" y="139"/>
                  </a:cubicBezTo>
                  <a:cubicBezTo>
                    <a:pt x="364" y="153"/>
                    <a:pt x="342" y="168"/>
                    <a:pt x="322" y="184"/>
                  </a:cubicBezTo>
                  <a:cubicBezTo>
                    <a:pt x="320" y="185"/>
                    <a:pt x="318" y="186"/>
                    <a:pt x="315" y="186"/>
                  </a:cubicBezTo>
                  <a:close/>
                  <a:moveTo>
                    <a:pt x="1281" y="184"/>
                  </a:moveTo>
                  <a:cubicBezTo>
                    <a:pt x="1279" y="184"/>
                    <a:pt x="1276" y="184"/>
                    <a:pt x="1275" y="182"/>
                  </a:cubicBezTo>
                  <a:cubicBezTo>
                    <a:pt x="1254" y="166"/>
                    <a:pt x="1232" y="151"/>
                    <a:pt x="1210" y="137"/>
                  </a:cubicBezTo>
                  <a:cubicBezTo>
                    <a:pt x="1205" y="134"/>
                    <a:pt x="1204" y="128"/>
                    <a:pt x="1207" y="124"/>
                  </a:cubicBezTo>
                  <a:cubicBezTo>
                    <a:pt x="1209" y="119"/>
                    <a:pt x="1216" y="117"/>
                    <a:pt x="1220" y="120"/>
                  </a:cubicBezTo>
                  <a:cubicBezTo>
                    <a:pt x="1243" y="135"/>
                    <a:pt x="1265" y="150"/>
                    <a:pt x="1287" y="167"/>
                  </a:cubicBezTo>
                  <a:cubicBezTo>
                    <a:pt x="1291" y="170"/>
                    <a:pt x="1292" y="176"/>
                    <a:pt x="1289" y="181"/>
                  </a:cubicBezTo>
                  <a:cubicBezTo>
                    <a:pt x="1287" y="183"/>
                    <a:pt x="1284" y="184"/>
                    <a:pt x="1281" y="184"/>
                  </a:cubicBezTo>
                  <a:close/>
                  <a:moveTo>
                    <a:pt x="451" y="101"/>
                  </a:moveTo>
                  <a:cubicBezTo>
                    <a:pt x="447" y="101"/>
                    <a:pt x="443" y="99"/>
                    <a:pt x="442" y="96"/>
                  </a:cubicBezTo>
                  <a:cubicBezTo>
                    <a:pt x="439" y="91"/>
                    <a:pt x="441" y="85"/>
                    <a:pt x="446" y="82"/>
                  </a:cubicBezTo>
                  <a:cubicBezTo>
                    <a:pt x="470" y="70"/>
                    <a:pt x="495" y="60"/>
                    <a:pt x="521" y="50"/>
                  </a:cubicBezTo>
                  <a:cubicBezTo>
                    <a:pt x="526" y="48"/>
                    <a:pt x="531" y="51"/>
                    <a:pt x="533" y="56"/>
                  </a:cubicBezTo>
                  <a:cubicBezTo>
                    <a:pt x="535" y="61"/>
                    <a:pt x="533" y="67"/>
                    <a:pt x="527" y="69"/>
                  </a:cubicBezTo>
                  <a:cubicBezTo>
                    <a:pt x="503" y="78"/>
                    <a:pt x="479" y="89"/>
                    <a:pt x="455" y="100"/>
                  </a:cubicBezTo>
                  <a:cubicBezTo>
                    <a:pt x="454" y="101"/>
                    <a:pt x="452" y="101"/>
                    <a:pt x="451" y="101"/>
                  </a:cubicBezTo>
                  <a:close/>
                  <a:moveTo>
                    <a:pt x="1145" y="100"/>
                  </a:moveTo>
                  <a:cubicBezTo>
                    <a:pt x="1144" y="100"/>
                    <a:pt x="1142" y="100"/>
                    <a:pt x="1141" y="99"/>
                  </a:cubicBezTo>
                  <a:cubicBezTo>
                    <a:pt x="1117" y="88"/>
                    <a:pt x="1093" y="77"/>
                    <a:pt x="1068" y="68"/>
                  </a:cubicBezTo>
                  <a:cubicBezTo>
                    <a:pt x="1063" y="66"/>
                    <a:pt x="1060" y="60"/>
                    <a:pt x="1062" y="55"/>
                  </a:cubicBezTo>
                  <a:cubicBezTo>
                    <a:pt x="1064" y="50"/>
                    <a:pt x="1070" y="47"/>
                    <a:pt x="1075" y="49"/>
                  </a:cubicBezTo>
                  <a:cubicBezTo>
                    <a:pt x="1100" y="59"/>
                    <a:pt x="1125" y="69"/>
                    <a:pt x="1150" y="81"/>
                  </a:cubicBezTo>
                  <a:cubicBezTo>
                    <a:pt x="1155" y="84"/>
                    <a:pt x="1157" y="90"/>
                    <a:pt x="1154" y="95"/>
                  </a:cubicBezTo>
                  <a:cubicBezTo>
                    <a:pt x="1152" y="98"/>
                    <a:pt x="1149" y="100"/>
                    <a:pt x="1145" y="100"/>
                  </a:cubicBezTo>
                  <a:close/>
                  <a:moveTo>
                    <a:pt x="600" y="46"/>
                  </a:moveTo>
                  <a:cubicBezTo>
                    <a:pt x="596" y="46"/>
                    <a:pt x="592" y="43"/>
                    <a:pt x="591" y="38"/>
                  </a:cubicBezTo>
                  <a:cubicBezTo>
                    <a:pt x="589" y="33"/>
                    <a:pt x="592" y="27"/>
                    <a:pt x="598" y="26"/>
                  </a:cubicBezTo>
                  <a:cubicBezTo>
                    <a:pt x="624" y="19"/>
                    <a:pt x="650" y="14"/>
                    <a:pt x="677" y="10"/>
                  </a:cubicBezTo>
                  <a:cubicBezTo>
                    <a:pt x="682" y="9"/>
                    <a:pt x="687" y="13"/>
                    <a:pt x="688" y="18"/>
                  </a:cubicBezTo>
                  <a:cubicBezTo>
                    <a:pt x="689" y="23"/>
                    <a:pt x="685" y="29"/>
                    <a:pt x="680" y="29"/>
                  </a:cubicBezTo>
                  <a:cubicBezTo>
                    <a:pt x="654" y="33"/>
                    <a:pt x="628" y="39"/>
                    <a:pt x="603" y="45"/>
                  </a:cubicBezTo>
                  <a:cubicBezTo>
                    <a:pt x="602" y="46"/>
                    <a:pt x="601" y="46"/>
                    <a:pt x="600" y="46"/>
                  </a:cubicBezTo>
                  <a:close/>
                  <a:moveTo>
                    <a:pt x="995" y="45"/>
                  </a:moveTo>
                  <a:cubicBezTo>
                    <a:pt x="995" y="45"/>
                    <a:pt x="994" y="45"/>
                    <a:pt x="993" y="45"/>
                  </a:cubicBezTo>
                  <a:cubicBezTo>
                    <a:pt x="968" y="38"/>
                    <a:pt x="942" y="33"/>
                    <a:pt x="916" y="29"/>
                  </a:cubicBezTo>
                  <a:cubicBezTo>
                    <a:pt x="910" y="28"/>
                    <a:pt x="906" y="23"/>
                    <a:pt x="907" y="18"/>
                  </a:cubicBezTo>
                  <a:cubicBezTo>
                    <a:pt x="908" y="12"/>
                    <a:pt x="913" y="8"/>
                    <a:pt x="919" y="9"/>
                  </a:cubicBezTo>
                  <a:cubicBezTo>
                    <a:pt x="945" y="13"/>
                    <a:pt x="972" y="19"/>
                    <a:pt x="998" y="25"/>
                  </a:cubicBezTo>
                  <a:cubicBezTo>
                    <a:pt x="1003" y="27"/>
                    <a:pt x="1007" y="32"/>
                    <a:pt x="1005" y="37"/>
                  </a:cubicBezTo>
                  <a:cubicBezTo>
                    <a:pt x="1004" y="42"/>
                    <a:pt x="1000" y="45"/>
                    <a:pt x="995" y="45"/>
                  </a:cubicBezTo>
                  <a:close/>
                  <a:moveTo>
                    <a:pt x="758" y="21"/>
                  </a:moveTo>
                  <a:cubicBezTo>
                    <a:pt x="753" y="21"/>
                    <a:pt x="748" y="17"/>
                    <a:pt x="748" y="12"/>
                  </a:cubicBezTo>
                  <a:cubicBezTo>
                    <a:pt x="748" y="6"/>
                    <a:pt x="752" y="2"/>
                    <a:pt x="757" y="1"/>
                  </a:cubicBezTo>
                  <a:cubicBezTo>
                    <a:pt x="784" y="0"/>
                    <a:pt x="811" y="0"/>
                    <a:pt x="838" y="1"/>
                  </a:cubicBezTo>
                  <a:cubicBezTo>
                    <a:pt x="844" y="2"/>
                    <a:pt x="848" y="6"/>
                    <a:pt x="848" y="12"/>
                  </a:cubicBezTo>
                  <a:cubicBezTo>
                    <a:pt x="847" y="17"/>
                    <a:pt x="843" y="22"/>
                    <a:pt x="837" y="21"/>
                  </a:cubicBezTo>
                  <a:cubicBezTo>
                    <a:pt x="811" y="20"/>
                    <a:pt x="784" y="20"/>
                    <a:pt x="758" y="21"/>
                  </a:cubicBez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51" name="Oval 50"/>
            <p:cNvSpPr>
              <a:spLocks noChangeArrowheads="1"/>
            </p:cNvSpPr>
            <p:nvPr/>
          </p:nvSpPr>
          <p:spPr bwMode="auto">
            <a:xfrm>
              <a:off x="4378042" y="5054831"/>
              <a:ext cx="2073439" cy="92564"/>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52" name="Freeform 51"/>
            <p:cNvSpPr>
              <a:spLocks/>
            </p:cNvSpPr>
            <p:nvPr/>
          </p:nvSpPr>
          <p:spPr bwMode="auto">
            <a:xfrm>
              <a:off x="6002951" y="4381427"/>
              <a:ext cx="150418" cy="115705"/>
            </a:xfrm>
            <a:custGeom>
              <a:avLst/>
              <a:gdLst>
                <a:gd name="T0" fmla="*/ 0 w 65"/>
                <a:gd name="T1" fmla="*/ 16 h 50"/>
                <a:gd name="T2" fmla="*/ 31 w 65"/>
                <a:gd name="T3" fmla="*/ 0 h 50"/>
                <a:gd name="T4" fmla="*/ 65 w 65"/>
                <a:gd name="T5" fmla="*/ 33 h 50"/>
                <a:gd name="T6" fmla="*/ 65 w 65"/>
                <a:gd name="T7" fmla="*/ 47 h 50"/>
                <a:gd name="T8" fmla="*/ 58 w 65"/>
                <a:gd name="T9" fmla="*/ 50 h 50"/>
                <a:gd name="T10" fmla="*/ 11 w 65"/>
                <a:gd name="T11" fmla="*/ 34 h 50"/>
                <a:gd name="T12" fmla="*/ 0 w 65"/>
                <a:gd name="T13" fmla="*/ 16 h 50"/>
              </a:gdLst>
              <a:ahLst/>
              <a:cxnLst>
                <a:cxn ang="0">
                  <a:pos x="T0" y="T1"/>
                </a:cxn>
                <a:cxn ang="0">
                  <a:pos x="T2" y="T3"/>
                </a:cxn>
                <a:cxn ang="0">
                  <a:pos x="T4" y="T5"/>
                </a:cxn>
                <a:cxn ang="0">
                  <a:pos x="T6" y="T7"/>
                </a:cxn>
                <a:cxn ang="0">
                  <a:pos x="T8" y="T9"/>
                </a:cxn>
                <a:cxn ang="0">
                  <a:pos x="T10" y="T11"/>
                </a:cxn>
                <a:cxn ang="0">
                  <a:pos x="T12" y="T13"/>
                </a:cxn>
              </a:cxnLst>
              <a:rect l="0" t="0" r="r" b="b"/>
              <a:pathLst>
                <a:path w="65" h="50">
                  <a:moveTo>
                    <a:pt x="0" y="16"/>
                  </a:moveTo>
                  <a:lnTo>
                    <a:pt x="31" y="0"/>
                  </a:lnTo>
                  <a:lnTo>
                    <a:pt x="65" y="33"/>
                  </a:lnTo>
                  <a:lnTo>
                    <a:pt x="65" y="47"/>
                  </a:lnTo>
                  <a:lnTo>
                    <a:pt x="58" y="50"/>
                  </a:lnTo>
                  <a:lnTo>
                    <a:pt x="11" y="34"/>
                  </a:lnTo>
                  <a:lnTo>
                    <a:pt x="0" y="16"/>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53" name="Freeform 52"/>
            <p:cNvSpPr>
              <a:spLocks/>
            </p:cNvSpPr>
            <p:nvPr/>
          </p:nvSpPr>
          <p:spPr bwMode="auto">
            <a:xfrm>
              <a:off x="5417483" y="3666368"/>
              <a:ext cx="657206" cy="768283"/>
            </a:xfrm>
            <a:custGeom>
              <a:avLst/>
              <a:gdLst>
                <a:gd name="T0" fmla="*/ 0 w 284"/>
                <a:gd name="T1" fmla="*/ 25 h 332"/>
                <a:gd name="T2" fmla="*/ 257 w 284"/>
                <a:gd name="T3" fmla="*/ 332 h 332"/>
                <a:gd name="T4" fmla="*/ 284 w 284"/>
                <a:gd name="T5" fmla="*/ 310 h 332"/>
                <a:gd name="T6" fmla="*/ 62 w 284"/>
                <a:gd name="T7" fmla="*/ 0 h 332"/>
                <a:gd name="T8" fmla="*/ 0 w 284"/>
                <a:gd name="T9" fmla="*/ 25 h 332"/>
              </a:gdLst>
              <a:ahLst/>
              <a:cxnLst>
                <a:cxn ang="0">
                  <a:pos x="T0" y="T1"/>
                </a:cxn>
                <a:cxn ang="0">
                  <a:pos x="T2" y="T3"/>
                </a:cxn>
                <a:cxn ang="0">
                  <a:pos x="T4" y="T5"/>
                </a:cxn>
                <a:cxn ang="0">
                  <a:pos x="T6" y="T7"/>
                </a:cxn>
                <a:cxn ang="0">
                  <a:pos x="T8" y="T9"/>
                </a:cxn>
              </a:cxnLst>
              <a:rect l="0" t="0" r="r" b="b"/>
              <a:pathLst>
                <a:path w="284" h="332">
                  <a:moveTo>
                    <a:pt x="0" y="25"/>
                  </a:moveTo>
                  <a:lnTo>
                    <a:pt x="257" y="332"/>
                  </a:lnTo>
                  <a:lnTo>
                    <a:pt x="284" y="310"/>
                  </a:lnTo>
                  <a:lnTo>
                    <a:pt x="62" y="0"/>
                  </a:lnTo>
                  <a:lnTo>
                    <a:pt x="0" y="25"/>
                  </a:lnTo>
                  <a:close/>
                </a:path>
              </a:pathLst>
            </a:custGeom>
            <a:solidFill>
              <a:srgbClr val="5B9BD5"/>
            </a:solidFill>
            <a:ln>
              <a:noFill/>
            </a:ln>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54" name="Freeform 53"/>
            <p:cNvSpPr>
              <a:spLocks/>
            </p:cNvSpPr>
            <p:nvPr/>
          </p:nvSpPr>
          <p:spPr bwMode="auto">
            <a:xfrm>
              <a:off x="5259717" y="3670996"/>
              <a:ext cx="155046" cy="978868"/>
            </a:xfrm>
            <a:custGeom>
              <a:avLst/>
              <a:gdLst>
                <a:gd name="T0" fmla="*/ 67 w 67"/>
                <a:gd name="T1" fmla="*/ 423 h 423"/>
                <a:gd name="T2" fmla="*/ 67 w 67"/>
                <a:gd name="T3" fmla="*/ 28 h 423"/>
                <a:gd name="T4" fmla="*/ 0 w 67"/>
                <a:gd name="T5" fmla="*/ 0 h 423"/>
                <a:gd name="T6" fmla="*/ 32 w 67"/>
                <a:gd name="T7" fmla="*/ 423 h 423"/>
                <a:gd name="T8" fmla="*/ 67 w 67"/>
                <a:gd name="T9" fmla="*/ 423 h 423"/>
              </a:gdLst>
              <a:ahLst/>
              <a:cxnLst>
                <a:cxn ang="0">
                  <a:pos x="T0" y="T1"/>
                </a:cxn>
                <a:cxn ang="0">
                  <a:pos x="T2" y="T3"/>
                </a:cxn>
                <a:cxn ang="0">
                  <a:pos x="T4" y="T5"/>
                </a:cxn>
                <a:cxn ang="0">
                  <a:pos x="T6" y="T7"/>
                </a:cxn>
                <a:cxn ang="0">
                  <a:pos x="T8" y="T9"/>
                </a:cxn>
              </a:cxnLst>
              <a:rect l="0" t="0" r="r" b="b"/>
              <a:pathLst>
                <a:path w="67" h="423">
                  <a:moveTo>
                    <a:pt x="67" y="423"/>
                  </a:moveTo>
                  <a:lnTo>
                    <a:pt x="67" y="28"/>
                  </a:lnTo>
                  <a:lnTo>
                    <a:pt x="0" y="0"/>
                  </a:lnTo>
                  <a:lnTo>
                    <a:pt x="32" y="423"/>
                  </a:lnTo>
                  <a:lnTo>
                    <a:pt x="67" y="423"/>
                  </a:ln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55" name="Freeform 54"/>
            <p:cNvSpPr>
              <a:spLocks/>
            </p:cNvSpPr>
            <p:nvPr/>
          </p:nvSpPr>
          <p:spPr bwMode="auto">
            <a:xfrm>
              <a:off x="4739042" y="3080899"/>
              <a:ext cx="32397" cy="94879"/>
            </a:xfrm>
            <a:custGeom>
              <a:avLst/>
              <a:gdLst>
                <a:gd name="T0" fmla="*/ 9 w 14"/>
                <a:gd name="T1" fmla="*/ 0 h 41"/>
                <a:gd name="T2" fmla="*/ 0 w 14"/>
                <a:gd name="T3" fmla="*/ 40 h 41"/>
                <a:gd name="T4" fmla="*/ 5 w 14"/>
                <a:gd name="T5" fmla="*/ 41 h 41"/>
                <a:gd name="T6" fmla="*/ 14 w 14"/>
                <a:gd name="T7" fmla="*/ 1 h 41"/>
                <a:gd name="T8" fmla="*/ 9 w 14"/>
                <a:gd name="T9" fmla="*/ 0 h 41"/>
              </a:gdLst>
              <a:ahLst/>
              <a:cxnLst>
                <a:cxn ang="0">
                  <a:pos x="T0" y="T1"/>
                </a:cxn>
                <a:cxn ang="0">
                  <a:pos x="T2" y="T3"/>
                </a:cxn>
                <a:cxn ang="0">
                  <a:pos x="T4" y="T5"/>
                </a:cxn>
                <a:cxn ang="0">
                  <a:pos x="T6" y="T7"/>
                </a:cxn>
                <a:cxn ang="0">
                  <a:pos x="T8" y="T9"/>
                </a:cxn>
              </a:cxnLst>
              <a:rect l="0" t="0" r="r" b="b"/>
              <a:pathLst>
                <a:path w="14" h="41">
                  <a:moveTo>
                    <a:pt x="9" y="0"/>
                  </a:moveTo>
                  <a:lnTo>
                    <a:pt x="0" y="40"/>
                  </a:lnTo>
                  <a:lnTo>
                    <a:pt x="5" y="41"/>
                  </a:lnTo>
                  <a:lnTo>
                    <a:pt x="14" y="1"/>
                  </a:lnTo>
                  <a:lnTo>
                    <a:pt x="9"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56" name="Freeform 55"/>
            <p:cNvSpPr>
              <a:spLocks/>
            </p:cNvSpPr>
            <p:nvPr/>
          </p:nvSpPr>
          <p:spPr bwMode="auto">
            <a:xfrm>
              <a:off x="6060397" y="3080899"/>
              <a:ext cx="30084" cy="94879"/>
            </a:xfrm>
            <a:custGeom>
              <a:avLst/>
              <a:gdLst>
                <a:gd name="T0" fmla="*/ 5 w 13"/>
                <a:gd name="T1" fmla="*/ 0 h 41"/>
                <a:gd name="T2" fmla="*/ 13 w 13"/>
                <a:gd name="T3" fmla="*/ 40 h 41"/>
                <a:gd name="T4" fmla="*/ 8 w 13"/>
                <a:gd name="T5" fmla="*/ 41 h 41"/>
                <a:gd name="T6" fmla="*/ 0 w 13"/>
                <a:gd name="T7" fmla="*/ 1 h 41"/>
                <a:gd name="T8" fmla="*/ 5 w 13"/>
                <a:gd name="T9" fmla="*/ 0 h 41"/>
              </a:gdLst>
              <a:ahLst/>
              <a:cxnLst>
                <a:cxn ang="0">
                  <a:pos x="T0" y="T1"/>
                </a:cxn>
                <a:cxn ang="0">
                  <a:pos x="T2" y="T3"/>
                </a:cxn>
                <a:cxn ang="0">
                  <a:pos x="T4" y="T5"/>
                </a:cxn>
                <a:cxn ang="0">
                  <a:pos x="T6" y="T7"/>
                </a:cxn>
                <a:cxn ang="0">
                  <a:pos x="T8" y="T9"/>
                </a:cxn>
              </a:cxnLst>
              <a:rect l="0" t="0" r="r" b="b"/>
              <a:pathLst>
                <a:path w="13" h="41">
                  <a:moveTo>
                    <a:pt x="5" y="0"/>
                  </a:moveTo>
                  <a:lnTo>
                    <a:pt x="13" y="40"/>
                  </a:lnTo>
                  <a:lnTo>
                    <a:pt x="8" y="41"/>
                  </a:lnTo>
                  <a:lnTo>
                    <a:pt x="0" y="1"/>
                  </a:lnTo>
                  <a:lnTo>
                    <a:pt x="5"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57" name="Oval 28"/>
            <p:cNvSpPr>
              <a:spLocks noChangeArrowheads="1"/>
            </p:cNvSpPr>
            <p:nvPr/>
          </p:nvSpPr>
          <p:spPr bwMode="auto">
            <a:xfrm>
              <a:off x="5206492" y="4696145"/>
              <a:ext cx="416539" cy="416539"/>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58" name="Freeform 29"/>
            <p:cNvSpPr>
              <a:spLocks/>
            </p:cNvSpPr>
            <p:nvPr/>
          </p:nvSpPr>
          <p:spPr bwMode="auto">
            <a:xfrm>
              <a:off x="5206492" y="4883588"/>
              <a:ext cx="416539" cy="229097"/>
            </a:xfrm>
            <a:custGeom>
              <a:avLst/>
              <a:gdLst>
                <a:gd name="T0" fmla="*/ 192 w 383"/>
                <a:gd name="T1" fmla="*/ 210 h 210"/>
                <a:gd name="T2" fmla="*/ 383 w 383"/>
                <a:gd name="T3" fmla="*/ 18 h 210"/>
                <a:gd name="T4" fmla="*/ 382 w 383"/>
                <a:gd name="T5" fmla="*/ 0 h 210"/>
                <a:gd name="T6" fmla="*/ 192 w 383"/>
                <a:gd name="T7" fmla="*/ 173 h 210"/>
                <a:gd name="T8" fmla="*/ 1 w 383"/>
                <a:gd name="T9" fmla="*/ 0 h 210"/>
                <a:gd name="T10" fmla="*/ 0 w 383"/>
                <a:gd name="T11" fmla="*/ 18 h 210"/>
                <a:gd name="T12" fmla="*/ 192 w 383"/>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383" h="210">
                  <a:moveTo>
                    <a:pt x="192" y="210"/>
                  </a:moveTo>
                  <a:cubicBezTo>
                    <a:pt x="298" y="210"/>
                    <a:pt x="383" y="124"/>
                    <a:pt x="383" y="18"/>
                  </a:cubicBezTo>
                  <a:cubicBezTo>
                    <a:pt x="383" y="12"/>
                    <a:pt x="383" y="6"/>
                    <a:pt x="382" y="0"/>
                  </a:cubicBezTo>
                  <a:cubicBezTo>
                    <a:pt x="373" y="97"/>
                    <a:pt x="291" y="173"/>
                    <a:pt x="192" y="173"/>
                  </a:cubicBezTo>
                  <a:cubicBezTo>
                    <a:pt x="92" y="173"/>
                    <a:pt x="10" y="97"/>
                    <a:pt x="1" y="0"/>
                  </a:cubicBezTo>
                  <a:cubicBezTo>
                    <a:pt x="0" y="6"/>
                    <a:pt x="0" y="12"/>
                    <a:pt x="0" y="18"/>
                  </a:cubicBezTo>
                  <a:cubicBezTo>
                    <a:pt x="0" y="124"/>
                    <a:pt x="86" y="210"/>
                    <a:pt x="192" y="210"/>
                  </a:cubicBezTo>
                </a:path>
              </a:pathLst>
            </a:custGeom>
            <a:solidFill>
              <a:srgbClr val="ED7D31"/>
            </a:solidFill>
            <a:ln>
              <a:noFill/>
            </a:ln>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59" name="Freeform 30"/>
            <p:cNvSpPr>
              <a:spLocks/>
            </p:cNvSpPr>
            <p:nvPr/>
          </p:nvSpPr>
          <p:spPr bwMode="auto">
            <a:xfrm>
              <a:off x="5299056" y="4649863"/>
              <a:ext cx="113392" cy="131905"/>
            </a:xfrm>
            <a:custGeom>
              <a:avLst/>
              <a:gdLst>
                <a:gd name="T0" fmla="*/ 49 w 49"/>
                <a:gd name="T1" fmla="*/ 0 h 57"/>
                <a:gd name="T2" fmla="*/ 15 w 49"/>
                <a:gd name="T3" fmla="*/ 0 h 57"/>
                <a:gd name="T4" fmla="*/ 0 w 49"/>
                <a:gd name="T5" fmla="*/ 44 h 57"/>
                <a:gd name="T6" fmla="*/ 6 w 49"/>
                <a:gd name="T7" fmla="*/ 57 h 57"/>
                <a:gd name="T8" fmla="*/ 14 w 49"/>
                <a:gd name="T9" fmla="*/ 57 h 57"/>
                <a:gd name="T10" fmla="*/ 49 w 49"/>
                <a:gd name="T11" fmla="*/ 19 h 57"/>
                <a:gd name="T12" fmla="*/ 49 w 4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49" h="57">
                  <a:moveTo>
                    <a:pt x="49" y="0"/>
                  </a:moveTo>
                  <a:lnTo>
                    <a:pt x="15" y="0"/>
                  </a:lnTo>
                  <a:lnTo>
                    <a:pt x="0" y="44"/>
                  </a:lnTo>
                  <a:lnTo>
                    <a:pt x="6" y="57"/>
                  </a:lnTo>
                  <a:lnTo>
                    <a:pt x="14" y="57"/>
                  </a:lnTo>
                  <a:lnTo>
                    <a:pt x="49" y="19"/>
                  </a:lnTo>
                  <a:lnTo>
                    <a:pt x="49" y="0"/>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grpSp>
          <p:nvGrpSpPr>
            <p:cNvPr id="60" name="Group 59"/>
            <p:cNvGrpSpPr>
              <a:grpSpLocks noChangeAspect="1"/>
            </p:cNvGrpSpPr>
            <p:nvPr>
              <p:custDataLst>
                <p:custData r:id="rId1"/>
              </p:custDataLst>
            </p:nvPr>
          </p:nvGrpSpPr>
          <p:grpSpPr>
            <a:xfrm>
              <a:off x="4696944" y="2059194"/>
              <a:ext cx="415996" cy="234364"/>
              <a:chOff x="3370263" y="896938"/>
              <a:chExt cx="450850" cy="254000"/>
            </a:xfrm>
            <a:solidFill>
              <a:srgbClr val="0072C6"/>
            </a:solidFill>
          </p:grpSpPr>
          <p:sp>
            <p:nvSpPr>
              <p:cNvPr id="88" name="Freeform 107"/>
              <p:cNvSpPr>
                <a:spLocks noEditPoints="1"/>
              </p:cNvSpPr>
              <p:nvPr/>
            </p:nvSpPr>
            <p:spPr bwMode="auto">
              <a:xfrm>
                <a:off x="3370263" y="896938"/>
                <a:ext cx="450850" cy="254000"/>
              </a:xfrm>
              <a:custGeom>
                <a:avLst/>
                <a:gdLst>
                  <a:gd name="T0" fmla="*/ 268 w 284"/>
                  <a:gd name="T1" fmla="*/ 0 h 160"/>
                  <a:gd name="T2" fmla="*/ 16 w 284"/>
                  <a:gd name="T3" fmla="*/ 0 h 160"/>
                  <a:gd name="T4" fmla="*/ 16 w 284"/>
                  <a:gd name="T5" fmla="*/ 0 h 160"/>
                  <a:gd name="T6" fmla="*/ 10 w 284"/>
                  <a:gd name="T7" fmla="*/ 2 h 160"/>
                  <a:gd name="T8" fmla="*/ 6 w 284"/>
                  <a:gd name="T9" fmla="*/ 6 h 160"/>
                  <a:gd name="T10" fmla="*/ 2 w 284"/>
                  <a:gd name="T11" fmla="*/ 10 h 160"/>
                  <a:gd name="T12" fmla="*/ 0 w 284"/>
                  <a:gd name="T13" fmla="*/ 16 h 160"/>
                  <a:gd name="T14" fmla="*/ 0 w 284"/>
                  <a:gd name="T15" fmla="*/ 144 h 160"/>
                  <a:gd name="T16" fmla="*/ 0 w 284"/>
                  <a:gd name="T17" fmla="*/ 144 h 160"/>
                  <a:gd name="T18" fmla="*/ 2 w 284"/>
                  <a:gd name="T19" fmla="*/ 150 h 160"/>
                  <a:gd name="T20" fmla="*/ 6 w 284"/>
                  <a:gd name="T21" fmla="*/ 156 h 160"/>
                  <a:gd name="T22" fmla="*/ 10 w 284"/>
                  <a:gd name="T23" fmla="*/ 160 h 160"/>
                  <a:gd name="T24" fmla="*/ 16 w 284"/>
                  <a:gd name="T25" fmla="*/ 160 h 160"/>
                  <a:gd name="T26" fmla="*/ 268 w 284"/>
                  <a:gd name="T27" fmla="*/ 160 h 160"/>
                  <a:gd name="T28" fmla="*/ 268 w 284"/>
                  <a:gd name="T29" fmla="*/ 160 h 160"/>
                  <a:gd name="T30" fmla="*/ 274 w 284"/>
                  <a:gd name="T31" fmla="*/ 160 h 160"/>
                  <a:gd name="T32" fmla="*/ 280 w 284"/>
                  <a:gd name="T33" fmla="*/ 156 h 160"/>
                  <a:gd name="T34" fmla="*/ 282 w 284"/>
                  <a:gd name="T35" fmla="*/ 150 h 160"/>
                  <a:gd name="T36" fmla="*/ 284 w 284"/>
                  <a:gd name="T37" fmla="*/ 144 h 160"/>
                  <a:gd name="T38" fmla="*/ 284 w 284"/>
                  <a:gd name="T39" fmla="*/ 16 h 160"/>
                  <a:gd name="T40" fmla="*/ 284 w 284"/>
                  <a:gd name="T41" fmla="*/ 16 h 160"/>
                  <a:gd name="T42" fmla="*/ 282 w 284"/>
                  <a:gd name="T43" fmla="*/ 10 h 160"/>
                  <a:gd name="T44" fmla="*/ 280 w 284"/>
                  <a:gd name="T45" fmla="*/ 6 h 160"/>
                  <a:gd name="T46" fmla="*/ 274 w 284"/>
                  <a:gd name="T47" fmla="*/ 2 h 160"/>
                  <a:gd name="T48" fmla="*/ 268 w 284"/>
                  <a:gd name="T49" fmla="*/ 0 h 160"/>
                  <a:gd name="T50" fmla="*/ 268 w 284"/>
                  <a:gd name="T51" fmla="*/ 0 h 160"/>
                  <a:gd name="T52" fmla="*/ 256 w 284"/>
                  <a:gd name="T53" fmla="*/ 136 h 160"/>
                  <a:gd name="T54" fmla="*/ 28 w 284"/>
                  <a:gd name="T55" fmla="*/ 136 h 160"/>
                  <a:gd name="T56" fmla="*/ 28 w 284"/>
                  <a:gd name="T57" fmla="*/ 26 h 160"/>
                  <a:gd name="T58" fmla="*/ 256 w 284"/>
                  <a:gd name="T59" fmla="*/ 26 h 160"/>
                  <a:gd name="T60" fmla="*/ 256 w 284"/>
                  <a:gd name="T61"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4" h="160">
                    <a:moveTo>
                      <a:pt x="268" y="0"/>
                    </a:moveTo>
                    <a:lnTo>
                      <a:pt x="16" y="0"/>
                    </a:lnTo>
                    <a:lnTo>
                      <a:pt x="16" y="0"/>
                    </a:lnTo>
                    <a:lnTo>
                      <a:pt x="10" y="2"/>
                    </a:lnTo>
                    <a:lnTo>
                      <a:pt x="6" y="6"/>
                    </a:lnTo>
                    <a:lnTo>
                      <a:pt x="2" y="10"/>
                    </a:lnTo>
                    <a:lnTo>
                      <a:pt x="0" y="16"/>
                    </a:lnTo>
                    <a:lnTo>
                      <a:pt x="0" y="144"/>
                    </a:lnTo>
                    <a:lnTo>
                      <a:pt x="0" y="144"/>
                    </a:lnTo>
                    <a:lnTo>
                      <a:pt x="2" y="150"/>
                    </a:lnTo>
                    <a:lnTo>
                      <a:pt x="6" y="156"/>
                    </a:lnTo>
                    <a:lnTo>
                      <a:pt x="10" y="160"/>
                    </a:lnTo>
                    <a:lnTo>
                      <a:pt x="16" y="160"/>
                    </a:lnTo>
                    <a:lnTo>
                      <a:pt x="268" y="160"/>
                    </a:lnTo>
                    <a:lnTo>
                      <a:pt x="268" y="160"/>
                    </a:lnTo>
                    <a:lnTo>
                      <a:pt x="274" y="160"/>
                    </a:lnTo>
                    <a:lnTo>
                      <a:pt x="280" y="156"/>
                    </a:lnTo>
                    <a:lnTo>
                      <a:pt x="282" y="150"/>
                    </a:lnTo>
                    <a:lnTo>
                      <a:pt x="284" y="144"/>
                    </a:lnTo>
                    <a:lnTo>
                      <a:pt x="284" y="16"/>
                    </a:lnTo>
                    <a:lnTo>
                      <a:pt x="284" y="16"/>
                    </a:lnTo>
                    <a:lnTo>
                      <a:pt x="282" y="10"/>
                    </a:lnTo>
                    <a:lnTo>
                      <a:pt x="280" y="6"/>
                    </a:lnTo>
                    <a:lnTo>
                      <a:pt x="274" y="2"/>
                    </a:lnTo>
                    <a:lnTo>
                      <a:pt x="268" y="0"/>
                    </a:lnTo>
                    <a:lnTo>
                      <a:pt x="268" y="0"/>
                    </a:lnTo>
                    <a:close/>
                    <a:moveTo>
                      <a:pt x="256" y="136"/>
                    </a:moveTo>
                    <a:lnTo>
                      <a:pt x="28" y="136"/>
                    </a:lnTo>
                    <a:lnTo>
                      <a:pt x="28" y="26"/>
                    </a:lnTo>
                    <a:lnTo>
                      <a:pt x="256" y="26"/>
                    </a:lnTo>
                    <a:lnTo>
                      <a:pt x="256" y="13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89" name="Freeform 108"/>
              <p:cNvSpPr>
                <a:spLocks/>
              </p:cNvSpPr>
              <p:nvPr/>
            </p:nvSpPr>
            <p:spPr bwMode="auto">
              <a:xfrm>
                <a:off x="3570288" y="966788"/>
                <a:ext cx="76200" cy="117475"/>
              </a:xfrm>
              <a:custGeom>
                <a:avLst/>
                <a:gdLst>
                  <a:gd name="T0" fmla="*/ 0 w 48"/>
                  <a:gd name="T1" fmla="*/ 0 h 74"/>
                  <a:gd name="T2" fmla="*/ 0 w 48"/>
                  <a:gd name="T3" fmla="*/ 74 h 74"/>
                  <a:gd name="T4" fmla="*/ 48 w 48"/>
                  <a:gd name="T5" fmla="*/ 36 h 74"/>
                  <a:gd name="T6" fmla="*/ 0 w 48"/>
                  <a:gd name="T7" fmla="*/ 0 h 74"/>
                </a:gdLst>
                <a:ahLst/>
                <a:cxnLst>
                  <a:cxn ang="0">
                    <a:pos x="T0" y="T1"/>
                  </a:cxn>
                  <a:cxn ang="0">
                    <a:pos x="T2" y="T3"/>
                  </a:cxn>
                  <a:cxn ang="0">
                    <a:pos x="T4" y="T5"/>
                  </a:cxn>
                  <a:cxn ang="0">
                    <a:pos x="T6" y="T7"/>
                  </a:cxn>
                </a:cxnLst>
                <a:rect l="0" t="0" r="r" b="b"/>
                <a:pathLst>
                  <a:path w="48" h="74">
                    <a:moveTo>
                      <a:pt x="0" y="0"/>
                    </a:moveTo>
                    <a:lnTo>
                      <a:pt x="0" y="74"/>
                    </a:lnTo>
                    <a:lnTo>
                      <a:pt x="48" y="36"/>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grpSp>
        <p:grpSp>
          <p:nvGrpSpPr>
            <p:cNvPr id="61" name="Group 60"/>
            <p:cNvGrpSpPr>
              <a:grpSpLocks noChangeAspect="1"/>
            </p:cNvGrpSpPr>
            <p:nvPr>
              <p:custDataLst>
                <p:custData r:id="rId2"/>
              </p:custDataLst>
            </p:nvPr>
          </p:nvGrpSpPr>
          <p:grpSpPr>
            <a:xfrm>
              <a:off x="4173933" y="2731263"/>
              <a:ext cx="337455" cy="204957"/>
              <a:chOff x="4722813" y="836613"/>
              <a:chExt cx="517525" cy="314325"/>
            </a:xfrm>
            <a:solidFill>
              <a:srgbClr val="0072C6"/>
            </a:solidFill>
          </p:grpSpPr>
          <p:sp>
            <p:nvSpPr>
              <p:cNvPr id="85" name="Freeform 104"/>
              <p:cNvSpPr>
                <a:spLocks/>
              </p:cNvSpPr>
              <p:nvPr/>
            </p:nvSpPr>
            <p:spPr bwMode="auto">
              <a:xfrm>
                <a:off x="4792663" y="836613"/>
                <a:ext cx="447675" cy="254000"/>
              </a:xfrm>
              <a:custGeom>
                <a:avLst/>
                <a:gdLst>
                  <a:gd name="T0" fmla="*/ 266 w 282"/>
                  <a:gd name="T1" fmla="*/ 0 h 160"/>
                  <a:gd name="T2" fmla="*/ 14 w 282"/>
                  <a:gd name="T3" fmla="*/ 0 h 160"/>
                  <a:gd name="T4" fmla="*/ 14 w 282"/>
                  <a:gd name="T5" fmla="*/ 0 h 160"/>
                  <a:gd name="T6" fmla="*/ 8 w 282"/>
                  <a:gd name="T7" fmla="*/ 0 h 160"/>
                  <a:gd name="T8" fmla="*/ 4 w 282"/>
                  <a:gd name="T9" fmla="*/ 4 h 160"/>
                  <a:gd name="T10" fmla="*/ 0 w 282"/>
                  <a:gd name="T11" fmla="*/ 8 h 160"/>
                  <a:gd name="T12" fmla="*/ 0 w 282"/>
                  <a:gd name="T13" fmla="*/ 16 h 160"/>
                  <a:gd name="T14" fmla="*/ 0 w 282"/>
                  <a:gd name="T15" fmla="*/ 20 h 160"/>
                  <a:gd name="T16" fmla="*/ 242 w 282"/>
                  <a:gd name="T17" fmla="*/ 20 h 160"/>
                  <a:gd name="T18" fmla="*/ 242 w 282"/>
                  <a:gd name="T19" fmla="*/ 20 h 160"/>
                  <a:gd name="T20" fmla="*/ 248 w 282"/>
                  <a:gd name="T21" fmla="*/ 22 h 160"/>
                  <a:gd name="T22" fmla="*/ 254 w 282"/>
                  <a:gd name="T23" fmla="*/ 24 h 160"/>
                  <a:gd name="T24" fmla="*/ 258 w 282"/>
                  <a:gd name="T25" fmla="*/ 30 h 160"/>
                  <a:gd name="T26" fmla="*/ 258 w 282"/>
                  <a:gd name="T27" fmla="*/ 36 h 160"/>
                  <a:gd name="T28" fmla="*/ 258 w 282"/>
                  <a:gd name="T29" fmla="*/ 160 h 160"/>
                  <a:gd name="T30" fmla="*/ 266 w 282"/>
                  <a:gd name="T31" fmla="*/ 160 h 160"/>
                  <a:gd name="T32" fmla="*/ 266 w 282"/>
                  <a:gd name="T33" fmla="*/ 160 h 160"/>
                  <a:gd name="T34" fmla="*/ 272 w 282"/>
                  <a:gd name="T35" fmla="*/ 158 h 160"/>
                  <a:gd name="T36" fmla="*/ 278 w 282"/>
                  <a:gd name="T37" fmla="*/ 154 h 160"/>
                  <a:gd name="T38" fmla="*/ 282 w 282"/>
                  <a:gd name="T39" fmla="*/ 150 h 160"/>
                  <a:gd name="T40" fmla="*/ 282 w 282"/>
                  <a:gd name="T41" fmla="*/ 144 h 160"/>
                  <a:gd name="T42" fmla="*/ 282 w 282"/>
                  <a:gd name="T43" fmla="*/ 16 h 160"/>
                  <a:gd name="T44" fmla="*/ 282 w 282"/>
                  <a:gd name="T45" fmla="*/ 16 h 160"/>
                  <a:gd name="T46" fmla="*/ 282 w 282"/>
                  <a:gd name="T47" fmla="*/ 8 h 160"/>
                  <a:gd name="T48" fmla="*/ 278 w 282"/>
                  <a:gd name="T49" fmla="*/ 4 h 160"/>
                  <a:gd name="T50" fmla="*/ 272 w 282"/>
                  <a:gd name="T51" fmla="*/ 0 h 160"/>
                  <a:gd name="T52" fmla="*/ 266 w 282"/>
                  <a:gd name="T53" fmla="*/ 0 h 160"/>
                  <a:gd name="T54" fmla="*/ 266 w 282"/>
                  <a:gd name="T55"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2" h="160">
                    <a:moveTo>
                      <a:pt x="266" y="0"/>
                    </a:moveTo>
                    <a:lnTo>
                      <a:pt x="14" y="0"/>
                    </a:lnTo>
                    <a:lnTo>
                      <a:pt x="14" y="0"/>
                    </a:lnTo>
                    <a:lnTo>
                      <a:pt x="8" y="0"/>
                    </a:lnTo>
                    <a:lnTo>
                      <a:pt x="4" y="4"/>
                    </a:lnTo>
                    <a:lnTo>
                      <a:pt x="0" y="8"/>
                    </a:lnTo>
                    <a:lnTo>
                      <a:pt x="0" y="16"/>
                    </a:lnTo>
                    <a:lnTo>
                      <a:pt x="0" y="20"/>
                    </a:lnTo>
                    <a:lnTo>
                      <a:pt x="242" y="20"/>
                    </a:lnTo>
                    <a:lnTo>
                      <a:pt x="242" y="20"/>
                    </a:lnTo>
                    <a:lnTo>
                      <a:pt x="248" y="22"/>
                    </a:lnTo>
                    <a:lnTo>
                      <a:pt x="254" y="24"/>
                    </a:lnTo>
                    <a:lnTo>
                      <a:pt x="258" y="30"/>
                    </a:lnTo>
                    <a:lnTo>
                      <a:pt x="258" y="36"/>
                    </a:lnTo>
                    <a:lnTo>
                      <a:pt x="258" y="160"/>
                    </a:lnTo>
                    <a:lnTo>
                      <a:pt x="266" y="160"/>
                    </a:lnTo>
                    <a:lnTo>
                      <a:pt x="266" y="160"/>
                    </a:lnTo>
                    <a:lnTo>
                      <a:pt x="272" y="158"/>
                    </a:lnTo>
                    <a:lnTo>
                      <a:pt x="278" y="154"/>
                    </a:lnTo>
                    <a:lnTo>
                      <a:pt x="282" y="150"/>
                    </a:lnTo>
                    <a:lnTo>
                      <a:pt x="282" y="144"/>
                    </a:lnTo>
                    <a:lnTo>
                      <a:pt x="282" y="16"/>
                    </a:lnTo>
                    <a:lnTo>
                      <a:pt x="282" y="16"/>
                    </a:lnTo>
                    <a:lnTo>
                      <a:pt x="282" y="8"/>
                    </a:lnTo>
                    <a:lnTo>
                      <a:pt x="278" y="4"/>
                    </a:lnTo>
                    <a:lnTo>
                      <a:pt x="272" y="0"/>
                    </a:lnTo>
                    <a:lnTo>
                      <a:pt x="266" y="0"/>
                    </a:lnTo>
                    <a:lnTo>
                      <a:pt x="266"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86" name="Freeform 105"/>
              <p:cNvSpPr>
                <a:spLocks noEditPoints="1"/>
              </p:cNvSpPr>
              <p:nvPr/>
            </p:nvSpPr>
            <p:spPr bwMode="auto">
              <a:xfrm>
                <a:off x="4722813" y="896938"/>
                <a:ext cx="447675" cy="254000"/>
              </a:xfrm>
              <a:custGeom>
                <a:avLst/>
                <a:gdLst>
                  <a:gd name="T0" fmla="*/ 266 w 282"/>
                  <a:gd name="T1" fmla="*/ 0 h 160"/>
                  <a:gd name="T2" fmla="*/ 14 w 282"/>
                  <a:gd name="T3" fmla="*/ 0 h 160"/>
                  <a:gd name="T4" fmla="*/ 14 w 282"/>
                  <a:gd name="T5" fmla="*/ 0 h 160"/>
                  <a:gd name="T6" fmla="*/ 8 w 282"/>
                  <a:gd name="T7" fmla="*/ 2 h 160"/>
                  <a:gd name="T8" fmla="*/ 4 w 282"/>
                  <a:gd name="T9" fmla="*/ 6 h 160"/>
                  <a:gd name="T10" fmla="*/ 0 w 282"/>
                  <a:gd name="T11" fmla="*/ 10 h 160"/>
                  <a:gd name="T12" fmla="*/ 0 w 282"/>
                  <a:gd name="T13" fmla="*/ 16 h 160"/>
                  <a:gd name="T14" fmla="*/ 0 w 282"/>
                  <a:gd name="T15" fmla="*/ 144 h 160"/>
                  <a:gd name="T16" fmla="*/ 0 w 282"/>
                  <a:gd name="T17" fmla="*/ 144 h 160"/>
                  <a:gd name="T18" fmla="*/ 0 w 282"/>
                  <a:gd name="T19" fmla="*/ 150 h 160"/>
                  <a:gd name="T20" fmla="*/ 4 w 282"/>
                  <a:gd name="T21" fmla="*/ 156 h 160"/>
                  <a:gd name="T22" fmla="*/ 8 w 282"/>
                  <a:gd name="T23" fmla="*/ 160 h 160"/>
                  <a:gd name="T24" fmla="*/ 14 w 282"/>
                  <a:gd name="T25" fmla="*/ 160 h 160"/>
                  <a:gd name="T26" fmla="*/ 266 w 282"/>
                  <a:gd name="T27" fmla="*/ 160 h 160"/>
                  <a:gd name="T28" fmla="*/ 266 w 282"/>
                  <a:gd name="T29" fmla="*/ 160 h 160"/>
                  <a:gd name="T30" fmla="*/ 272 w 282"/>
                  <a:gd name="T31" fmla="*/ 160 h 160"/>
                  <a:gd name="T32" fmla="*/ 278 w 282"/>
                  <a:gd name="T33" fmla="*/ 156 h 160"/>
                  <a:gd name="T34" fmla="*/ 282 w 282"/>
                  <a:gd name="T35" fmla="*/ 150 h 160"/>
                  <a:gd name="T36" fmla="*/ 282 w 282"/>
                  <a:gd name="T37" fmla="*/ 144 h 160"/>
                  <a:gd name="T38" fmla="*/ 282 w 282"/>
                  <a:gd name="T39" fmla="*/ 16 h 160"/>
                  <a:gd name="T40" fmla="*/ 282 w 282"/>
                  <a:gd name="T41" fmla="*/ 16 h 160"/>
                  <a:gd name="T42" fmla="*/ 282 w 282"/>
                  <a:gd name="T43" fmla="*/ 10 h 160"/>
                  <a:gd name="T44" fmla="*/ 278 w 282"/>
                  <a:gd name="T45" fmla="*/ 6 h 160"/>
                  <a:gd name="T46" fmla="*/ 272 w 282"/>
                  <a:gd name="T47" fmla="*/ 2 h 160"/>
                  <a:gd name="T48" fmla="*/ 266 w 282"/>
                  <a:gd name="T49" fmla="*/ 0 h 160"/>
                  <a:gd name="T50" fmla="*/ 266 w 282"/>
                  <a:gd name="T51" fmla="*/ 0 h 160"/>
                  <a:gd name="T52" fmla="*/ 254 w 282"/>
                  <a:gd name="T53" fmla="*/ 136 h 160"/>
                  <a:gd name="T54" fmla="*/ 28 w 282"/>
                  <a:gd name="T55" fmla="*/ 136 h 160"/>
                  <a:gd name="T56" fmla="*/ 28 w 282"/>
                  <a:gd name="T57" fmla="*/ 26 h 160"/>
                  <a:gd name="T58" fmla="*/ 254 w 282"/>
                  <a:gd name="T59" fmla="*/ 26 h 160"/>
                  <a:gd name="T60" fmla="*/ 254 w 282"/>
                  <a:gd name="T61"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160">
                    <a:moveTo>
                      <a:pt x="266" y="0"/>
                    </a:moveTo>
                    <a:lnTo>
                      <a:pt x="14" y="0"/>
                    </a:lnTo>
                    <a:lnTo>
                      <a:pt x="14" y="0"/>
                    </a:lnTo>
                    <a:lnTo>
                      <a:pt x="8" y="2"/>
                    </a:lnTo>
                    <a:lnTo>
                      <a:pt x="4" y="6"/>
                    </a:lnTo>
                    <a:lnTo>
                      <a:pt x="0" y="10"/>
                    </a:lnTo>
                    <a:lnTo>
                      <a:pt x="0" y="16"/>
                    </a:lnTo>
                    <a:lnTo>
                      <a:pt x="0" y="144"/>
                    </a:lnTo>
                    <a:lnTo>
                      <a:pt x="0" y="144"/>
                    </a:lnTo>
                    <a:lnTo>
                      <a:pt x="0" y="150"/>
                    </a:lnTo>
                    <a:lnTo>
                      <a:pt x="4" y="156"/>
                    </a:lnTo>
                    <a:lnTo>
                      <a:pt x="8" y="160"/>
                    </a:lnTo>
                    <a:lnTo>
                      <a:pt x="14" y="160"/>
                    </a:lnTo>
                    <a:lnTo>
                      <a:pt x="266" y="160"/>
                    </a:lnTo>
                    <a:lnTo>
                      <a:pt x="266" y="160"/>
                    </a:lnTo>
                    <a:lnTo>
                      <a:pt x="272" y="160"/>
                    </a:lnTo>
                    <a:lnTo>
                      <a:pt x="278" y="156"/>
                    </a:lnTo>
                    <a:lnTo>
                      <a:pt x="282" y="150"/>
                    </a:lnTo>
                    <a:lnTo>
                      <a:pt x="282" y="144"/>
                    </a:lnTo>
                    <a:lnTo>
                      <a:pt x="282" y="16"/>
                    </a:lnTo>
                    <a:lnTo>
                      <a:pt x="282" y="16"/>
                    </a:lnTo>
                    <a:lnTo>
                      <a:pt x="282" y="10"/>
                    </a:lnTo>
                    <a:lnTo>
                      <a:pt x="278" y="6"/>
                    </a:lnTo>
                    <a:lnTo>
                      <a:pt x="272" y="2"/>
                    </a:lnTo>
                    <a:lnTo>
                      <a:pt x="266" y="0"/>
                    </a:lnTo>
                    <a:lnTo>
                      <a:pt x="266" y="0"/>
                    </a:lnTo>
                    <a:close/>
                    <a:moveTo>
                      <a:pt x="254" y="136"/>
                    </a:moveTo>
                    <a:lnTo>
                      <a:pt x="28" y="136"/>
                    </a:lnTo>
                    <a:lnTo>
                      <a:pt x="28" y="26"/>
                    </a:lnTo>
                    <a:lnTo>
                      <a:pt x="254" y="26"/>
                    </a:lnTo>
                    <a:lnTo>
                      <a:pt x="254" y="13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87" name="Freeform 106"/>
              <p:cNvSpPr>
                <a:spLocks/>
              </p:cNvSpPr>
              <p:nvPr/>
            </p:nvSpPr>
            <p:spPr bwMode="auto">
              <a:xfrm>
                <a:off x="4919663" y="966788"/>
                <a:ext cx="76200" cy="117475"/>
              </a:xfrm>
              <a:custGeom>
                <a:avLst/>
                <a:gdLst>
                  <a:gd name="T0" fmla="*/ 0 w 48"/>
                  <a:gd name="T1" fmla="*/ 0 h 74"/>
                  <a:gd name="T2" fmla="*/ 0 w 48"/>
                  <a:gd name="T3" fmla="*/ 74 h 74"/>
                  <a:gd name="T4" fmla="*/ 48 w 48"/>
                  <a:gd name="T5" fmla="*/ 36 h 74"/>
                  <a:gd name="T6" fmla="*/ 0 w 48"/>
                  <a:gd name="T7" fmla="*/ 0 h 74"/>
                </a:gdLst>
                <a:ahLst/>
                <a:cxnLst>
                  <a:cxn ang="0">
                    <a:pos x="T0" y="T1"/>
                  </a:cxn>
                  <a:cxn ang="0">
                    <a:pos x="T2" y="T3"/>
                  </a:cxn>
                  <a:cxn ang="0">
                    <a:pos x="T4" y="T5"/>
                  </a:cxn>
                  <a:cxn ang="0">
                    <a:pos x="T6" y="T7"/>
                  </a:cxn>
                </a:cxnLst>
                <a:rect l="0" t="0" r="r" b="b"/>
                <a:pathLst>
                  <a:path w="48" h="74">
                    <a:moveTo>
                      <a:pt x="0" y="0"/>
                    </a:moveTo>
                    <a:lnTo>
                      <a:pt x="0" y="74"/>
                    </a:lnTo>
                    <a:lnTo>
                      <a:pt x="48" y="36"/>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grpSp>
        <p:sp>
          <p:nvSpPr>
            <p:cNvPr id="62" name="Freeform 59"/>
            <p:cNvSpPr>
              <a:spLocks noChangeAspect="1" noEditPoints="1"/>
            </p:cNvSpPr>
            <p:nvPr>
              <p:custDataLst>
                <p:custData r:id="rId3"/>
              </p:custDataLst>
            </p:nvPr>
          </p:nvSpPr>
          <p:spPr bwMode="auto">
            <a:xfrm>
              <a:off x="6351773" y="2659837"/>
              <a:ext cx="279320" cy="337291"/>
            </a:xfrm>
            <a:custGeom>
              <a:avLst/>
              <a:gdLst>
                <a:gd name="T0" fmla="*/ 0 w 212"/>
                <a:gd name="T1" fmla="*/ 188 h 256"/>
                <a:gd name="T2" fmla="*/ 106 w 212"/>
                <a:gd name="T3" fmla="*/ 56 h 256"/>
                <a:gd name="T4" fmla="*/ 128 w 212"/>
                <a:gd name="T5" fmla="*/ 90 h 256"/>
                <a:gd name="T6" fmla="*/ 134 w 212"/>
                <a:gd name="T7" fmla="*/ 110 h 256"/>
                <a:gd name="T8" fmla="*/ 134 w 212"/>
                <a:gd name="T9" fmla="*/ 152 h 256"/>
                <a:gd name="T10" fmla="*/ 128 w 212"/>
                <a:gd name="T11" fmla="*/ 170 h 256"/>
                <a:gd name="T12" fmla="*/ 106 w 212"/>
                <a:gd name="T13" fmla="*/ 206 h 256"/>
                <a:gd name="T14" fmla="*/ 104 w 212"/>
                <a:gd name="T15" fmla="*/ 208 h 256"/>
                <a:gd name="T16" fmla="*/ 90 w 212"/>
                <a:gd name="T17" fmla="*/ 200 h 256"/>
                <a:gd name="T18" fmla="*/ 106 w 212"/>
                <a:gd name="T19" fmla="*/ 182 h 256"/>
                <a:gd name="T20" fmla="*/ 120 w 212"/>
                <a:gd name="T21" fmla="*/ 148 h 256"/>
                <a:gd name="T22" fmla="*/ 122 w 212"/>
                <a:gd name="T23" fmla="*/ 130 h 256"/>
                <a:gd name="T24" fmla="*/ 116 w 212"/>
                <a:gd name="T25" fmla="*/ 96 h 256"/>
                <a:gd name="T26" fmla="*/ 94 w 212"/>
                <a:gd name="T27" fmla="*/ 66 h 256"/>
                <a:gd name="T28" fmla="*/ 90 w 212"/>
                <a:gd name="T29" fmla="*/ 62 h 256"/>
                <a:gd name="T30" fmla="*/ 98 w 212"/>
                <a:gd name="T31" fmla="*/ 48 h 256"/>
                <a:gd name="T32" fmla="*/ 106 w 212"/>
                <a:gd name="T33" fmla="*/ 56 h 256"/>
                <a:gd name="T34" fmla="*/ 122 w 212"/>
                <a:gd name="T35" fmla="*/ 222 h 256"/>
                <a:gd name="T36" fmla="*/ 138 w 212"/>
                <a:gd name="T37" fmla="*/ 202 h 256"/>
                <a:gd name="T38" fmla="*/ 150 w 212"/>
                <a:gd name="T39" fmla="*/ 180 h 256"/>
                <a:gd name="T40" fmla="*/ 154 w 212"/>
                <a:gd name="T41" fmla="*/ 168 h 256"/>
                <a:gd name="T42" fmla="*/ 158 w 212"/>
                <a:gd name="T43" fmla="*/ 144 h 256"/>
                <a:gd name="T44" fmla="*/ 160 w 212"/>
                <a:gd name="T45" fmla="*/ 130 h 256"/>
                <a:gd name="T46" fmla="*/ 156 w 212"/>
                <a:gd name="T47" fmla="*/ 106 h 256"/>
                <a:gd name="T48" fmla="*/ 154 w 212"/>
                <a:gd name="T49" fmla="*/ 94 h 256"/>
                <a:gd name="T50" fmla="*/ 144 w 212"/>
                <a:gd name="T51" fmla="*/ 70 h 256"/>
                <a:gd name="T52" fmla="*/ 130 w 212"/>
                <a:gd name="T53" fmla="*/ 48 h 256"/>
                <a:gd name="T54" fmla="*/ 118 w 212"/>
                <a:gd name="T55" fmla="*/ 36 h 256"/>
                <a:gd name="T56" fmla="*/ 128 w 212"/>
                <a:gd name="T57" fmla="*/ 26 h 256"/>
                <a:gd name="T58" fmla="*/ 130 w 212"/>
                <a:gd name="T59" fmla="*/ 28 h 256"/>
                <a:gd name="T60" fmla="*/ 142 w 212"/>
                <a:gd name="T61" fmla="*/ 40 h 256"/>
                <a:gd name="T62" fmla="*/ 158 w 212"/>
                <a:gd name="T63" fmla="*/ 64 h 256"/>
                <a:gd name="T64" fmla="*/ 168 w 212"/>
                <a:gd name="T65" fmla="*/ 90 h 256"/>
                <a:gd name="T66" fmla="*/ 172 w 212"/>
                <a:gd name="T67" fmla="*/ 116 h 256"/>
                <a:gd name="T68" fmla="*/ 172 w 212"/>
                <a:gd name="T69" fmla="*/ 144 h 256"/>
                <a:gd name="T70" fmla="*/ 168 w 212"/>
                <a:gd name="T71" fmla="*/ 172 h 256"/>
                <a:gd name="T72" fmla="*/ 158 w 212"/>
                <a:gd name="T73" fmla="*/ 198 h 256"/>
                <a:gd name="T74" fmla="*/ 142 w 212"/>
                <a:gd name="T75" fmla="*/ 220 h 256"/>
                <a:gd name="T76" fmla="*/ 160 w 212"/>
                <a:gd name="T77" fmla="*/ 2 h 256"/>
                <a:gd name="T78" fmla="*/ 182 w 212"/>
                <a:gd name="T79" fmla="*/ 30 h 256"/>
                <a:gd name="T80" fmla="*/ 200 w 212"/>
                <a:gd name="T81" fmla="*/ 62 h 256"/>
                <a:gd name="T82" fmla="*/ 210 w 212"/>
                <a:gd name="T83" fmla="*/ 96 h 256"/>
                <a:gd name="T84" fmla="*/ 212 w 212"/>
                <a:gd name="T85" fmla="*/ 130 h 256"/>
                <a:gd name="T86" fmla="*/ 210 w 212"/>
                <a:gd name="T87" fmla="*/ 164 h 256"/>
                <a:gd name="T88" fmla="*/ 200 w 212"/>
                <a:gd name="T89" fmla="*/ 198 h 256"/>
                <a:gd name="T90" fmla="*/ 184 w 212"/>
                <a:gd name="T91" fmla="*/ 228 h 256"/>
                <a:gd name="T92" fmla="*/ 162 w 212"/>
                <a:gd name="T93" fmla="*/ 256 h 256"/>
                <a:gd name="T94" fmla="*/ 162 w 212"/>
                <a:gd name="T95" fmla="*/ 236 h 256"/>
                <a:gd name="T96" fmla="*/ 170 w 212"/>
                <a:gd name="T97" fmla="*/ 224 h 256"/>
                <a:gd name="T98" fmla="*/ 186 w 212"/>
                <a:gd name="T99" fmla="*/ 194 h 256"/>
                <a:gd name="T100" fmla="*/ 196 w 212"/>
                <a:gd name="T101" fmla="*/ 162 h 256"/>
                <a:gd name="T102" fmla="*/ 198 w 212"/>
                <a:gd name="T103" fmla="*/ 146 h 256"/>
                <a:gd name="T104" fmla="*/ 198 w 212"/>
                <a:gd name="T105" fmla="*/ 114 h 256"/>
                <a:gd name="T106" fmla="*/ 196 w 212"/>
                <a:gd name="T107" fmla="*/ 98 h 256"/>
                <a:gd name="T108" fmla="*/ 186 w 212"/>
                <a:gd name="T109" fmla="*/ 68 h 256"/>
                <a:gd name="T110" fmla="*/ 178 w 212"/>
                <a:gd name="T111" fmla="*/ 52 h 256"/>
                <a:gd name="T112" fmla="*/ 160 w 212"/>
                <a:gd name="T113" fmla="*/ 24 h 256"/>
                <a:gd name="T114" fmla="*/ 148 w 212"/>
                <a:gd name="T115" fmla="*/ 10 h 256"/>
                <a:gd name="T116" fmla="*/ 158 w 212"/>
                <a:gd name="T117" fmla="*/ 0 h 256"/>
                <a:gd name="T118" fmla="*/ 158 w 212"/>
                <a:gd name="T119" fmla="*/ 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2" h="256">
                  <a:moveTo>
                    <a:pt x="0" y="74"/>
                  </a:moveTo>
                  <a:lnTo>
                    <a:pt x="74" y="130"/>
                  </a:lnTo>
                  <a:lnTo>
                    <a:pt x="0" y="188"/>
                  </a:lnTo>
                  <a:lnTo>
                    <a:pt x="0" y="74"/>
                  </a:lnTo>
                  <a:close/>
                  <a:moveTo>
                    <a:pt x="106" y="56"/>
                  </a:moveTo>
                  <a:lnTo>
                    <a:pt x="106" y="56"/>
                  </a:lnTo>
                  <a:lnTo>
                    <a:pt x="118" y="72"/>
                  </a:lnTo>
                  <a:lnTo>
                    <a:pt x="118" y="72"/>
                  </a:lnTo>
                  <a:lnTo>
                    <a:pt x="128" y="90"/>
                  </a:lnTo>
                  <a:lnTo>
                    <a:pt x="128" y="90"/>
                  </a:lnTo>
                  <a:lnTo>
                    <a:pt x="134" y="110"/>
                  </a:lnTo>
                  <a:lnTo>
                    <a:pt x="134" y="110"/>
                  </a:lnTo>
                  <a:lnTo>
                    <a:pt x="136" y="130"/>
                  </a:lnTo>
                  <a:lnTo>
                    <a:pt x="136" y="130"/>
                  </a:lnTo>
                  <a:lnTo>
                    <a:pt x="134" y="152"/>
                  </a:lnTo>
                  <a:lnTo>
                    <a:pt x="134" y="152"/>
                  </a:lnTo>
                  <a:lnTo>
                    <a:pt x="128" y="170"/>
                  </a:lnTo>
                  <a:lnTo>
                    <a:pt x="128" y="170"/>
                  </a:lnTo>
                  <a:lnTo>
                    <a:pt x="118" y="190"/>
                  </a:lnTo>
                  <a:lnTo>
                    <a:pt x="118" y="190"/>
                  </a:lnTo>
                  <a:lnTo>
                    <a:pt x="106" y="206"/>
                  </a:lnTo>
                  <a:lnTo>
                    <a:pt x="106" y="206"/>
                  </a:lnTo>
                  <a:lnTo>
                    <a:pt x="104" y="208"/>
                  </a:lnTo>
                  <a:lnTo>
                    <a:pt x="104" y="208"/>
                  </a:lnTo>
                  <a:lnTo>
                    <a:pt x="102" y="208"/>
                  </a:lnTo>
                  <a:lnTo>
                    <a:pt x="90" y="200"/>
                  </a:lnTo>
                  <a:lnTo>
                    <a:pt x="90" y="200"/>
                  </a:lnTo>
                  <a:lnTo>
                    <a:pt x="94" y="196"/>
                  </a:lnTo>
                  <a:lnTo>
                    <a:pt x="94" y="196"/>
                  </a:lnTo>
                  <a:lnTo>
                    <a:pt x="106" y="182"/>
                  </a:lnTo>
                  <a:lnTo>
                    <a:pt x="116" y="166"/>
                  </a:lnTo>
                  <a:lnTo>
                    <a:pt x="116" y="166"/>
                  </a:lnTo>
                  <a:lnTo>
                    <a:pt x="120" y="148"/>
                  </a:lnTo>
                  <a:lnTo>
                    <a:pt x="120" y="148"/>
                  </a:lnTo>
                  <a:lnTo>
                    <a:pt x="122" y="130"/>
                  </a:lnTo>
                  <a:lnTo>
                    <a:pt x="122" y="130"/>
                  </a:lnTo>
                  <a:lnTo>
                    <a:pt x="120" y="114"/>
                  </a:lnTo>
                  <a:lnTo>
                    <a:pt x="116" y="96"/>
                  </a:lnTo>
                  <a:lnTo>
                    <a:pt x="116" y="96"/>
                  </a:lnTo>
                  <a:lnTo>
                    <a:pt x="106" y="80"/>
                  </a:lnTo>
                  <a:lnTo>
                    <a:pt x="106" y="80"/>
                  </a:lnTo>
                  <a:lnTo>
                    <a:pt x="94" y="66"/>
                  </a:lnTo>
                  <a:lnTo>
                    <a:pt x="94" y="66"/>
                  </a:lnTo>
                  <a:lnTo>
                    <a:pt x="90" y="62"/>
                  </a:lnTo>
                  <a:lnTo>
                    <a:pt x="90" y="62"/>
                  </a:lnTo>
                  <a:lnTo>
                    <a:pt x="86" y="58"/>
                  </a:lnTo>
                  <a:lnTo>
                    <a:pt x="98" y="48"/>
                  </a:lnTo>
                  <a:lnTo>
                    <a:pt x="98" y="48"/>
                  </a:lnTo>
                  <a:lnTo>
                    <a:pt x="102" y="52"/>
                  </a:lnTo>
                  <a:lnTo>
                    <a:pt x="102" y="52"/>
                  </a:lnTo>
                  <a:lnTo>
                    <a:pt x="106" y="56"/>
                  </a:lnTo>
                  <a:lnTo>
                    <a:pt x="106" y="56"/>
                  </a:lnTo>
                  <a:close/>
                  <a:moveTo>
                    <a:pt x="120" y="222"/>
                  </a:moveTo>
                  <a:lnTo>
                    <a:pt x="122" y="222"/>
                  </a:lnTo>
                  <a:lnTo>
                    <a:pt x="122" y="222"/>
                  </a:lnTo>
                  <a:lnTo>
                    <a:pt x="130" y="212"/>
                  </a:lnTo>
                  <a:lnTo>
                    <a:pt x="138" y="202"/>
                  </a:lnTo>
                  <a:lnTo>
                    <a:pt x="138" y="202"/>
                  </a:lnTo>
                  <a:lnTo>
                    <a:pt x="144" y="192"/>
                  </a:lnTo>
                  <a:lnTo>
                    <a:pt x="150" y="180"/>
                  </a:lnTo>
                  <a:lnTo>
                    <a:pt x="150" y="180"/>
                  </a:lnTo>
                  <a:lnTo>
                    <a:pt x="154" y="168"/>
                  </a:lnTo>
                  <a:lnTo>
                    <a:pt x="154" y="168"/>
                  </a:lnTo>
                  <a:lnTo>
                    <a:pt x="156" y="156"/>
                  </a:lnTo>
                  <a:lnTo>
                    <a:pt x="156" y="156"/>
                  </a:lnTo>
                  <a:lnTo>
                    <a:pt x="158" y="144"/>
                  </a:lnTo>
                  <a:lnTo>
                    <a:pt x="158" y="144"/>
                  </a:lnTo>
                  <a:lnTo>
                    <a:pt x="160" y="130"/>
                  </a:lnTo>
                  <a:lnTo>
                    <a:pt x="160" y="130"/>
                  </a:lnTo>
                  <a:lnTo>
                    <a:pt x="158" y="118"/>
                  </a:lnTo>
                  <a:lnTo>
                    <a:pt x="158" y="118"/>
                  </a:lnTo>
                  <a:lnTo>
                    <a:pt x="156" y="106"/>
                  </a:lnTo>
                  <a:lnTo>
                    <a:pt x="156" y="106"/>
                  </a:lnTo>
                  <a:lnTo>
                    <a:pt x="154" y="94"/>
                  </a:lnTo>
                  <a:lnTo>
                    <a:pt x="154" y="94"/>
                  </a:lnTo>
                  <a:lnTo>
                    <a:pt x="150" y="82"/>
                  </a:lnTo>
                  <a:lnTo>
                    <a:pt x="150" y="82"/>
                  </a:lnTo>
                  <a:lnTo>
                    <a:pt x="144" y="70"/>
                  </a:lnTo>
                  <a:lnTo>
                    <a:pt x="138" y="60"/>
                  </a:lnTo>
                  <a:lnTo>
                    <a:pt x="138" y="60"/>
                  </a:lnTo>
                  <a:lnTo>
                    <a:pt x="130" y="48"/>
                  </a:lnTo>
                  <a:lnTo>
                    <a:pt x="122" y="40"/>
                  </a:lnTo>
                  <a:lnTo>
                    <a:pt x="122" y="40"/>
                  </a:lnTo>
                  <a:lnTo>
                    <a:pt x="118" y="36"/>
                  </a:lnTo>
                  <a:lnTo>
                    <a:pt x="118" y="36"/>
                  </a:lnTo>
                  <a:lnTo>
                    <a:pt x="116" y="34"/>
                  </a:lnTo>
                  <a:lnTo>
                    <a:pt x="128" y="26"/>
                  </a:lnTo>
                  <a:lnTo>
                    <a:pt x="128" y="26"/>
                  </a:lnTo>
                  <a:lnTo>
                    <a:pt x="130" y="28"/>
                  </a:lnTo>
                  <a:lnTo>
                    <a:pt x="130" y="28"/>
                  </a:lnTo>
                  <a:lnTo>
                    <a:pt x="132" y="30"/>
                  </a:lnTo>
                  <a:lnTo>
                    <a:pt x="132" y="30"/>
                  </a:lnTo>
                  <a:lnTo>
                    <a:pt x="142" y="40"/>
                  </a:lnTo>
                  <a:lnTo>
                    <a:pt x="150" y="52"/>
                  </a:lnTo>
                  <a:lnTo>
                    <a:pt x="150" y="52"/>
                  </a:lnTo>
                  <a:lnTo>
                    <a:pt x="158" y="64"/>
                  </a:lnTo>
                  <a:lnTo>
                    <a:pt x="164" y="76"/>
                  </a:lnTo>
                  <a:lnTo>
                    <a:pt x="164" y="76"/>
                  </a:lnTo>
                  <a:lnTo>
                    <a:pt x="168" y="90"/>
                  </a:lnTo>
                  <a:lnTo>
                    <a:pt x="170" y="104"/>
                  </a:lnTo>
                  <a:lnTo>
                    <a:pt x="170" y="104"/>
                  </a:lnTo>
                  <a:lnTo>
                    <a:pt x="172" y="116"/>
                  </a:lnTo>
                  <a:lnTo>
                    <a:pt x="174" y="130"/>
                  </a:lnTo>
                  <a:lnTo>
                    <a:pt x="174" y="130"/>
                  </a:lnTo>
                  <a:lnTo>
                    <a:pt x="172" y="144"/>
                  </a:lnTo>
                  <a:lnTo>
                    <a:pt x="170" y="158"/>
                  </a:lnTo>
                  <a:lnTo>
                    <a:pt x="170" y="158"/>
                  </a:lnTo>
                  <a:lnTo>
                    <a:pt x="168" y="172"/>
                  </a:lnTo>
                  <a:lnTo>
                    <a:pt x="164" y="184"/>
                  </a:lnTo>
                  <a:lnTo>
                    <a:pt x="164" y="184"/>
                  </a:lnTo>
                  <a:lnTo>
                    <a:pt x="158" y="198"/>
                  </a:lnTo>
                  <a:lnTo>
                    <a:pt x="150" y="210"/>
                  </a:lnTo>
                  <a:lnTo>
                    <a:pt x="150" y="210"/>
                  </a:lnTo>
                  <a:lnTo>
                    <a:pt x="142" y="220"/>
                  </a:lnTo>
                  <a:lnTo>
                    <a:pt x="132" y="232"/>
                  </a:lnTo>
                  <a:lnTo>
                    <a:pt x="120" y="222"/>
                  </a:lnTo>
                  <a:close/>
                  <a:moveTo>
                    <a:pt x="160" y="2"/>
                  </a:moveTo>
                  <a:lnTo>
                    <a:pt x="160" y="2"/>
                  </a:lnTo>
                  <a:lnTo>
                    <a:pt x="172" y="16"/>
                  </a:lnTo>
                  <a:lnTo>
                    <a:pt x="182" y="30"/>
                  </a:lnTo>
                  <a:lnTo>
                    <a:pt x="182" y="30"/>
                  </a:lnTo>
                  <a:lnTo>
                    <a:pt x="192" y="46"/>
                  </a:lnTo>
                  <a:lnTo>
                    <a:pt x="200" y="62"/>
                  </a:lnTo>
                  <a:lnTo>
                    <a:pt x="200" y="62"/>
                  </a:lnTo>
                  <a:lnTo>
                    <a:pt x="206" y="78"/>
                  </a:lnTo>
                  <a:lnTo>
                    <a:pt x="210" y="96"/>
                  </a:lnTo>
                  <a:lnTo>
                    <a:pt x="210" y="96"/>
                  </a:lnTo>
                  <a:lnTo>
                    <a:pt x="212" y="114"/>
                  </a:lnTo>
                  <a:lnTo>
                    <a:pt x="212" y="130"/>
                  </a:lnTo>
                  <a:lnTo>
                    <a:pt x="212" y="130"/>
                  </a:lnTo>
                  <a:lnTo>
                    <a:pt x="212" y="148"/>
                  </a:lnTo>
                  <a:lnTo>
                    <a:pt x="210" y="164"/>
                  </a:lnTo>
                  <a:lnTo>
                    <a:pt x="210" y="164"/>
                  </a:lnTo>
                  <a:lnTo>
                    <a:pt x="206" y="180"/>
                  </a:lnTo>
                  <a:lnTo>
                    <a:pt x="200" y="198"/>
                  </a:lnTo>
                  <a:lnTo>
                    <a:pt x="200" y="198"/>
                  </a:lnTo>
                  <a:lnTo>
                    <a:pt x="194" y="212"/>
                  </a:lnTo>
                  <a:lnTo>
                    <a:pt x="184" y="228"/>
                  </a:lnTo>
                  <a:lnTo>
                    <a:pt x="184" y="228"/>
                  </a:lnTo>
                  <a:lnTo>
                    <a:pt x="174" y="242"/>
                  </a:lnTo>
                  <a:lnTo>
                    <a:pt x="162" y="256"/>
                  </a:lnTo>
                  <a:lnTo>
                    <a:pt x="152" y="248"/>
                  </a:lnTo>
                  <a:lnTo>
                    <a:pt x="152" y="248"/>
                  </a:lnTo>
                  <a:lnTo>
                    <a:pt x="162" y="236"/>
                  </a:lnTo>
                  <a:lnTo>
                    <a:pt x="162" y="236"/>
                  </a:lnTo>
                  <a:lnTo>
                    <a:pt x="170" y="224"/>
                  </a:lnTo>
                  <a:lnTo>
                    <a:pt x="170" y="224"/>
                  </a:lnTo>
                  <a:lnTo>
                    <a:pt x="178" y="210"/>
                  </a:lnTo>
                  <a:lnTo>
                    <a:pt x="186" y="194"/>
                  </a:lnTo>
                  <a:lnTo>
                    <a:pt x="186" y="194"/>
                  </a:lnTo>
                  <a:lnTo>
                    <a:pt x="192" y="178"/>
                  </a:lnTo>
                  <a:lnTo>
                    <a:pt x="192" y="178"/>
                  </a:lnTo>
                  <a:lnTo>
                    <a:pt x="196" y="162"/>
                  </a:lnTo>
                  <a:lnTo>
                    <a:pt x="196" y="162"/>
                  </a:lnTo>
                  <a:lnTo>
                    <a:pt x="198" y="146"/>
                  </a:lnTo>
                  <a:lnTo>
                    <a:pt x="198" y="146"/>
                  </a:lnTo>
                  <a:lnTo>
                    <a:pt x="198" y="130"/>
                  </a:lnTo>
                  <a:lnTo>
                    <a:pt x="198" y="130"/>
                  </a:lnTo>
                  <a:lnTo>
                    <a:pt x="198" y="114"/>
                  </a:lnTo>
                  <a:lnTo>
                    <a:pt x="198" y="114"/>
                  </a:lnTo>
                  <a:lnTo>
                    <a:pt x="196" y="98"/>
                  </a:lnTo>
                  <a:lnTo>
                    <a:pt x="196" y="98"/>
                  </a:lnTo>
                  <a:lnTo>
                    <a:pt x="192" y="82"/>
                  </a:lnTo>
                  <a:lnTo>
                    <a:pt x="192" y="82"/>
                  </a:lnTo>
                  <a:lnTo>
                    <a:pt x="186" y="68"/>
                  </a:lnTo>
                  <a:lnTo>
                    <a:pt x="186" y="68"/>
                  </a:lnTo>
                  <a:lnTo>
                    <a:pt x="178" y="52"/>
                  </a:lnTo>
                  <a:lnTo>
                    <a:pt x="178" y="52"/>
                  </a:lnTo>
                  <a:lnTo>
                    <a:pt x="170" y="38"/>
                  </a:lnTo>
                  <a:lnTo>
                    <a:pt x="170" y="38"/>
                  </a:lnTo>
                  <a:lnTo>
                    <a:pt x="160" y="24"/>
                  </a:lnTo>
                  <a:lnTo>
                    <a:pt x="148" y="12"/>
                  </a:lnTo>
                  <a:lnTo>
                    <a:pt x="148" y="12"/>
                  </a:lnTo>
                  <a:lnTo>
                    <a:pt x="148" y="10"/>
                  </a:lnTo>
                  <a:lnTo>
                    <a:pt x="148" y="10"/>
                  </a:lnTo>
                  <a:lnTo>
                    <a:pt x="148" y="10"/>
                  </a:lnTo>
                  <a:lnTo>
                    <a:pt x="158" y="0"/>
                  </a:lnTo>
                  <a:lnTo>
                    <a:pt x="158" y="0"/>
                  </a:lnTo>
                  <a:lnTo>
                    <a:pt x="158" y="2"/>
                  </a:lnTo>
                  <a:lnTo>
                    <a:pt x="158" y="2"/>
                  </a:lnTo>
                  <a:lnTo>
                    <a:pt x="160" y="2"/>
                  </a:lnTo>
                  <a:lnTo>
                    <a:pt x="160" y="2"/>
                  </a:ln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63" name="Freeform 131"/>
            <p:cNvSpPr>
              <a:spLocks noChangeAspect="1" noEditPoints="1"/>
            </p:cNvSpPr>
            <p:nvPr>
              <p:custDataLst>
                <p:custData r:id="rId4"/>
              </p:custDataLst>
            </p:nvPr>
          </p:nvSpPr>
          <p:spPr bwMode="auto">
            <a:xfrm>
              <a:off x="4576419" y="3479171"/>
              <a:ext cx="340241" cy="267244"/>
            </a:xfrm>
            <a:custGeom>
              <a:avLst/>
              <a:gdLst>
                <a:gd name="T0" fmla="*/ 62 w 275"/>
                <a:gd name="T1" fmla="*/ 5 h 216"/>
                <a:gd name="T2" fmla="*/ 62 w 275"/>
                <a:gd name="T3" fmla="*/ 212 h 216"/>
                <a:gd name="T4" fmla="*/ 0 w 275"/>
                <a:gd name="T5" fmla="*/ 212 h 216"/>
                <a:gd name="T6" fmla="*/ 0 w 275"/>
                <a:gd name="T7" fmla="*/ 5 h 216"/>
                <a:gd name="T8" fmla="*/ 62 w 275"/>
                <a:gd name="T9" fmla="*/ 5 h 216"/>
                <a:gd name="T10" fmla="*/ 50 w 275"/>
                <a:gd name="T11" fmla="*/ 29 h 216"/>
                <a:gd name="T12" fmla="*/ 12 w 275"/>
                <a:gd name="T13" fmla="*/ 29 h 216"/>
                <a:gd name="T14" fmla="*/ 12 w 275"/>
                <a:gd name="T15" fmla="*/ 41 h 216"/>
                <a:gd name="T16" fmla="*/ 50 w 275"/>
                <a:gd name="T17" fmla="*/ 41 h 216"/>
                <a:gd name="T18" fmla="*/ 50 w 275"/>
                <a:gd name="T19" fmla="*/ 29 h 216"/>
                <a:gd name="T20" fmla="*/ 50 w 275"/>
                <a:gd name="T21" fmla="*/ 53 h 216"/>
                <a:gd name="T22" fmla="*/ 12 w 275"/>
                <a:gd name="T23" fmla="*/ 53 h 216"/>
                <a:gd name="T24" fmla="*/ 12 w 275"/>
                <a:gd name="T25" fmla="*/ 66 h 216"/>
                <a:gd name="T26" fmla="*/ 50 w 275"/>
                <a:gd name="T27" fmla="*/ 66 h 216"/>
                <a:gd name="T28" fmla="*/ 50 w 275"/>
                <a:gd name="T29" fmla="*/ 53 h 216"/>
                <a:gd name="T30" fmla="*/ 134 w 275"/>
                <a:gd name="T31" fmla="*/ 5 h 216"/>
                <a:gd name="T32" fmla="*/ 134 w 275"/>
                <a:gd name="T33" fmla="*/ 212 h 216"/>
                <a:gd name="T34" fmla="*/ 74 w 275"/>
                <a:gd name="T35" fmla="*/ 212 h 216"/>
                <a:gd name="T36" fmla="*/ 74 w 275"/>
                <a:gd name="T37" fmla="*/ 5 h 216"/>
                <a:gd name="T38" fmla="*/ 134 w 275"/>
                <a:gd name="T39" fmla="*/ 5 h 216"/>
                <a:gd name="T40" fmla="*/ 122 w 275"/>
                <a:gd name="T41" fmla="*/ 29 h 216"/>
                <a:gd name="T42" fmla="*/ 86 w 275"/>
                <a:gd name="T43" fmla="*/ 29 h 216"/>
                <a:gd name="T44" fmla="*/ 86 w 275"/>
                <a:gd name="T45" fmla="*/ 41 h 216"/>
                <a:gd name="T46" fmla="*/ 122 w 275"/>
                <a:gd name="T47" fmla="*/ 41 h 216"/>
                <a:gd name="T48" fmla="*/ 122 w 275"/>
                <a:gd name="T49" fmla="*/ 29 h 216"/>
                <a:gd name="T50" fmla="*/ 122 w 275"/>
                <a:gd name="T51" fmla="*/ 53 h 216"/>
                <a:gd name="T52" fmla="*/ 86 w 275"/>
                <a:gd name="T53" fmla="*/ 53 h 216"/>
                <a:gd name="T54" fmla="*/ 86 w 275"/>
                <a:gd name="T55" fmla="*/ 66 h 216"/>
                <a:gd name="T56" fmla="*/ 122 w 275"/>
                <a:gd name="T57" fmla="*/ 66 h 216"/>
                <a:gd name="T58" fmla="*/ 122 w 275"/>
                <a:gd name="T59" fmla="*/ 53 h 216"/>
                <a:gd name="T60" fmla="*/ 275 w 275"/>
                <a:gd name="T61" fmla="*/ 195 h 216"/>
                <a:gd name="T62" fmla="*/ 218 w 275"/>
                <a:gd name="T63" fmla="*/ 216 h 216"/>
                <a:gd name="T64" fmla="*/ 147 w 275"/>
                <a:gd name="T65" fmla="*/ 21 h 216"/>
                <a:gd name="T66" fmla="*/ 204 w 275"/>
                <a:gd name="T67" fmla="*/ 0 h 216"/>
                <a:gd name="T68" fmla="*/ 275 w 275"/>
                <a:gd name="T69" fmla="*/ 19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5" h="216">
                  <a:moveTo>
                    <a:pt x="62" y="5"/>
                  </a:moveTo>
                  <a:lnTo>
                    <a:pt x="62" y="212"/>
                  </a:lnTo>
                  <a:lnTo>
                    <a:pt x="0" y="212"/>
                  </a:lnTo>
                  <a:lnTo>
                    <a:pt x="0" y="5"/>
                  </a:lnTo>
                  <a:lnTo>
                    <a:pt x="62" y="5"/>
                  </a:lnTo>
                  <a:close/>
                  <a:moveTo>
                    <a:pt x="50" y="29"/>
                  </a:moveTo>
                  <a:lnTo>
                    <a:pt x="12" y="29"/>
                  </a:lnTo>
                  <a:lnTo>
                    <a:pt x="12" y="41"/>
                  </a:lnTo>
                  <a:lnTo>
                    <a:pt x="50" y="41"/>
                  </a:lnTo>
                  <a:lnTo>
                    <a:pt x="50" y="29"/>
                  </a:lnTo>
                  <a:close/>
                  <a:moveTo>
                    <a:pt x="50" y="53"/>
                  </a:moveTo>
                  <a:lnTo>
                    <a:pt x="12" y="53"/>
                  </a:lnTo>
                  <a:lnTo>
                    <a:pt x="12" y="66"/>
                  </a:lnTo>
                  <a:lnTo>
                    <a:pt x="50" y="66"/>
                  </a:lnTo>
                  <a:lnTo>
                    <a:pt x="50" y="53"/>
                  </a:lnTo>
                  <a:close/>
                  <a:moveTo>
                    <a:pt x="134" y="5"/>
                  </a:moveTo>
                  <a:lnTo>
                    <a:pt x="134" y="212"/>
                  </a:lnTo>
                  <a:lnTo>
                    <a:pt x="74" y="212"/>
                  </a:lnTo>
                  <a:lnTo>
                    <a:pt x="74" y="5"/>
                  </a:lnTo>
                  <a:lnTo>
                    <a:pt x="134" y="5"/>
                  </a:lnTo>
                  <a:close/>
                  <a:moveTo>
                    <a:pt x="122" y="29"/>
                  </a:moveTo>
                  <a:lnTo>
                    <a:pt x="86" y="29"/>
                  </a:lnTo>
                  <a:lnTo>
                    <a:pt x="86" y="41"/>
                  </a:lnTo>
                  <a:lnTo>
                    <a:pt x="122" y="41"/>
                  </a:lnTo>
                  <a:lnTo>
                    <a:pt x="122" y="29"/>
                  </a:lnTo>
                  <a:close/>
                  <a:moveTo>
                    <a:pt x="122" y="53"/>
                  </a:moveTo>
                  <a:lnTo>
                    <a:pt x="86" y="53"/>
                  </a:lnTo>
                  <a:lnTo>
                    <a:pt x="86" y="66"/>
                  </a:lnTo>
                  <a:lnTo>
                    <a:pt x="122" y="66"/>
                  </a:lnTo>
                  <a:lnTo>
                    <a:pt x="122" y="53"/>
                  </a:lnTo>
                  <a:close/>
                  <a:moveTo>
                    <a:pt x="275" y="195"/>
                  </a:moveTo>
                  <a:lnTo>
                    <a:pt x="218" y="216"/>
                  </a:lnTo>
                  <a:lnTo>
                    <a:pt x="147" y="21"/>
                  </a:lnTo>
                  <a:lnTo>
                    <a:pt x="204" y="0"/>
                  </a:lnTo>
                  <a:lnTo>
                    <a:pt x="275" y="195"/>
                  </a:ln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grpSp>
          <p:nvGrpSpPr>
            <p:cNvPr id="64" name="Group 63"/>
            <p:cNvGrpSpPr/>
            <p:nvPr/>
          </p:nvGrpSpPr>
          <p:grpSpPr>
            <a:xfrm>
              <a:off x="5817717" y="1990739"/>
              <a:ext cx="256972" cy="381312"/>
              <a:chOff x="8785977" y="2372203"/>
              <a:chExt cx="482479" cy="715935"/>
            </a:xfrm>
            <a:solidFill>
              <a:srgbClr val="0072C6"/>
            </a:solidFill>
          </p:grpSpPr>
          <p:sp>
            <p:nvSpPr>
              <p:cNvPr id="83" name="Freeform 28"/>
              <p:cNvSpPr>
                <a:spLocks noEditPoints="1"/>
              </p:cNvSpPr>
              <p:nvPr/>
            </p:nvSpPr>
            <p:spPr bwMode="auto">
              <a:xfrm>
                <a:off x="8785977" y="2372203"/>
                <a:ext cx="482479" cy="715935"/>
              </a:xfrm>
              <a:custGeom>
                <a:avLst/>
                <a:gdLst>
                  <a:gd name="T0" fmla="*/ 90 w 93"/>
                  <a:gd name="T1" fmla="*/ 34 h 138"/>
                  <a:gd name="T2" fmla="*/ 86 w 93"/>
                  <a:gd name="T3" fmla="*/ 23 h 138"/>
                  <a:gd name="T4" fmla="*/ 79 w 93"/>
                  <a:gd name="T5" fmla="*/ 13 h 138"/>
                  <a:gd name="T6" fmla="*/ 69 w 93"/>
                  <a:gd name="T7" fmla="*/ 6 h 138"/>
                  <a:gd name="T8" fmla="*/ 58 w 93"/>
                  <a:gd name="T9" fmla="*/ 2 h 138"/>
                  <a:gd name="T10" fmla="*/ 46 w 93"/>
                  <a:gd name="T11" fmla="*/ 0 h 138"/>
                  <a:gd name="T12" fmla="*/ 35 w 93"/>
                  <a:gd name="T13" fmla="*/ 2 h 138"/>
                  <a:gd name="T14" fmla="*/ 24 w 93"/>
                  <a:gd name="T15" fmla="*/ 6 h 138"/>
                  <a:gd name="T16" fmla="*/ 14 w 93"/>
                  <a:gd name="T17" fmla="*/ 13 h 138"/>
                  <a:gd name="T18" fmla="*/ 7 w 93"/>
                  <a:gd name="T19" fmla="*/ 23 h 138"/>
                  <a:gd name="T20" fmla="*/ 2 w 93"/>
                  <a:gd name="T21" fmla="*/ 34 h 138"/>
                  <a:gd name="T22" fmla="*/ 0 w 93"/>
                  <a:gd name="T23" fmla="*/ 46 h 138"/>
                  <a:gd name="T24" fmla="*/ 2 w 93"/>
                  <a:gd name="T25" fmla="*/ 57 h 138"/>
                  <a:gd name="T26" fmla="*/ 7 w 93"/>
                  <a:gd name="T27" fmla="*/ 68 h 138"/>
                  <a:gd name="T28" fmla="*/ 14 w 93"/>
                  <a:gd name="T29" fmla="*/ 79 h 138"/>
                  <a:gd name="T30" fmla="*/ 21 w 93"/>
                  <a:gd name="T31" fmla="*/ 138 h 138"/>
                  <a:gd name="T32" fmla="*/ 71 w 93"/>
                  <a:gd name="T33" fmla="*/ 138 h 138"/>
                  <a:gd name="T34" fmla="*/ 79 w 93"/>
                  <a:gd name="T35" fmla="*/ 79 h 138"/>
                  <a:gd name="T36" fmla="*/ 86 w 93"/>
                  <a:gd name="T37" fmla="*/ 68 h 138"/>
                  <a:gd name="T38" fmla="*/ 90 w 93"/>
                  <a:gd name="T39" fmla="*/ 57 h 138"/>
                  <a:gd name="T40" fmla="*/ 93 w 93"/>
                  <a:gd name="T41" fmla="*/ 46 h 138"/>
                  <a:gd name="T42" fmla="*/ 46 w 93"/>
                  <a:gd name="T43" fmla="*/ 72 h 138"/>
                  <a:gd name="T44" fmla="*/ 41 w 93"/>
                  <a:gd name="T45" fmla="*/ 72 h 138"/>
                  <a:gd name="T46" fmla="*/ 32 w 93"/>
                  <a:gd name="T47" fmla="*/ 67 h 138"/>
                  <a:gd name="T48" fmla="*/ 25 w 93"/>
                  <a:gd name="T49" fmla="*/ 61 h 138"/>
                  <a:gd name="T50" fmla="*/ 21 w 93"/>
                  <a:gd name="T51" fmla="*/ 52 h 138"/>
                  <a:gd name="T52" fmla="*/ 20 w 93"/>
                  <a:gd name="T53" fmla="*/ 47 h 138"/>
                  <a:gd name="T54" fmla="*/ 23 w 93"/>
                  <a:gd name="T55" fmla="*/ 37 h 138"/>
                  <a:gd name="T56" fmla="*/ 28 w 93"/>
                  <a:gd name="T57" fmla="*/ 29 h 138"/>
                  <a:gd name="T58" fmla="*/ 36 w 93"/>
                  <a:gd name="T59" fmla="*/ 23 h 138"/>
                  <a:gd name="T60" fmla="*/ 46 w 93"/>
                  <a:gd name="T61" fmla="*/ 21 h 138"/>
                  <a:gd name="T62" fmla="*/ 52 w 93"/>
                  <a:gd name="T63" fmla="*/ 22 h 138"/>
                  <a:gd name="T64" fmla="*/ 61 w 93"/>
                  <a:gd name="T65" fmla="*/ 26 h 138"/>
                  <a:gd name="T66" fmla="*/ 68 w 93"/>
                  <a:gd name="T67" fmla="*/ 32 h 138"/>
                  <a:gd name="T68" fmla="*/ 71 w 93"/>
                  <a:gd name="T69" fmla="*/ 41 h 138"/>
                  <a:gd name="T70" fmla="*/ 72 w 93"/>
                  <a:gd name="T71" fmla="*/ 47 h 138"/>
                  <a:gd name="T72" fmla="*/ 70 w 93"/>
                  <a:gd name="T73" fmla="*/ 56 h 138"/>
                  <a:gd name="T74" fmla="*/ 64 w 93"/>
                  <a:gd name="T75" fmla="*/ 65 h 138"/>
                  <a:gd name="T76" fmla="*/ 56 w 93"/>
                  <a:gd name="T77" fmla="*/ 70 h 138"/>
                  <a:gd name="T78" fmla="*/ 46 w 93"/>
                  <a:gd name="T79" fmla="*/ 7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3" h="138">
                    <a:moveTo>
                      <a:pt x="80" y="41"/>
                    </a:moveTo>
                    <a:lnTo>
                      <a:pt x="90" y="34"/>
                    </a:lnTo>
                    <a:lnTo>
                      <a:pt x="78" y="32"/>
                    </a:lnTo>
                    <a:lnTo>
                      <a:pt x="86" y="23"/>
                    </a:lnTo>
                    <a:lnTo>
                      <a:pt x="73" y="24"/>
                    </a:lnTo>
                    <a:lnTo>
                      <a:pt x="79" y="13"/>
                    </a:lnTo>
                    <a:lnTo>
                      <a:pt x="68" y="19"/>
                    </a:lnTo>
                    <a:lnTo>
                      <a:pt x="69" y="6"/>
                    </a:lnTo>
                    <a:lnTo>
                      <a:pt x="60" y="14"/>
                    </a:lnTo>
                    <a:lnTo>
                      <a:pt x="58" y="2"/>
                    </a:lnTo>
                    <a:lnTo>
                      <a:pt x="51" y="12"/>
                    </a:lnTo>
                    <a:lnTo>
                      <a:pt x="46" y="0"/>
                    </a:lnTo>
                    <a:lnTo>
                      <a:pt x="42" y="12"/>
                    </a:lnTo>
                    <a:lnTo>
                      <a:pt x="35" y="2"/>
                    </a:lnTo>
                    <a:lnTo>
                      <a:pt x="33" y="14"/>
                    </a:lnTo>
                    <a:lnTo>
                      <a:pt x="24" y="6"/>
                    </a:lnTo>
                    <a:lnTo>
                      <a:pt x="25" y="19"/>
                    </a:lnTo>
                    <a:lnTo>
                      <a:pt x="14" y="13"/>
                    </a:lnTo>
                    <a:lnTo>
                      <a:pt x="19" y="24"/>
                    </a:lnTo>
                    <a:lnTo>
                      <a:pt x="7" y="23"/>
                    </a:lnTo>
                    <a:lnTo>
                      <a:pt x="15" y="32"/>
                    </a:lnTo>
                    <a:lnTo>
                      <a:pt x="2" y="34"/>
                    </a:lnTo>
                    <a:lnTo>
                      <a:pt x="12" y="41"/>
                    </a:lnTo>
                    <a:lnTo>
                      <a:pt x="0" y="46"/>
                    </a:lnTo>
                    <a:lnTo>
                      <a:pt x="12" y="50"/>
                    </a:lnTo>
                    <a:lnTo>
                      <a:pt x="2" y="57"/>
                    </a:lnTo>
                    <a:lnTo>
                      <a:pt x="15" y="59"/>
                    </a:lnTo>
                    <a:lnTo>
                      <a:pt x="7" y="68"/>
                    </a:lnTo>
                    <a:lnTo>
                      <a:pt x="19" y="67"/>
                    </a:lnTo>
                    <a:lnTo>
                      <a:pt x="14" y="79"/>
                    </a:lnTo>
                    <a:lnTo>
                      <a:pt x="21" y="75"/>
                    </a:lnTo>
                    <a:lnTo>
                      <a:pt x="21" y="138"/>
                    </a:lnTo>
                    <a:lnTo>
                      <a:pt x="46" y="113"/>
                    </a:lnTo>
                    <a:lnTo>
                      <a:pt x="71" y="138"/>
                    </a:lnTo>
                    <a:lnTo>
                      <a:pt x="71" y="75"/>
                    </a:lnTo>
                    <a:lnTo>
                      <a:pt x="79" y="79"/>
                    </a:lnTo>
                    <a:lnTo>
                      <a:pt x="73" y="67"/>
                    </a:lnTo>
                    <a:lnTo>
                      <a:pt x="86" y="68"/>
                    </a:lnTo>
                    <a:lnTo>
                      <a:pt x="78" y="59"/>
                    </a:lnTo>
                    <a:lnTo>
                      <a:pt x="90" y="57"/>
                    </a:lnTo>
                    <a:lnTo>
                      <a:pt x="80" y="50"/>
                    </a:lnTo>
                    <a:lnTo>
                      <a:pt x="93" y="46"/>
                    </a:lnTo>
                    <a:lnTo>
                      <a:pt x="80" y="41"/>
                    </a:lnTo>
                    <a:close/>
                    <a:moveTo>
                      <a:pt x="46" y="72"/>
                    </a:moveTo>
                    <a:lnTo>
                      <a:pt x="46" y="72"/>
                    </a:lnTo>
                    <a:lnTo>
                      <a:pt x="41" y="72"/>
                    </a:lnTo>
                    <a:lnTo>
                      <a:pt x="36" y="70"/>
                    </a:lnTo>
                    <a:lnTo>
                      <a:pt x="32" y="67"/>
                    </a:lnTo>
                    <a:lnTo>
                      <a:pt x="28" y="65"/>
                    </a:lnTo>
                    <a:lnTo>
                      <a:pt x="25" y="61"/>
                    </a:lnTo>
                    <a:lnTo>
                      <a:pt x="23" y="56"/>
                    </a:lnTo>
                    <a:lnTo>
                      <a:pt x="21" y="52"/>
                    </a:lnTo>
                    <a:lnTo>
                      <a:pt x="20" y="47"/>
                    </a:lnTo>
                    <a:lnTo>
                      <a:pt x="20" y="47"/>
                    </a:lnTo>
                    <a:lnTo>
                      <a:pt x="21" y="41"/>
                    </a:lnTo>
                    <a:lnTo>
                      <a:pt x="23" y="37"/>
                    </a:lnTo>
                    <a:lnTo>
                      <a:pt x="25" y="32"/>
                    </a:lnTo>
                    <a:lnTo>
                      <a:pt x="28" y="29"/>
                    </a:lnTo>
                    <a:lnTo>
                      <a:pt x="32" y="26"/>
                    </a:lnTo>
                    <a:lnTo>
                      <a:pt x="36" y="23"/>
                    </a:lnTo>
                    <a:lnTo>
                      <a:pt x="41" y="22"/>
                    </a:lnTo>
                    <a:lnTo>
                      <a:pt x="46" y="21"/>
                    </a:lnTo>
                    <a:lnTo>
                      <a:pt x="46" y="21"/>
                    </a:lnTo>
                    <a:lnTo>
                      <a:pt x="52" y="22"/>
                    </a:lnTo>
                    <a:lnTo>
                      <a:pt x="56" y="23"/>
                    </a:lnTo>
                    <a:lnTo>
                      <a:pt x="61" y="26"/>
                    </a:lnTo>
                    <a:lnTo>
                      <a:pt x="64" y="29"/>
                    </a:lnTo>
                    <a:lnTo>
                      <a:pt x="68" y="32"/>
                    </a:lnTo>
                    <a:lnTo>
                      <a:pt x="70" y="37"/>
                    </a:lnTo>
                    <a:lnTo>
                      <a:pt x="71" y="41"/>
                    </a:lnTo>
                    <a:lnTo>
                      <a:pt x="72" y="47"/>
                    </a:lnTo>
                    <a:lnTo>
                      <a:pt x="72" y="47"/>
                    </a:lnTo>
                    <a:lnTo>
                      <a:pt x="71" y="52"/>
                    </a:lnTo>
                    <a:lnTo>
                      <a:pt x="70" y="56"/>
                    </a:lnTo>
                    <a:lnTo>
                      <a:pt x="68" y="61"/>
                    </a:lnTo>
                    <a:lnTo>
                      <a:pt x="64" y="65"/>
                    </a:lnTo>
                    <a:lnTo>
                      <a:pt x="61" y="67"/>
                    </a:lnTo>
                    <a:lnTo>
                      <a:pt x="56" y="70"/>
                    </a:lnTo>
                    <a:lnTo>
                      <a:pt x="52" y="72"/>
                    </a:lnTo>
                    <a:lnTo>
                      <a:pt x="46" y="72"/>
                    </a:lnTo>
                    <a:lnTo>
                      <a:pt x="4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84" name="Freeform 29"/>
              <p:cNvSpPr>
                <a:spLocks/>
              </p:cNvSpPr>
              <p:nvPr/>
            </p:nvSpPr>
            <p:spPr bwMode="auto">
              <a:xfrm>
                <a:off x="8926053" y="2517465"/>
                <a:ext cx="197141" cy="197141"/>
              </a:xfrm>
              <a:custGeom>
                <a:avLst/>
                <a:gdLst>
                  <a:gd name="T0" fmla="*/ 19 w 38"/>
                  <a:gd name="T1" fmla="*/ 0 h 38"/>
                  <a:gd name="T2" fmla="*/ 19 w 38"/>
                  <a:gd name="T3" fmla="*/ 0 h 38"/>
                  <a:gd name="T4" fmla="*/ 16 w 38"/>
                  <a:gd name="T5" fmla="*/ 0 h 38"/>
                  <a:gd name="T6" fmla="*/ 11 w 38"/>
                  <a:gd name="T7" fmla="*/ 1 h 38"/>
                  <a:gd name="T8" fmla="*/ 9 w 38"/>
                  <a:gd name="T9" fmla="*/ 3 h 38"/>
                  <a:gd name="T10" fmla="*/ 6 w 38"/>
                  <a:gd name="T11" fmla="*/ 6 h 38"/>
                  <a:gd name="T12" fmla="*/ 4 w 38"/>
                  <a:gd name="T13" fmla="*/ 8 h 38"/>
                  <a:gd name="T14" fmla="*/ 1 w 38"/>
                  <a:gd name="T15" fmla="*/ 11 h 38"/>
                  <a:gd name="T16" fmla="*/ 0 w 38"/>
                  <a:gd name="T17" fmla="*/ 15 h 38"/>
                  <a:gd name="T18" fmla="*/ 0 w 38"/>
                  <a:gd name="T19" fmla="*/ 19 h 38"/>
                  <a:gd name="T20" fmla="*/ 0 w 38"/>
                  <a:gd name="T21" fmla="*/ 19 h 38"/>
                  <a:gd name="T22" fmla="*/ 0 w 38"/>
                  <a:gd name="T23" fmla="*/ 22 h 38"/>
                  <a:gd name="T24" fmla="*/ 1 w 38"/>
                  <a:gd name="T25" fmla="*/ 26 h 38"/>
                  <a:gd name="T26" fmla="*/ 4 w 38"/>
                  <a:gd name="T27" fmla="*/ 29 h 38"/>
                  <a:gd name="T28" fmla="*/ 6 w 38"/>
                  <a:gd name="T29" fmla="*/ 33 h 38"/>
                  <a:gd name="T30" fmla="*/ 9 w 38"/>
                  <a:gd name="T31" fmla="*/ 35 h 38"/>
                  <a:gd name="T32" fmla="*/ 11 w 38"/>
                  <a:gd name="T33" fmla="*/ 36 h 38"/>
                  <a:gd name="T34" fmla="*/ 16 w 38"/>
                  <a:gd name="T35" fmla="*/ 37 h 38"/>
                  <a:gd name="T36" fmla="*/ 19 w 38"/>
                  <a:gd name="T37" fmla="*/ 38 h 38"/>
                  <a:gd name="T38" fmla="*/ 19 w 38"/>
                  <a:gd name="T39" fmla="*/ 38 h 38"/>
                  <a:gd name="T40" fmla="*/ 23 w 38"/>
                  <a:gd name="T41" fmla="*/ 37 h 38"/>
                  <a:gd name="T42" fmla="*/ 27 w 38"/>
                  <a:gd name="T43" fmla="*/ 36 h 38"/>
                  <a:gd name="T44" fmla="*/ 29 w 38"/>
                  <a:gd name="T45" fmla="*/ 35 h 38"/>
                  <a:gd name="T46" fmla="*/ 33 w 38"/>
                  <a:gd name="T47" fmla="*/ 33 h 38"/>
                  <a:gd name="T48" fmla="*/ 35 w 38"/>
                  <a:gd name="T49" fmla="*/ 29 h 38"/>
                  <a:gd name="T50" fmla="*/ 37 w 38"/>
                  <a:gd name="T51" fmla="*/ 26 h 38"/>
                  <a:gd name="T52" fmla="*/ 38 w 38"/>
                  <a:gd name="T53" fmla="*/ 22 h 38"/>
                  <a:gd name="T54" fmla="*/ 38 w 38"/>
                  <a:gd name="T55" fmla="*/ 19 h 38"/>
                  <a:gd name="T56" fmla="*/ 38 w 38"/>
                  <a:gd name="T57" fmla="*/ 19 h 38"/>
                  <a:gd name="T58" fmla="*/ 38 w 38"/>
                  <a:gd name="T59" fmla="*/ 15 h 38"/>
                  <a:gd name="T60" fmla="*/ 37 w 38"/>
                  <a:gd name="T61" fmla="*/ 11 h 38"/>
                  <a:gd name="T62" fmla="*/ 35 w 38"/>
                  <a:gd name="T63" fmla="*/ 8 h 38"/>
                  <a:gd name="T64" fmla="*/ 33 w 38"/>
                  <a:gd name="T65" fmla="*/ 6 h 38"/>
                  <a:gd name="T66" fmla="*/ 29 w 38"/>
                  <a:gd name="T67" fmla="*/ 3 h 38"/>
                  <a:gd name="T68" fmla="*/ 27 w 38"/>
                  <a:gd name="T69" fmla="*/ 1 h 38"/>
                  <a:gd name="T70" fmla="*/ 23 w 38"/>
                  <a:gd name="T71" fmla="*/ 0 h 38"/>
                  <a:gd name="T72" fmla="*/ 19 w 38"/>
                  <a:gd name="T73" fmla="*/ 0 h 38"/>
                  <a:gd name="T74" fmla="*/ 19 w 38"/>
                  <a:gd name="T7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 h="38">
                    <a:moveTo>
                      <a:pt x="19" y="0"/>
                    </a:moveTo>
                    <a:lnTo>
                      <a:pt x="19" y="0"/>
                    </a:lnTo>
                    <a:lnTo>
                      <a:pt x="16" y="0"/>
                    </a:lnTo>
                    <a:lnTo>
                      <a:pt x="11" y="1"/>
                    </a:lnTo>
                    <a:lnTo>
                      <a:pt x="9" y="3"/>
                    </a:lnTo>
                    <a:lnTo>
                      <a:pt x="6" y="6"/>
                    </a:lnTo>
                    <a:lnTo>
                      <a:pt x="4" y="8"/>
                    </a:lnTo>
                    <a:lnTo>
                      <a:pt x="1" y="11"/>
                    </a:lnTo>
                    <a:lnTo>
                      <a:pt x="0" y="15"/>
                    </a:lnTo>
                    <a:lnTo>
                      <a:pt x="0" y="19"/>
                    </a:lnTo>
                    <a:lnTo>
                      <a:pt x="0" y="19"/>
                    </a:lnTo>
                    <a:lnTo>
                      <a:pt x="0" y="22"/>
                    </a:lnTo>
                    <a:lnTo>
                      <a:pt x="1" y="26"/>
                    </a:lnTo>
                    <a:lnTo>
                      <a:pt x="4" y="29"/>
                    </a:lnTo>
                    <a:lnTo>
                      <a:pt x="6" y="33"/>
                    </a:lnTo>
                    <a:lnTo>
                      <a:pt x="9" y="35"/>
                    </a:lnTo>
                    <a:lnTo>
                      <a:pt x="11" y="36"/>
                    </a:lnTo>
                    <a:lnTo>
                      <a:pt x="16" y="37"/>
                    </a:lnTo>
                    <a:lnTo>
                      <a:pt x="19" y="38"/>
                    </a:lnTo>
                    <a:lnTo>
                      <a:pt x="19" y="38"/>
                    </a:lnTo>
                    <a:lnTo>
                      <a:pt x="23" y="37"/>
                    </a:lnTo>
                    <a:lnTo>
                      <a:pt x="27" y="36"/>
                    </a:lnTo>
                    <a:lnTo>
                      <a:pt x="29" y="35"/>
                    </a:lnTo>
                    <a:lnTo>
                      <a:pt x="33" y="33"/>
                    </a:lnTo>
                    <a:lnTo>
                      <a:pt x="35" y="29"/>
                    </a:lnTo>
                    <a:lnTo>
                      <a:pt x="37" y="26"/>
                    </a:lnTo>
                    <a:lnTo>
                      <a:pt x="38" y="22"/>
                    </a:lnTo>
                    <a:lnTo>
                      <a:pt x="38" y="19"/>
                    </a:lnTo>
                    <a:lnTo>
                      <a:pt x="38" y="19"/>
                    </a:lnTo>
                    <a:lnTo>
                      <a:pt x="38" y="15"/>
                    </a:lnTo>
                    <a:lnTo>
                      <a:pt x="37" y="11"/>
                    </a:lnTo>
                    <a:lnTo>
                      <a:pt x="35" y="8"/>
                    </a:lnTo>
                    <a:lnTo>
                      <a:pt x="33" y="6"/>
                    </a:lnTo>
                    <a:lnTo>
                      <a:pt x="29" y="3"/>
                    </a:lnTo>
                    <a:lnTo>
                      <a:pt x="27" y="1"/>
                    </a:lnTo>
                    <a:lnTo>
                      <a:pt x="23" y="0"/>
                    </a:lnTo>
                    <a:lnTo>
                      <a:pt x="19" y="0"/>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grpSp>
        <p:grpSp>
          <p:nvGrpSpPr>
            <p:cNvPr id="65" name="Group 64"/>
            <p:cNvGrpSpPr>
              <a:grpSpLocks noChangeAspect="1"/>
            </p:cNvGrpSpPr>
            <p:nvPr>
              <p:custDataLst>
                <p:custData r:id="rId5"/>
              </p:custDataLst>
            </p:nvPr>
          </p:nvGrpSpPr>
          <p:grpSpPr>
            <a:xfrm>
              <a:off x="5989763" y="3481970"/>
              <a:ext cx="359056" cy="244464"/>
              <a:chOff x="7554913" y="3697288"/>
              <a:chExt cx="596900" cy="406400"/>
            </a:xfrm>
            <a:solidFill>
              <a:srgbClr val="0072C6"/>
            </a:solidFill>
          </p:grpSpPr>
          <p:sp>
            <p:nvSpPr>
              <p:cNvPr id="78" name="Freeform 16"/>
              <p:cNvSpPr>
                <a:spLocks noEditPoints="1"/>
              </p:cNvSpPr>
              <p:nvPr/>
            </p:nvSpPr>
            <p:spPr bwMode="auto">
              <a:xfrm>
                <a:off x="7554913" y="3697288"/>
                <a:ext cx="596900" cy="406400"/>
              </a:xfrm>
              <a:custGeom>
                <a:avLst/>
                <a:gdLst>
                  <a:gd name="T0" fmla="*/ 358 w 376"/>
                  <a:gd name="T1" fmla="*/ 0 h 256"/>
                  <a:gd name="T2" fmla="*/ 18 w 376"/>
                  <a:gd name="T3" fmla="*/ 0 h 256"/>
                  <a:gd name="T4" fmla="*/ 18 w 376"/>
                  <a:gd name="T5" fmla="*/ 0 h 256"/>
                  <a:gd name="T6" fmla="*/ 10 w 376"/>
                  <a:gd name="T7" fmla="*/ 2 h 256"/>
                  <a:gd name="T8" fmla="*/ 4 w 376"/>
                  <a:gd name="T9" fmla="*/ 6 h 256"/>
                  <a:gd name="T10" fmla="*/ 0 w 376"/>
                  <a:gd name="T11" fmla="*/ 12 h 256"/>
                  <a:gd name="T12" fmla="*/ 0 w 376"/>
                  <a:gd name="T13" fmla="*/ 18 h 256"/>
                  <a:gd name="T14" fmla="*/ 0 w 376"/>
                  <a:gd name="T15" fmla="*/ 236 h 256"/>
                  <a:gd name="T16" fmla="*/ 0 w 376"/>
                  <a:gd name="T17" fmla="*/ 236 h 256"/>
                  <a:gd name="T18" fmla="*/ 0 w 376"/>
                  <a:gd name="T19" fmla="*/ 244 h 256"/>
                  <a:gd name="T20" fmla="*/ 4 w 376"/>
                  <a:gd name="T21" fmla="*/ 250 h 256"/>
                  <a:gd name="T22" fmla="*/ 10 w 376"/>
                  <a:gd name="T23" fmla="*/ 254 h 256"/>
                  <a:gd name="T24" fmla="*/ 18 w 376"/>
                  <a:gd name="T25" fmla="*/ 256 h 256"/>
                  <a:gd name="T26" fmla="*/ 358 w 376"/>
                  <a:gd name="T27" fmla="*/ 256 h 256"/>
                  <a:gd name="T28" fmla="*/ 358 w 376"/>
                  <a:gd name="T29" fmla="*/ 256 h 256"/>
                  <a:gd name="T30" fmla="*/ 364 w 376"/>
                  <a:gd name="T31" fmla="*/ 254 h 256"/>
                  <a:gd name="T32" fmla="*/ 370 w 376"/>
                  <a:gd name="T33" fmla="*/ 250 h 256"/>
                  <a:gd name="T34" fmla="*/ 376 w 376"/>
                  <a:gd name="T35" fmla="*/ 244 h 256"/>
                  <a:gd name="T36" fmla="*/ 376 w 376"/>
                  <a:gd name="T37" fmla="*/ 236 h 256"/>
                  <a:gd name="T38" fmla="*/ 376 w 376"/>
                  <a:gd name="T39" fmla="*/ 18 h 256"/>
                  <a:gd name="T40" fmla="*/ 376 w 376"/>
                  <a:gd name="T41" fmla="*/ 18 h 256"/>
                  <a:gd name="T42" fmla="*/ 376 w 376"/>
                  <a:gd name="T43" fmla="*/ 12 h 256"/>
                  <a:gd name="T44" fmla="*/ 370 w 376"/>
                  <a:gd name="T45" fmla="*/ 6 h 256"/>
                  <a:gd name="T46" fmla="*/ 364 w 376"/>
                  <a:gd name="T47" fmla="*/ 2 h 256"/>
                  <a:gd name="T48" fmla="*/ 358 w 376"/>
                  <a:gd name="T49" fmla="*/ 0 h 256"/>
                  <a:gd name="T50" fmla="*/ 358 w 376"/>
                  <a:gd name="T51" fmla="*/ 0 h 256"/>
                  <a:gd name="T52" fmla="*/ 342 w 376"/>
                  <a:gd name="T53" fmla="*/ 224 h 256"/>
                  <a:gd name="T54" fmla="*/ 34 w 376"/>
                  <a:gd name="T55" fmla="*/ 224 h 256"/>
                  <a:gd name="T56" fmla="*/ 34 w 376"/>
                  <a:gd name="T57" fmla="*/ 30 h 256"/>
                  <a:gd name="T58" fmla="*/ 342 w 376"/>
                  <a:gd name="T59" fmla="*/ 30 h 256"/>
                  <a:gd name="T60" fmla="*/ 342 w 376"/>
                  <a:gd name="T61" fmla="*/ 22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6" h="256">
                    <a:moveTo>
                      <a:pt x="358" y="0"/>
                    </a:moveTo>
                    <a:lnTo>
                      <a:pt x="18" y="0"/>
                    </a:lnTo>
                    <a:lnTo>
                      <a:pt x="18" y="0"/>
                    </a:lnTo>
                    <a:lnTo>
                      <a:pt x="10" y="2"/>
                    </a:lnTo>
                    <a:lnTo>
                      <a:pt x="4" y="6"/>
                    </a:lnTo>
                    <a:lnTo>
                      <a:pt x="0" y="12"/>
                    </a:lnTo>
                    <a:lnTo>
                      <a:pt x="0" y="18"/>
                    </a:lnTo>
                    <a:lnTo>
                      <a:pt x="0" y="236"/>
                    </a:lnTo>
                    <a:lnTo>
                      <a:pt x="0" y="236"/>
                    </a:lnTo>
                    <a:lnTo>
                      <a:pt x="0" y="244"/>
                    </a:lnTo>
                    <a:lnTo>
                      <a:pt x="4" y="250"/>
                    </a:lnTo>
                    <a:lnTo>
                      <a:pt x="10" y="254"/>
                    </a:lnTo>
                    <a:lnTo>
                      <a:pt x="18" y="256"/>
                    </a:lnTo>
                    <a:lnTo>
                      <a:pt x="358" y="256"/>
                    </a:lnTo>
                    <a:lnTo>
                      <a:pt x="358" y="256"/>
                    </a:lnTo>
                    <a:lnTo>
                      <a:pt x="364" y="254"/>
                    </a:lnTo>
                    <a:lnTo>
                      <a:pt x="370" y="250"/>
                    </a:lnTo>
                    <a:lnTo>
                      <a:pt x="376" y="244"/>
                    </a:lnTo>
                    <a:lnTo>
                      <a:pt x="376" y="236"/>
                    </a:lnTo>
                    <a:lnTo>
                      <a:pt x="376" y="18"/>
                    </a:lnTo>
                    <a:lnTo>
                      <a:pt x="376" y="18"/>
                    </a:lnTo>
                    <a:lnTo>
                      <a:pt x="376" y="12"/>
                    </a:lnTo>
                    <a:lnTo>
                      <a:pt x="370" y="6"/>
                    </a:lnTo>
                    <a:lnTo>
                      <a:pt x="364" y="2"/>
                    </a:lnTo>
                    <a:lnTo>
                      <a:pt x="358" y="0"/>
                    </a:lnTo>
                    <a:lnTo>
                      <a:pt x="358" y="0"/>
                    </a:lnTo>
                    <a:close/>
                    <a:moveTo>
                      <a:pt x="342" y="224"/>
                    </a:moveTo>
                    <a:lnTo>
                      <a:pt x="34" y="224"/>
                    </a:lnTo>
                    <a:lnTo>
                      <a:pt x="34" y="30"/>
                    </a:lnTo>
                    <a:lnTo>
                      <a:pt x="342" y="30"/>
                    </a:lnTo>
                    <a:lnTo>
                      <a:pt x="342"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79" name="Freeform 17"/>
              <p:cNvSpPr>
                <a:spLocks/>
              </p:cNvSpPr>
              <p:nvPr/>
            </p:nvSpPr>
            <p:spPr bwMode="auto">
              <a:xfrm>
                <a:off x="7910513" y="3805238"/>
                <a:ext cx="117475" cy="187325"/>
              </a:xfrm>
              <a:custGeom>
                <a:avLst/>
                <a:gdLst>
                  <a:gd name="T0" fmla="*/ 18 w 74"/>
                  <a:gd name="T1" fmla="*/ 70 h 118"/>
                  <a:gd name="T2" fmla="*/ 18 w 74"/>
                  <a:gd name="T3" fmla="*/ 118 h 118"/>
                  <a:gd name="T4" fmla="*/ 36 w 74"/>
                  <a:gd name="T5" fmla="*/ 100 h 118"/>
                  <a:gd name="T6" fmla="*/ 56 w 74"/>
                  <a:gd name="T7" fmla="*/ 118 h 118"/>
                  <a:gd name="T8" fmla="*/ 56 w 74"/>
                  <a:gd name="T9" fmla="*/ 70 h 118"/>
                  <a:gd name="T10" fmla="*/ 56 w 74"/>
                  <a:gd name="T11" fmla="*/ 70 h 118"/>
                  <a:gd name="T12" fmla="*/ 62 w 74"/>
                  <a:gd name="T13" fmla="*/ 64 h 118"/>
                  <a:gd name="T14" fmla="*/ 68 w 74"/>
                  <a:gd name="T15" fmla="*/ 56 h 118"/>
                  <a:gd name="T16" fmla="*/ 72 w 74"/>
                  <a:gd name="T17" fmla="*/ 48 h 118"/>
                  <a:gd name="T18" fmla="*/ 74 w 74"/>
                  <a:gd name="T19" fmla="*/ 38 h 118"/>
                  <a:gd name="T20" fmla="*/ 74 w 74"/>
                  <a:gd name="T21" fmla="*/ 38 h 118"/>
                  <a:gd name="T22" fmla="*/ 72 w 74"/>
                  <a:gd name="T23" fmla="*/ 30 h 118"/>
                  <a:gd name="T24" fmla="*/ 70 w 74"/>
                  <a:gd name="T25" fmla="*/ 22 h 118"/>
                  <a:gd name="T26" fmla="*/ 68 w 74"/>
                  <a:gd name="T27" fmla="*/ 16 h 118"/>
                  <a:gd name="T28" fmla="*/ 62 w 74"/>
                  <a:gd name="T29" fmla="*/ 10 h 118"/>
                  <a:gd name="T30" fmla="*/ 58 w 74"/>
                  <a:gd name="T31" fmla="*/ 6 h 118"/>
                  <a:gd name="T32" fmla="*/ 50 w 74"/>
                  <a:gd name="T33" fmla="*/ 2 h 118"/>
                  <a:gd name="T34" fmla="*/ 44 w 74"/>
                  <a:gd name="T35" fmla="*/ 0 h 118"/>
                  <a:gd name="T36" fmla="*/ 36 w 74"/>
                  <a:gd name="T37" fmla="*/ 0 h 118"/>
                  <a:gd name="T38" fmla="*/ 36 w 74"/>
                  <a:gd name="T39" fmla="*/ 0 h 118"/>
                  <a:gd name="T40" fmla="*/ 28 w 74"/>
                  <a:gd name="T41" fmla="*/ 0 h 118"/>
                  <a:gd name="T42" fmla="*/ 22 w 74"/>
                  <a:gd name="T43" fmla="*/ 2 h 118"/>
                  <a:gd name="T44" fmla="*/ 16 w 74"/>
                  <a:gd name="T45" fmla="*/ 6 h 118"/>
                  <a:gd name="T46" fmla="*/ 10 w 74"/>
                  <a:gd name="T47" fmla="*/ 10 h 118"/>
                  <a:gd name="T48" fmla="*/ 6 w 74"/>
                  <a:gd name="T49" fmla="*/ 16 h 118"/>
                  <a:gd name="T50" fmla="*/ 2 w 74"/>
                  <a:gd name="T51" fmla="*/ 22 h 118"/>
                  <a:gd name="T52" fmla="*/ 0 w 74"/>
                  <a:gd name="T53" fmla="*/ 30 h 118"/>
                  <a:gd name="T54" fmla="*/ 0 w 74"/>
                  <a:gd name="T55" fmla="*/ 38 h 118"/>
                  <a:gd name="T56" fmla="*/ 0 w 74"/>
                  <a:gd name="T57" fmla="*/ 38 h 118"/>
                  <a:gd name="T58" fmla="*/ 0 w 74"/>
                  <a:gd name="T59" fmla="*/ 48 h 118"/>
                  <a:gd name="T60" fmla="*/ 4 w 74"/>
                  <a:gd name="T61" fmla="*/ 56 h 118"/>
                  <a:gd name="T62" fmla="*/ 10 w 74"/>
                  <a:gd name="T63" fmla="*/ 64 h 118"/>
                  <a:gd name="T64" fmla="*/ 18 w 74"/>
                  <a:gd name="T65" fmla="*/ 70 h 118"/>
                  <a:gd name="T66" fmla="*/ 18 w 74"/>
                  <a:gd name="T67" fmla="*/ 7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118">
                    <a:moveTo>
                      <a:pt x="18" y="70"/>
                    </a:moveTo>
                    <a:lnTo>
                      <a:pt x="18" y="118"/>
                    </a:lnTo>
                    <a:lnTo>
                      <a:pt x="36" y="100"/>
                    </a:lnTo>
                    <a:lnTo>
                      <a:pt x="56" y="118"/>
                    </a:lnTo>
                    <a:lnTo>
                      <a:pt x="56" y="70"/>
                    </a:lnTo>
                    <a:lnTo>
                      <a:pt x="56" y="70"/>
                    </a:lnTo>
                    <a:lnTo>
                      <a:pt x="62" y="64"/>
                    </a:lnTo>
                    <a:lnTo>
                      <a:pt x="68" y="56"/>
                    </a:lnTo>
                    <a:lnTo>
                      <a:pt x="72" y="48"/>
                    </a:lnTo>
                    <a:lnTo>
                      <a:pt x="74" y="38"/>
                    </a:lnTo>
                    <a:lnTo>
                      <a:pt x="74" y="38"/>
                    </a:lnTo>
                    <a:lnTo>
                      <a:pt x="72" y="30"/>
                    </a:lnTo>
                    <a:lnTo>
                      <a:pt x="70" y="22"/>
                    </a:lnTo>
                    <a:lnTo>
                      <a:pt x="68" y="16"/>
                    </a:lnTo>
                    <a:lnTo>
                      <a:pt x="62" y="10"/>
                    </a:lnTo>
                    <a:lnTo>
                      <a:pt x="58" y="6"/>
                    </a:lnTo>
                    <a:lnTo>
                      <a:pt x="50" y="2"/>
                    </a:lnTo>
                    <a:lnTo>
                      <a:pt x="44" y="0"/>
                    </a:lnTo>
                    <a:lnTo>
                      <a:pt x="36" y="0"/>
                    </a:lnTo>
                    <a:lnTo>
                      <a:pt x="36" y="0"/>
                    </a:lnTo>
                    <a:lnTo>
                      <a:pt x="28" y="0"/>
                    </a:lnTo>
                    <a:lnTo>
                      <a:pt x="22" y="2"/>
                    </a:lnTo>
                    <a:lnTo>
                      <a:pt x="16" y="6"/>
                    </a:lnTo>
                    <a:lnTo>
                      <a:pt x="10" y="10"/>
                    </a:lnTo>
                    <a:lnTo>
                      <a:pt x="6" y="16"/>
                    </a:lnTo>
                    <a:lnTo>
                      <a:pt x="2" y="22"/>
                    </a:lnTo>
                    <a:lnTo>
                      <a:pt x="0" y="30"/>
                    </a:lnTo>
                    <a:lnTo>
                      <a:pt x="0" y="38"/>
                    </a:lnTo>
                    <a:lnTo>
                      <a:pt x="0" y="38"/>
                    </a:lnTo>
                    <a:lnTo>
                      <a:pt x="0" y="48"/>
                    </a:lnTo>
                    <a:lnTo>
                      <a:pt x="4" y="56"/>
                    </a:lnTo>
                    <a:lnTo>
                      <a:pt x="10" y="64"/>
                    </a:lnTo>
                    <a:lnTo>
                      <a:pt x="18" y="70"/>
                    </a:lnTo>
                    <a:lnTo>
                      <a:pt x="18"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80" name="Rectangle 18"/>
              <p:cNvSpPr>
                <a:spLocks noChangeArrowheads="1"/>
              </p:cNvSpPr>
              <p:nvPr/>
            </p:nvSpPr>
            <p:spPr bwMode="auto">
              <a:xfrm>
                <a:off x="7694613" y="3808413"/>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81" name="Rectangle 19"/>
              <p:cNvSpPr>
                <a:spLocks noChangeArrowheads="1"/>
              </p:cNvSpPr>
              <p:nvPr/>
            </p:nvSpPr>
            <p:spPr bwMode="auto">
              <a:xfrm>
                <a:off x="7694613" y="3878263"/>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82" name="Rectangle 20"/>
              <p:cNvSpPr>
                <a:spLocks noChangeArrowheads="1"/>
              </p:cNvSpPr>
              <p:nvPr/>
            </p:nvSpPr>
            <p:spPr bwMode="auto">
              <a:xfrm>
                <a:off x="7694613" y="3951288"/>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grpSp>
        <p:grpSp>
          <p:nvGrpSpPr>
            <p:cNvPr id="66" name="Group 65"/>
            <p:cNvGrpSpPr/>
            <p:nvPr/>
          </p:nvGrpSpPr>
          <p:grpSpPr>
            <a:xfrm>
              <a:off x="4576010" y="2578029"/>
              <a:ext cx="1719157" cy="1164284"/>
              <a:chOff x="8933043" y="3080582"/>
              <a:chExt cx="1940444" cy="1314148"/>
            </a:xfrm>
          </p:grpSpPr>
          <p:sp>
            <p:nvSpPr>
              <p:cNvPr id="67" name="Freeform 12"/>
              <p:cNvSpPr>
                <a:spLocks/>
              </p:cNvSpPr>
              <p:nvPr/>
            </p:nvSpPr>
            <p:spPr bwMode="auto">
              <a:xfrm>
                <a:off x="10739663" y="3286670"/>
                <a:ext cx="133824" cy="211441"/>
              </a:xfrm>
              <a:custGeom>
                <a:avLst/>
                <a:gdLst>
                  <a:gd name="T0" fmla="*/ 102 w 107"/>
                  <a:gd name="T1" fmla="*/ 60 h 169"/>
                  <a:gd name="T2" fmla="*/ 96 w 107"/>
                  <a:gd name="T3" fmla="*/ 60 h 169"/>
                  <a:gd name="T4" fmla="*/ 101 w 107"/>
                  <a:gd name="T5" fmla="*/ 47 h 169"/>
                  <a:gd name="T6" fmla="*/ 97 w 107"/>
                  <a:gd name="T7" fmla="*/ 37 h 169"/>
                  <a:gd name="T8" fmla="*/ 94 w 107"/>
                  <a:gd name="T9" fmla="*/ 37 h 169"/>
                  <a:gd name="T10" fmla="*/ 98 w 107"/>
                  <a:gd name="T11" fmla="*/ 26 h 169"/>
                  <a:gd name="T12" fmla="*/ 93 w 107"/>
                  <a:gd name="T13" fmla="*/ 14 h 169"/>
                  <a:gd name="T14" fmla="*/ 86 w 107"/>
                  <a:gd name="T15" fmla="*/ 15 h 169"/>
                  <a:gd name="T16" fmla="*/ 86 w 107"/>
                  <a:gd name="T17" fmla="*/ 13 h 169"/>
                  <a:gd name="T18" fmla="*/ 81 w 107"/>
                  <a:gd name="T19" fmla="*/ 1 h 169"/>
                  <a:gd name="T20" fmla="*/ 69 w 107"/>
                  <a:gd name="T21" fmla="*/ 7 h 169"/>
                  <a:gd name="T22" fmla="*/ 50 w 107"/>
                  <a:gd name="T23" fmla="*/ 56 h 169"/>
                  <a:gd name="T24" fmla="*/ 44 w 107"/>
                  <a:gd name="T25" fmla="*/ 49 h 169"/>
                  <a:gd name="T26" fmla="*/ 29 w 107"/>
                  <a:gd name="T27" fmla="*/ 55 h 169"/>
                  <a:gd name="T28" fmla="*/ 28 w 107"/>
                  <a:gd name="T29" fmla="*/ 58 h 169"/>
                  <a:gd name="T30" fmla="*/ 16 w 107"/>
                  <a:gd name="T31" fmla="*/ 89 h 169"/>
                  <a:gd name="T32" fmla="*/ 7 w 107"/>
                  <a:gd name="T33" fmla="*/ 112 h 169"/>
                  <a:gd name="T34" fmla="*/ 7 w 107"/>
                  <a:gd name="T35" fmla="*/ 112 h 169"/>
                  <a:gd name="T36" fmla="*/ 29 w 107"/>
                  <a:gd name="T37" fmla="*/ 161 h 169"/>
                  <a:gd name="T38" fmla="*/ 79 w 107"/>
                  <a:gd name="T39" fmla="*/ 139 h 169"/>
                  <a:gd name="T40" fmla="*/ 79 w 107"/>
                  <a:gd name="T41" fmla="*/ 139 h 169"/>
                  <a:gd name="T42" fmla="*/ 89 w 107"/>
                  <a:gd name="T43" fmla="*/ 114 h 169"/>
                  <a:gd name="T44" fmla="*/ 99 w 107"/>
                  <a:gd name="T45" fmla="*/ 86 h 169"/>
                  <a:gd name="T46" fmla="*/ 106 w 107"/>
                  <a:gd name="T47" fmla="*/ 69 h 169"/>
                  <a:gd name="T48" fmla="*/ 102 w 107"/>
                  <a:gd name="T49" fmla="*/ 6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69">
                    <a:moveTo>
                      <a:pt x="102" y="60"/>
                    </a:moveTo>
                    <a:cubicBezTo>
                      <a:pt x="100" y="59"/>
                      <a:pt x="98" y="59"/>
                      <a:pt x="96" y="60"/>
                    </a:cubicBezTo>
                    <a:cubicBezTo>
                      <a:pt x="99" y="53"/>
                      <a:pt x="101" y="47"/>
                      <a:pt x="101" y="47"/>
                    </a:cubicBezTo>
                    <a:cubicBezTo>
                      <a:pt x="102" y="43"/>
                      <a:pt x="101" y="39"/>
                      <a:pt x="97" y="37"/>
                    </a:cubicBezTo>
                    <a:cubicBezTo>
                      <a:pt x="96" y="37"/>
                      <a:pt x="95" y="37"/>
                      <a:pt x="94" y="37"/>
                    </a:cubicBezTo>
                    <a:cubicBezTo>
                      <a:pt x="96" y="31"/>
                      <a:pt x="98" y="27"/>
                      <a:pt x="98" y="26"/>
                    </a:cubicBezTo>
                    <a:cubicBezTo>
                      <a:pt x="100" y="21"/>
                      <a:pt x="98" y="16"/>
                      <a:pt x="93" y="14"/>
                    </a:cubicBezTo>
                    <a:cubicBezTo>
                      <a:pt x="90" y="13"/>
                      <a:pt x="88" y="13"/>
                      <a:pt x="86" y="15"/>
                    </a:cubicBezTo>
                    <a:cubicBezTo>
                      <a:pt x="86" y="14"/>
                      <a:pt x="86" y="13"/>
                      <a:pt x="86" y="13"/>
                    </a:cubicBezTo>
                    <a:cubicBezTo>
                      <a:pt x="88" y="8"/>
                      <a:pt x="86" y="3"/>
                      <a:pt x="81" y="1"/>
                    </a:cubicBezTo>
                    <a:cubicBezTo>
                      <a:pt x="76" y="0"/>
                      <a:pt x="71" y="2"/>
                      <a:pt x="69" y="7"/>
                    </a:cubicBezTo>
                    <a:cubicBezTo>
                      <a:pt x="68" y="9"/>
                      <a:pt x="56" y="41"/>
                      <a:pt x="50" y="56"/>
                    </a:cubicBezTo>
                    <a:cubicBezTo>
                      <a:pt x="49" y="53"/>
                      <a:pt x="47" y="50"/>
                      <a:pt x="44" y="49"/>
                    </a:cubicBezTo>
                    <a:cubicBezTo>
                      <a:pt x="38" y="46"/>
                      <a:pt x="31" y="49"/>
                      <a:pt x="29" y="55"/>
                    </a:cubicBezTo>
                    <a:cubicBezTo>
                      <a:pt x="29" y="56"/>
                      <a:pt x="28" y="57"/>
                      <a:pt x="28" y="58"/>
                    </a:cubicBezTo>
                    <a:cubicBezTo>
                      <a:pt x="25" y="67"/>
                      <a:pt x="17" y="86"/>
                      <a:pt x="16" y="89"/>
                    </a:cubicBezTo>
                    <a:cubicBezTo>
                      <a:pt x="7" y="112"/>
                      <a:pt x="7" y="112"/>
                      <a:pt x="7" y="112"/>
                    </a:cubicBezTo>
                    <a:cubicBezTo>
                      <a:pt x="7" y="112"/>
                      <a:pt x="7" y="112"/>
                      <a:pt x="7" y="112"/>
                    </a:cubicBezTo>
                    <a:cubicBezTo>
                      <a:pt x="0" y="132"/>
                      <a:pt x="10" y="154"/>
                      <a:pt x="29" y="161"/>
                    </a:cubicBezTo>
                    <a:cubicBezTo>
                      <a:pt x="49" y="169"/>
                      <a:pt x="71" y="159"/>
                      <a:pt x="79" y="139"/>
                    </a:cubicBezTo>
                    <a:cubicBezTo>
                      <a:pt x="79" y="139"/>
                      <a:pt x="79" y="139"/>
                      <a:pt x="79" y="139"/>
                    </a:cubicBezTo>
                    <a:cubicBezTo>
                      <a:pt x="89" y="114"/>
                      <a:pt x="89" y="114"/>
                      <a:pt x="89" y="114"/>
                    </a:cubicBezTo>
                    <a:cubicBezTo>
                      <a:pt x="89" y="113"/>
                      <a:pt x="95" y="98"/>
                      <a:pt x="99" y="86"/>
                    </a:cubicBezTo>
                    <a:cubicBezTo>
                      <a:pt x="103" y="77"/>
                      <a:pt x="106" y="70"/>
                      <a:pt x="106" y="69"/>
                    </a:cubicBezTo>
                    <a:cubicBezTo>
                      <a:pt x="107" y="65"/>
                      <a:pt x="105" y="61"/>
                      <a:pt x="102" y="6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68" name="Freeform 13"/>
              <p:cNvSpPr>
                <a:spLocks/>
              </p:cNvSpPr>
              <p:nvPr/>
            </p:nvSpPr>
            <p:spPr bwMode="auto">
              <a:xfrm>
                <a:off x="8933043" y="3286670"/>
                <a:ext cx="136500" cy="211441"/>
              </a:xfrm>
              <a:custGeom>
                <a:avLst/>
                <a:gdLst>
                  <a:gd name="T0" fmla="*/ 5 w 107"/>
                  <a:gd name="T1" fmla="*/ 60 h 169"/>
                  <a:gd name="T2" fmla="*/ 11 w 107"/>
                  <a:gd name="T3" fmla="*/ 60 h 169"/>
                  <a:gd name="T4" fmla="*/ 6 w 107"/>
                  <a:gd name="T5" fmla="*/ 47 h 169"/>
                  <a:gd name="T6" fmla="*/ 10 w 107"/>
                  <a:gd name="T7" fmla="*/ 37 h 169"/>
                  <a:gd name="T8" fmla="*/ 13 w 107"/>
                  <a:gd name="T9" fmla="*/ 37 h 169"/>
                  <a:gd name="T10" fmla="*/ 9 w 107"/>
                  <a:gd name="T11" fmla="*/ 26 h 169"/>
                  <a:gd name="T12" fmla="*/ 14 w 107"/>
                  <a:gd name="T13" fmla="*/ 14 h 169"/>
                  <a:gd name="T14" fmla="*/ 21 w 107"/>
                  <a:gd name="T15" fmla="*/ 15 h 169"/>
                  <a:gd name="T16" fmla="*/ 21 w 107"/>
                  <a:gd name="T17" fmla="*/ 13 h 169"/>
                  <a:gd name="T18" fmla="*/ 26 w 107"/>
                  <a:gd name="T19" fmla="*/ 1 h 169"/>
                  <a:gd name="T20" fmla="*/ 38 w 107"/>
                  <a:gd name="T21" fmla="*/ 7 h 169"/>
                  <a:gd name="T22" fmla="*/ 57 w 107"/>
                  <a:gd name="T23" fmla="*/ 56 h 169"/>
                  <a:gd name="T24" fmla="*/ 63 w 107"/>
                  <a:gd name="T25" fmla="*/ 49 h 169"/>
                  <a:gd name="T26" fmla="*/ 78 w 107"/>
                  <a:gd name="T27" fmla="*/ 55 h 169"/>
                  <a:gd name="T28" fmla="*/ 79 w 107"/>
                  <a:gd name="T29" fmla="*/ 58 h 169"/>
                  <a:gd name="T30" fmla="*/ 91 w 107"/>
                  <a:gd name="T31" fmla="*/ 89 h 169"/>
                  <a:gd name="T32" fmla="*/ 100 w 107"/>
                  <a:gd name="T33" fmla="*/ 112 h 169"/>
                  <a:gd name="T34" fmla="*/ 100 w 107"/>
                  <a:gd name="T35" fmla="*/ 112 h 169"/>
                  <a:gd name="T36" fmla="*/ 78 w 107"/>
                  <a:gd name="T37" fmla="*/ 161 h 169"/>
                  <a:gd name="T38" fmla="*/ 28 w 107"/>
                  <a:gd name="T39" fmla="*/ 139 h 169"/>
                  <a:gd name="T40" fmla="*/ 28 w 107"/>
                  <a:gd name="T41" fmla="*/ 139 h 169"/>
                  <a:gd name="T42" fmla="*/ 18 w 107"/>
                  <a:gd name="T43" fmla="*/ 114 h 169"/>
                  <a:gd name="T44" fmla="*/ 8 w 107"/>
                  <a:gd name="T45" fmla="*/ 86 h 169"/>
                  <a:gd name="T46" fmla="*/ 1 w 107"/>
                  <a:gd name="T47" fmla="*/ 69 h 169"/>
                  <a:gd name="T48" fmla="*/ 5 w 107"/>
                  <a:gd name="T49" fmla="*/ 6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69">
                    <a:moveTo>
                      <a:pt x="5" y="60"/>
                    </a:moveTo>
                    <a:cubicBezTo>
                      <a:pt x="7" y="59"/>
                      <a:pt x="9" y="59"/>
                      <a:pt x="11" y="60"/>
                    </a:cubicBezTo>
                    <a:cubicBezTo>
                      <a:pt x="8" y="53"/>
                      <a:pt x="6" y="47"/>
                      <a:pt x="6" y="47"/>
                    </a:cubicBezTo>
                    <a:cubicBezTo>
                      <a:pt x="5" y="43"/>
                      <a:pt x="6" y="39"/>
                      <a:pt x="10" y="37"/>
                    </a:cubicBezTo>
                    <a:cubicBezTo>
                      <a:pt x="11" y="37"/>
                      <a:pt x="12" y="37"/>
                      <a:pt x="13" y="37"/>
                    </a:cubicBezTo>
                    <a:cubicBezTo>
                      <a:pt x="11" y="31"/>
                      <a:pt x="9" y="27"/>
                      <a:pt x="9" y="26"/>
                    </a:cubicBezTo>
                    <a:cubicBezTo>
                      <a:pt x="7" y="21"/>
                      <a:pt x="9" y="16"/>
                      <a:pt x="14" y="14"/>
                    </a:cubicBezTo>
                    <a:cubicBezTo>
                      <a:pt x="17" y="13"/>
                      <a:pt x="19" y="13"/>
                      <a:pt x="21" y="15"/>
                    </a:cubicBezTo>
                    <a:cubicBezTo>
                      <a:pt x="21" y="14"/>
                      <a:pt x="21" y="13"/>
                      <a:pt x="21" y="13"/>
                    </a:cubicBezTo>
                    <a:cubicBezTo>
                      <a:pt x="19" y="8"/>
                      <a:pt x="21" y="3"/>
                      <a:pt x="26" y="1"/>
                    </a:cubicBezTo>
                    <a:cubicBezTo>
                      <a:pt x="31" y="0"/>
                      <a:pt x="36" y="2"/>
                      <a:pt x="38" y="7"/>
                    </a:cubicBezTo>
                    <a:cubicBezTo>
                      <a:pt x="39" y="9"/>
                      <a:pt x="51" y="41"/>
                      <a:pt x="57" y="56"/>
                    </a:cubicBezTo>
                    <a:cubicBezTo>
                      <a:pt x="58" y="53"/>
                      <a:pt x="60" y="50"/>
                      <a:pt x="63" y="49"/>
                    </a:cubicBezTo>
                    <a:cubicBezTo>
                      <a:pt x="69" y="46"/>
                      <a:pt x="76" y="49"/>
                      <a:pt x="78" y="55"/>
                    </a:cubicBezTo>
                    <a:cubicBezTo>
                      <a:pt x="78" y="56"/>
                      <a:pt x="79" y="57"/>
                      <a:pt x="79" y="58"/>
                    </a:cubicBezTo>
                    <a:cubicBezTo>
                      <a:pt x="82" y="67"/>
                      <a:pt x="90" y="86"/>
                      <a:pt x="91" y="89"/>
                    </a:cubicBezTo>
                    <a:cubicBezTo>
                      <a:pt x="100" y="112"/>
                      <a:pt x="100" y="112"/>
                      <a:pt x="100" y="112"/>
                    </a:cubicBezTo>
                    <a:cubicBezTo>
                      <a:pt x="100" y="112"/>
                      <a:pt x="100" y="112"/>
                      <a:pt x="100" y="112"/>
                    </a:cubicBezTo>
                    <a:cubicBezTo>
                      <a:pt x="107" y="132"/>
                      <a:pt x="97" y="154"/>
                      <a:pt x="78" y="161"/>
                    </a:cubicBezTo>
                    <a:cubicBezTo>
                      <a:pt x="58" y="169"/>
                      <a:pt x="36" y="159"/>
                      <a:pt x="28" y="139"/>
                    </a:cubicBezTo>
                    <a:cubicBezTo>
                      <a:pt x="28" y="139"/>
                      <a:pt x="28" y="139"/>
                      <a:pt x="28" y="139"/>
                    </a:cubicBezTo>
                    <a:cubicBezTo>
                      <a:pt x="18" y="114"/>
                      <a:pt x="18" y="114"/>
                      <a:pt x="18" y="114"/>
                    </a:cubicBezTo>
                    <a:cubicBezTo>
                      <a:pt x="18" y="113"/>
                      <a:pt x="12" y="98"/>
                      <a:pt x="8" y="86"/>
                    </a:cubicBezTo>
                    <a:cubicBezTo>
                      <a:pt x="4" y="77"/>
                      <a:pt x="1" y="70"/>
                      <a:pt x="1" y="69"/>
                    </a:cubicBezTo>
                    <a:cubicBezTo>
                      <a:pt x="0" y="65"/>
                      <a:pt x="1" y="61"/>
                      <a:pt x="5" y="6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69" name="Freeform 14"/>
              <p:cNvSpPr>
                <a:spLocks/>
              </p:cNvSpPr>
              <p:nvPr/>
            </p:nvSpPr>
            <p:spPr bwMode="auto">
              <a:xfrm>
                <a:off x="8973190" y="3436553"/>
                <a:ext cx="1862826" cy="958177"/>
              </a:xfrm>
              <a:custGeom>
                <a:avLst/>
                <a:gdLst>
                  <a:gd name="T0" fmla="*/ 1400 w 1478"/>
                  <a:gd name="T1" fmla="*/ 0 h 762"/>
                  <a:gd name="T2" fmla="*/ 1292 w 1478"/>
                  <a:gd name="T3" fmla="*/ 133 h 762"/>
                  <a:gd name="T4" fmla="*/ 1072 w 1478"/>
                  <a:gd name="T5" fmla="*/ 178 h 762"/>
                  <a:gd name="T6" fmla="*/ 898 w 1478"/>
                  <a:gd name="T7" fmla="*/ 72 h 762"/>
                  <a:gd name="T8" fmla="*/ 579 w 1478"/>
                  <a:gd name="T9" fmla="*/ 74 h 762"/>
                  <a:gd name="T10" fmla="*/ 406 w 1478"/>
                  <a:gd name="T11" fmla="*/ 178 h 762"/>
                  <a:gd name="T12" fmla="*/ 185 w 1478"/>
                  <a:gd name="T13" fmla="*/ 133 h 762"/>
                  <a:gd name="T14" fmla="*/ 78 w 1478"/>
                  <a:gd name="T15" fmla="*/ 0 h 762"/>
                  <a:gd name="T16" fmla="*/ 0 w 1478"/>
                  <a:gd name="T17" fmla="*/ 31 h 762"/>
                  <a:gd name="T18" fmla="*/ 139 w 1478"/>
                  <a:gd name="T19" fmla="*/ 203 h 762"/>
                  <a:gd name="T20" fmla="*/ 349 w 1478"/>
                  <a:gd name="T21" fmla="*/ 268 h 762"/>
                  <a:gd name="T22" fmla="*/ 422 w 1478"/>
                  <a:gd name="T23" fmla="*/ 261 h 762"/>
                  <a:gd name="T24" fmla="*/ 579 w 1478"/>
                  <a:gd name="T25" fmla="*/ 190 h 762"/>
                  <a:gd name="T26" fmla="*/ 579 w 1478"/>
                  <a:gd name="T27" fmla="*/ 762 h 762"/>
                  <a:gd name="T28" fmla="*/ 898 w 1478"/>
                  <a:gd name="T29" fmla="*/ 762 h 762"/>
                  <a:gd name="T30" fmla="*/ 898 w 1478"/>
                  <a:gd name="T31" fmla="*/ 189 h 762"/>
                  <a:gd name="T32" fmla="*/ 1128 w 1478"/>
                  <a:gd name="T33" fmla="*/ 267 h 762"/>
                  <a:gd name="T34" fmla="*/ 1339 w 1478"/>
                  <a:gd name="T35" fmla="*/ 203 h 762"/>
                  <a:gd name="T36" fmla="*/ 1478 w 1478"/>
                  <a:gd name="T37" fmla="*/ 31 h 762"/>
                  <a:gd name="T38" fmla="*/ 1400 w 1478"/>
                  <a:gd name="T39" fmla="*/ 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8" h="762">
                    <a:moveTo>
                      <a:pt x="1400" y="0"/>
                    </a:moveTo>
                    <a:cubicBezTo>
                      <a:pt x="1378" y="54"/>
                      <a:pt x="1341" y="101"/>
                      <a:pt x="1292" y="133"/>
                    </a:cubicBezTo>
                    <a:cubicBezTo>
                      <a:pt x="1227" y="177"/>
                      <a:pt x="1149" y="193"/>
                      <a:pt x="1072" y="178"/>
                    </a:cubicBezTo>
                    <a:cubicBezTo>
                      <a:pt x="1002" y="165"/>
                      <a:pt x="941" y="127"/>
                      <a:pt x="898" y="72"/>
                    </a:cubicBezTo>
                    <a:cubicBezTo>
                      <a:pt x="579" y="74"/>
                      <a:pt x="579" y="74"/>
                      <a:pt x="579" y="74"/>
                    </a:cubicBezTo>
                    <a:cubicBezTo>
                      <a:pt x="535" y="128"/>
                      <a:pt x="475" y="165"/>
                      <a:pt x="406" y="178"/>
                    </a:cubicBezTo>
                    <a:cubicBezTo>
                      <a:pt x="329" y="193"/>
                      <a:pt x="250" y="177"/>
                      <a:pt x="185" y="133"/>
                    </a:cubicBezTo>
                    <a:cubicBezTo>
                      <a:pt x="137" y="101"/>
                      <a:pt x="99" y="54"/>
                      <a:pt x="78" y="0"/>
                    </a:cubicBezTo>
                    <a:cubicBezTo>
                      <a:pt x="0" y="31"/>
                      <a:pt x="0" y="31"/>
                      <a:pt x="0" y="31"/>
                    </a:cubicBezTo>
                    <a:cubicBezTo>
                      <a:pt x="28" y="101"/>
                      <a:pt x="76" y="161"/>
                      <a:pt x="139" y="203"/>
                    </a:cubicBezTo>
                    <a:cubicBezTo>
                      <a:pt x="202" y="246"/>
                      <a:pt x="274" y="268"/>
                      <a:pt x="349" y="268"/>
                    </a:cubicBezTo>
                    <a:cubicBezTo>
                      <a:pt x="373" y="268"/>
                      <a:pt x="397" y="265"/>
                      <a:pt x="422" y="261"/>
                    </a:cubicBezTo>
                    <a:cubicBezTo>
                      <a:pt x="480" y="249"/>
                      <a:pt x="533" y="225"/>
                      <a:pt x="579" y="190"/>
                    </a:cubicBezTo>
                    <a:cubicBezTo>
                      <a:pt x="579" y="762"/>
                      <a:pt x="579" y="762"/>
                      <a:pt x="579" y="762"/>
                    </a:cubicBezTo>
                    <a:cubicBezTo>
                      <a:pt x="898" y="762"/>
                      <a:pt x="898" y="762"/>
                      <a:pt x="898" y="762"/>
                    </a:cubicBezTo>
                    <a:cubicBezTo>
                      <a:pt x="898" y="189"/>
                      <a:pt x="898" y="189"/>
                      <a:pt x="898" y="189"/>
                    </a:cubicBezTo>
                    <a:cubicBezTo>
                      <a:pt x="964" y="241"/>
                      <a:pt x="1046" y="267"/>
                      <a:pt x="1128" y="267"/>
                    </a:cubicBezTo>
                    <a:cubicBezTo>
                      <a:pt x="1201" y="267"/>
                      <a:pt x="1274" y="247"/>
                      <a:pt x="1339" y="203"/>
                    </a:cubicBezTo>
                    <a:cubicBezTo>
                      <a:pt x="1402" y="161"/>
                      <a:pt x="1450" y="101"/>
                      <a:pt x="1478" y="31"/>
                    </a:cubicBezTo>
                    <a:lnTo>
                      <a:pt x="1400" y="0"/>
                    </a:lnTo>
                    <a:close/>
                  </a:path>
                </a:pathLst>
              </a:custGeom>
              <a:solidFill>
                <a:sysClr val="window" lastClr="FFFFFF">
                  <a:lumMod val="75000"/>
                </a:sysClr>
              </a:solidFill>
              <a:ln>
                <a:noFill/>
              </a:ln>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70" name="Freeform 15"/>
              <p:cNvSpPr>
                <a:spLocks/>
              </p:cNvSpPr>
              <p:nvPr/>
            </p:nvSpPr>
            <p:spPr bwMode="auto">
              <a:xfrm>
                <a:off x="8973190" y="3436552"/>
                <a:ext cx="1862827" cy="337236"/>
              </a:xfrm>
              <a:custGeom>
                <a:avLst/>
                <a:gdLst>
                  <a:gd name="T0" fmla="*/ 1128 w 1478"/>
                  <a:gd name="T1" fmla="*/ 267 h 268"/>
                  <a:gd name="T2" fmla="*/ 1339 w 1478"/>
                  <a:gd name="T3" fmla="*/ 203 h 268"/>
                  <a:gd name="T4" fmla="*/ 1478 w 1478"/>
                  <a:gd name="T5" fmla="*/ 31 h 268"/>
                  <a:gd name="T6" fmla="*/ 1400 w 1478"/>
                  <a:gd name="T7" fmla="*/ 0 h 268"/>
                  <a:gd name="T8" fmla="*/ 1292 w 1478"/>
                  <a:gd name="T9" fmla="*/ 133 h 268"/>
                  <a:gd name="T10" fmla="*/ 1072 w 1478"/>
                  <a:gd name="T11" fmla="*/ 178 h 268"/>
                  <a:gd name="T12" fmla="*/ 898 w 1478"/>
                  <a:gd name="T13" fmla="*/ 72 h 268"/>
                  <a:gd name="T14" fmla="*/ 579 w 1478"/>
                  <a:gd name="T15" fmla="*/ 74 h 268"/>
                  <a:gd name="T16" fmla="*/ 406 w 1478"/>
                  <a:gd name="T17" fmla="*/ 178 h 268"/>
                  <a:gd name="T18" fmla="*/ 185 w 1478"/>
                  <a:gd name="T19" fmla="*/ 133 h 268"/>
                  <a:gd name="T20" fmla="*/ 78 w 1478"/>
                  <a:gd name="T21" fmla="*/ 0 h 268"/>
                  <a:gd name="T22" fmla="*/ 0 w 1478"/>
                  <a:gd name="T23" fmla="*/ 31 h 268"/>
                  <a:gd name="T24" fmla="*/ 139 w 1478"/>
                  <a:gd name="T25" fmla="*/ 203 h 268"/>
                  <a:gd name="T26" fmla="*/ 349 w 1478"/>
                  <a:gd name="T27" fmla="*/ 268 h 268"/>
                  <a:gd name="T28" fmla="*/ 422 w 1478"/>
                  <a:gd name="T29" fmla="*/ 261 h 268"/>
                  <a:gd name="T30" fmla="*/ 579 w 1478"/>
                  <a:gd name="T31" fmla="*/ 190 h 268"/>
                  <a:gd name="T32" fmla="*/ 579 w 1478"/>
                  <a:gd name="T33" fmla="*/ 199 h 268"/>
                  <a:gd name="T34" fmla="*/ 613 w 1478"/>
                  <a:gd name="T35" fmla="*/ 85 h 268"/>
                  <a:gd name="T36" fmla="*/ 643 w 1478"/>
                  <a:gd name="T37" fmla="*/ 85 h 268"/>
                  <a:gd name="T38" fmla="*/ 713 w 1478"/>
                  <a:gd name="T39" fmla="*/ 135 h 268"/>
                  <a:gd name="T40" fmla="*/ 778 w 1478"/>
                  <a:gd name="T41" fmla="*/ 85 h 268"/>
                  <a:gd name="T42" fmla="*/ 835 w 1478"/>
                  <a:gd name="T43" fmla="*/ 85 h 268"/>
                  <a:gd name="T44" fmla="*/ 913 w 1478"/>
                  <a:gd name="T45" fmla="*/ 200 h 268"/>
                  <a:gd name="T46" fmla="*/ 1128 w 1478"/>
                  <a:gd name="T47" fmla="*/ 26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8" h="268">
                    <a:moveTo>
                      <a:pt x="1128" y="267"/>
                    </a:moveTo>
                    <a:cubicBezTo>
                      <a:pt x="1201" y="267"/>
                      <a:pt x="1274" y="247"/>
                      <a:pt x="1339" y="203"/>
                    </a:cubicBezTo>
                    <a:cubicBezTo>
                      <a:pt x="1402" y="161"/>
                      <a:pt x="1450" y="101"/>
                      <a:pt x="1478" y="31"/>
                    </a:cubicBezTo>
                    <a:cubicBezTo>
                      <a:pt x="1400" y="0"/>
                      <a:pt x="1400" y="0"/>
                      <a:pt x="1400" y="0"/>
                    </a:cubicBezTo>
                    <a:cubicBezTo>
                      <a:pt x="1378" y="54"/>
                      <a:pt x="1341" y="101"/>
                      <a:pt x="1292" y="133"/>
                    </a:cubicBezTo>
                    <a:cubicBezTo>
                      <a:pt x="1227" y="177"/>
                      <a:pt x="1149" y="193"/>
                      <a:pt x="1072" y="178"/>
                    </a:cubicBezTo>
                    <a:cubicBezTo>
                      <a:pt x="1002" y="165"/>
                      <a:pt x="941" y="127"/>
                      <a:pt x="898" y="72"/>
                    </a:cubicBezTo>
                    <a:cubicBezTo>
                      <a:pt x="579" y="74"/>
                      <a:pt x="579" y="74"/>
                      <a:pt x="579" y="74"/>
                    </a:cubicBezTo>
                    <a:cubicBezTo>
                      <a:pt x="535" y="128"/>
                      <a:pt x="475" y="165"/>
                      <a:pt x="406" y="178"/>
                    </a:cubicBezTo>
                    <a:cubicBezTo>
                      <a:pt x="329" y="193"/>
                      <a:pt x="250" y="177"/>
                      <a:pt x="185" y="133"/>
                    </a:cubicBezTo>
                    <a:cubicBezTo>
                      <a:pt x="137" y="101"/>
                      <a:pt x="99" y="54"/>
                      <a:pt x="78" y="0"/>
                    </a:cubicBezTo>
                    <a:cubicBezTo>
                      <a:pt x="0" y="31"/>
                      <a:pt x="0" y="31"/>
                      <a:pt x="0" y="31"/>
                    </a:cubicBezTo>
                    <a:cubicBezTo>
                      <a:pt x="28" y="101"/>
                      <a:pt x="76" y="161"/>
                      <a:pt x="139" y="203"/>
                    </a:cubicBezTo>
                    <a:cubicBezTo>
                      <a:pt x="202" y="246"/>
                      <a:pt x="274" y="268"/>
                      <a:pt x="349" y="268"/>
                    </a:cubicBezTo>
                    <a:cubicBezTo>
                      <a:pt x="373" y="268"/>
                      <a:pt x="397" y="265"/>
                      <a:pt x="422" y="261"/>
                    </a:cubicBezTo>
                    <a:cubicBezTo>
                      <a:pt x="480" y="249"/>
                      <a:pt x="533" y="225"/>
                      <a:pt x="579" y="190"/>
                    </a:cubicBezTo>
                    <a:cubicBezTo>
                      <a:pt x="579" y="199"/>
                      <a:pt x="579" y="199"/>
                      <a:pt x="579" y="199"/>
                    </a:cubicBezTo>
                    <a:cubicBezTo>
                      <a:pt x="613" y="85"/>
                      <a:pt x="613" y="85"/>
                      <a:pt x="613" y="85"/>
                    </a:cubicBezTo>
                    <a:cubicBezTo>
                      <a:pt x="643" y="85"/>
                      <a:pt x="643" y="85"/>
                      <a:pt x="643" y="85"/>
                    </a:cubicBezTo>
                    <a:cubicBezTo>
                      <a:pt x="713" y="135"/>
                      <a:pt x="713" y="135"/>
                      <a:pt x="713" y="135"/>
                    </a:cubicBezTo>
                    <a:cubicBezTo>
                      <a:pt x="778" y="85"/>
                      <a:pt x="778" y="85"/>
                      <a:pt x="778" y="85"/>
                    </a:cubicBezTo>
                    <a:cubicBezTo>
                      <a:pt x="835" y="85"/>
                      <a:pt x="835" y="85"/>
                      <a:pt x="835" y="85"/>
                    </a:cubicBezTo>
                    <a:cubicBezTo>
                      <a:pt x="913" y="200"/>
                      <a:pt x="913" y="200"/>
                      <a:pt x="913" y="200"/>
                    </a:cubicBezTo>
                    <a:cubicBezTo>
                      <a:pt x="976" y="244"/>
                      <a:pt x="1052" y="267"/>
                      <a:pt x="1128" y="267"/>
                    </a:cubicBez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71" name="Freeform 35"/>
              <p:cNvSpPr>
                <a:spLocks/>
              </p:cNvSpPr>
              <p:nvPr/>
            </p:nvSpPr>
            <p:spPr bwMode="auto">
              <a:xfrm>
                <a:off x="9481720" y="3080582"/>
                <a:ext cx="291736" cy="291736"/>
              </a:xfrm>
              <a:custGeom>
                <a:avLst/>
                <a:gdLst>
                  <a:gd name="T0" fmla="*/ 92 w 232"/>
                  <a:gd name="T1" fmla="*/ 232 h 232"/>
                  <a:gd name="T2" fmla="*/ 139 w 232"/>
                  <a:gd name="T3" fmla="*/ 0 h 232"/>
                  <a:gd name="T4" fmla="*/ 92 w 232"/>
                  <a:gd name="T5" fmla="*/ 232 h 232"/>
                </a:gdLst>
                <a:ahLst/>
                <a:cxnLst>
                  <a:cxn ang="0">
                    <a:pos x="T0" y="T1"/>
                  </a:cxn>
                  <a:cxn ang="0">
                    <a:pos x="T2" y="T3"/>
                  </a:cxn>
                  <a:cxn ang="0">
                    <a:pos x="T4" y="T5"/>
                  </a:cxn>
                </a:cxnLst>
                <a:rect l="0" t="0" r="r" b="b"/>
                <a:pathLst>
                  <a:path w="232" h="232">
                    <a:moveTo>
                      <a:pt x="92" y="232"/>
                    </a:moveTo>
                    <a:cubicBezTo>
                      <a:pt x="92" y="232"/>
                      <a:pt x="0" y="92"/>
                      <a:pt x="139" y="0"/>
                    </a:cubicBezTo>
                    <a:cubicBezTo>
                      <a:pt x="139" y="0"/>
                      <a:pt x="232" y="139"/>
                      <a:pt x="92" y="232"/>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72" name="Freeform 36"/>
              <p:cNvSpPr>
                <a:spLocks/>
              </p:cNvSpPr>
              <p:nvPr/>
            </p:nvSpPr>
            <p:spPr bwMode="auto">
              <a:xfrm>
                <a:off x="9444250" y="3152847"/>
                <a:ext cx="278353" cy="278353"/>
              </a:xfrm>
              <a:custGeom>
                <a:avLst/>
                <a:gdLst>
                  <a:gd name="T0" fmla="*/ 153 w 220"/>
                  <a:gd name="T1" fmla="*/ 221 h 221"/>
                  <a:gd name="T2" fmla="*/ 67 w 220"/>
                  <a:gd name="T3" fmla="*/ 0 h 221"/>
                  <a:gd name="T4" fmla="*/ 153 w 220"/>
                  <a:gd name="T5" fmla="*/ 221 h 221"/>
                </a:gdLst>
                <a:ahLst/>
                <a:cxnLst>
                  <a:cxn ang="0">
                    <a:pos x="T0" y="T1"/>
                  </a:cxn>
                  <a:cxn ang="0">
                    <a:pos x="T2" y="T3"/>
                  </a:cxn>
                  <a:cxn ang="0">
                    <a:pos x="T4" y="T5"/>
                  </a:cxn>
                </a:cxnLst>
                <a:rect l="0" t="0" r="r" b="b"/>
                <a:pathLst>
                  <a:path w="220" h="221">
                    <a:moveTo>
                      <a:pt x="153" y="221"/>
                    </a:moveTo>
                    <a:cubicBezTo>
                      <a:pt x="153" y="221"/>
                      <a:pt x="0" y="153"/>
                      <a:pt x="67" y="0"/>
                    </a:cubicBezTo>
                    <a:cubicBezTo>
                      <a:pt x="67" y="0"/>
                      <a:pt x="220" y="68"/>
                      <a:pt x="153" y="221"/>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73" name="Freeform 37"/>
              <p:cNvSpPr>
                <a:spLocks/>
              </p:cNvSpPr>
              <p:nvPr/>
            </p:nvSpPr>
            <p:spPr bwMode="auto">
              <a:xfrm>
                <a:off x="9529897" y="3292023"/>
                <a:ext cx="270324" cy="283706"/>
              </a:xfrm>
              <a:custGeom>
                <a:avLst/>
                <a:gdLst>
                  <a:gd name="T0" fmla="*/ 216 w 216"/>
                  <a:gd name="T1" fmla="*/ 156 h 224"/>
                  <a:gd name="T2" fmla="*/ 0 w 216"/>
                  <a:gd name="T3" fmla="*/ 61 h 224"/>
                  <a:gd name="T4" fmla="*/ 216 w 216"/>
                  <a:gd name="T5" fmla="*/ 156 h 224"/>
                </a:gdLst>
                <a:ahLst/>
                <a:cxnLst>
                  <a:cxn ang="0">
                    <a:pos x="T0" y="T1"/>
                  </a:cxn>
                  <a:cxn ang="0">
                    <a:pos x="T2" y="T3"/>
                  </a:cxn>
                  <a:cxn ang="0">
                    <a:pos x="T4" y="T5"/>
                  </a:cxn>
                </a:cxnLst>
                <a:rect l="0" t="0" r="r" b="b"/>
                <a:pathLst>
                  <a:path w="216" h="224">
                    <a:moveTo>
                      <a:pt x="216" y="156"/>
                    </a:moveTo>
                    <a:cubicBezTo>
                      <a:pt x="206" y="160"/>
                      <a:pt x="63" y="224"/>
                      <a:pt x="0" y="61"/>
                    </a:cubicBezTo>
                    <a:cubicBezTo>
                      <a:pt x="0" y="61"/>
                      <a:pt x="156" y="0"/>
                      <a:pt x="216" y="156"/>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74" name="Freeform 38"/>
              <p:cNvSpPr>
                <a:spLocks/>
              </p:cNvSpPr>
              <p:nvPr/>
            </p:nvSpPr>
            <p:spPr bwMode="auto">
              <a:xfrm>
                <a:off x="9596809" y="3281317"/>
                <a:ext cx="222147" cy="187353"/>
              </a:xfrm>
              <a:custGeom>
                <a:avLst/>
                <a:gdLst>
                  <a:gd name="T0" fmla="*/ 83 w 83"/>
                  <a:gd name="T1" fmla="*/ 31 h 70"/>
                  <a:gd name="T2" fmla="*/ 65 w 83"/>
                  <a:gd name="T3" fmla="*/ 70 h 70"/>
                  <a:gd name="T4" fmla="*/ 0 w 83"/>
                  <a:gd name="T5" fmla="*/ 39 h 70"/>
                  <a:gd name="T6" fmla="*/ 18 w 83"/>
                  <a:gd name="T7" fmla="*/ 0 h 70"/>
                  <a:gd name="T8" fmla="*/ 83 w 83"/>
                  <a:gd name="T9" fmla="*/ 31 h 70"/>
                </a:gdLst>
                <a:ahLst/>
                <a:cxnLst>
                  <a:cxn ang="0">
                    <a:pos x="T0" y="T1"/>
                  </a:cxn>
                  <a:cxn ang="0">
                    <a:pos x="T2" y="T3"/>
                  </a:cxn>
                  <a:cxn ang="0">
                    <a:pos x="T4" y="T5"/>
                  </a:cxn>
                  <a:cxn ang="0">
                    <a:pos x="T6" y="T7"/>
                  </a:cxn>
                  <a:cxn ang="0">
                    <a:pos x="T8" y="T9"/>
                  </a:cxn>
                </a:cxnLst>
                <a:rect l="0" t="0" r="r" b="b"/>
                <a:pathLst>
                  <a:path w="83" h="70">
                    <a:moveTo>
                      <a:pt x="83" y="31"/>
                    </a:moveTo>
                    <a:lnTo>
                      <a:pt x="65" y="70"/>
                    </a:lnTo>
                    <a:lnTo>
                      <a:pt x="0" y="39"/>
                    </a:lnTo>
                    <a:lnTo>
                      <a:pt x="18" y="0"/>
                    </a:lnTo>
                    <a:lnTo>
                      <a:pt x="83" y="31"/>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75" name="Freeform 39"/>
              <p:cNvSpPr>
                <a:spLocks/>
              </p:cNvSpPr>
              <p:nvPr/>
            </p:nvSpPr>
            <p:spPr bwMode="auto">
              <a:xfrm>
                <a:off x="9626250" y="3171582"/>
                <a:ext cx="372030" cy="414853"/>
              </a:xfrm>
              <a:custGeom>
                <a:avLst/>
                <a:gdLst>
                  <a:gd name="T0" fmla="*/ 17 w 296"/>
                  <a:gd name="T1" fmla="*/ 0 h 330"/>
                  <a:gd name="T2" fmla="*/ 15 w 296"/>
                  <a:gd name="T3" fmla="*/ 73 h 330"/>
                  <a:gd name="T4" fmla="*/ 0 w 296"/>
                  <a:gd name="T5" fmla="*/ 90 h 330"/>
                  <a:gd name="T6" fmla="*/ 84 w 296"/>
                  <a:gd name="T7" fmla="*/ 125 h 330"/>
                  <a:gd name="T8" fmla="*/ 90 w 296"/>
                  <a:gd name="T9" fmla="*/ 129 h 330"/>
                  <a:gd name="T10" fmla="*/ 109 w 296"/>
                  <a:gd name="T11" fmla="*/ 146 h 330"/>
                  <a:gd name="T12" fmla="*/ 101 w 296"/>
                  <a:gd name="T13" fmla="*/ 163 h 330"/>
                  <a:gd name="T14" fmla="*/ 88 w 296"/>
                  <a:gd name="T15" fmla="*/ 155 h 330"/>
                  <a:gd name="T16" fmla="*/ 61 w 296"/>
                  <a:gd name="T17" fmla="*/ 161 h 330"/>
                  <a:gd name="T18" fmla="*/ 67 w 296"/>
                  <a:gd name="T19" fmla="*/ 189 h 330"/>
                  <a:gd name="T20" fmla="*/ 89 w 296"/>
                  <a:gd name="T21" fmla="*/ 203 h 330"/>
                  <a:gd name="T22" fmla="*/ 122 w 296"/>
                  <a:gd name="T23" fmla="*/ 223 h 330"/>
                  <a:gd name="T24" fmla="*/ 132 w 296"/>
                  <a:gd name="T25" fmla="*/ 291 h 330"/>
                  <a:gd name="T26" fmla="*/ 201 w 296"/>
                  <a:gd name="T27" fmla="*/ 330 h 330"/>
                  <a:gd name="T28" fmla="*/ 248 w 296"/>
                  <a:gd name="T29" fmla="*/ 205 h 330"/>
                  <a:gd name="T30" fmla="*/ 282 w 296"/>
                  <a:gd name="T31" fmla="*/ 176 h 330"/>
                  <a:gd name="T32" fmla="*/ 296 w 296"/>
                  <a:gd name="T33" fmla="*/ 153 h 330"/>
                  <a:gd name="T34" fmla="*/ 208 w 296"/>
                  <a:gd name="T35" fmla="*/ 89 h 330"/>
                  <a:gd name="T36" fmla="*/ 223 w 296"/>
                  <a:gd name="T37" fmla="*/ 64 h 330"/>
                  <a:gd name="T38" fmla="*/ 17 w 296"/>
                  <a:gd name="T39"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6" h="330">
                    <a:moveTo>
                      <a:pt x="17" y="0"/>
                    </a:moveTo>
                    <a:cubicBezTo>
                      <a:pt x="30" y="20"/>
                      <a:pt x="30" y="48"/>
                      <a:pt x="15" y="73"/>
                    </a:cubicBezTo>
                    <a:cubicBezTo>
                      <a:pt x="10" y="79"/>
                      <a:pt x="6" y="85"/>
                      <a:pt x="0" y="90"/>
                    </a:cubicBezTo>
                    <a:cubicBezTo>
                      <a:pt x="27" y="95"/>
                      <a:pt x="56" y="107"/>
                      <a:pt x="84" y="125"/>
                    </a:cubicBezTo>
                    <a:cubicBezTo>
                      <a:pt x="86" y="126"/>
                      <a:pt x="88" y="127"/>
                      <a:pt x="90" y="129"/>
                    </a:cubicBezTo>
                    <a:cubicBezTo>
                      <a:pt x="101" y="139"/>
                      <a:pt x="109" y="146"/>
                      <a:pt x="109" y="146"/>
                    </a:cubicBezTo>
                    <a:cubicBezTo>
                      <a:pt x="106" y="152"/>
                      <a:pt x="104" y="158"/>
                      <a:pt x="101" y="163"/>
                    </a:cubicBezTo>
                    <a:cubicBezTo>
                      <a:pt x="96" y="160"/>
                      <a:pt x="91" y="156"/>
                      <a:pt x="88" y="155"/>
                    </a:cubicBezTo>
                    <a:cubicBezTo>
                      <a:pt x="79" y="149"/>
                      <a:pt x="67" y="152"/>
                      <a:pt x="61" y="161"/>
                    </a:cubicBezTo>
                    <a:cubicBezTo>
                      <a:pt x="55" y="171"/>
                      <a:pt x="58" y="183"/>
                      <a:pt x="67" y="189"/>
                    </a:cubicBezTo>
                    <a:cubicBezTo>
                      <a:pt x="71" y="191"/>
                      <a:pt x="85" y="200"/>
                      <a:pt x="89" y="203"/>
                    </a:cubicBezTo>
                    <a:cubicBezTo>
                      <a:pt x="90" y="203"/>
                      <a:pt x="122" y="223"/>
                      <a:pt x="122" y="223"/>
                    </a:cubicBezTo>
                    <a:cubicBezTo>
                      <a:pt x="122" y="239"/>
                      <a:pt x="132" y="291"/>
                      <a:pt x="132" y="291"/>
                    </a:cubicBezTo>
                    <a:cubicBezTo>
                      <a:pt x="201" y="330"/>
                      <a:pt x="201" y="330"/>
                      <a:pt x="201" y="330"/>
                    </a:cubicBezTo>
                    <a:cubicBezTo>
                      <a:pt x="248" y="205"/>
                      <a:pt x="248" y="205"/>
                      <a:pt x="248" y="205"/>
                    </a:cubicBezTo>
                    <a:cubicBezTo>
                      <a:pt x="260" y="195"/>
                      <a:pt x="273" y="191"/>
                      <a:pt x="282" y="176"/>
                    </a:cubicBezTo>
                    <a:cubicBezTo>
                      <a:pt x="287" y="168"/>
                      <a:pt x="293" y="162"/>
                      <a:pt x="296" y="153"/>
                    </a:cubicBezTo>
                    <a:cubicBezTo>
                      <a:pt x="208" y="89"/>
                      <a:pt x="208" y="89"/>
                      <a:pt x="208" y="89"/>
                    </a:cubicBezTo>
                    <a:cubicBezTo>
                      <a:pt x="223" y="64"/>
                      <a:pt x="223" y="64"/>
                      <a:pt x="223" y="64"/>
                    </a:cubicBezTo>
                    <a:lnTo>
                      <a:pt x="17" y="0"/>
                    </a:ln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76" name="Freeform 40"/>
              <p:cNvSpPr>
                <a:spLocks/>
              </p:cNvSpPr>
              <p:nvPr/>
            </p:nvSpPr>
            <p:spPr bwMode="auto">
              <a:xfrm>
                <a:off x="9778809" y="3259906"/>
                <a:ext cx="18735" cy="18735"/>
              </a:xfrm>
              <a:custGeom>
                <a:avLst/>
                <a:gdLst>
                  <a:gd name="T0" fmla="*/ 11 w 15"/>
                  <a:gd name="T1" fmla="*/ 2 h 16"/>
                  <a:gd name="T2" fmla="*/ 13 w 15"/>
                  <a:gd name="T3" fmla="*/ 12 h 16"/>
                  <a:gd name="T4" fmla="*/ 4 w 15"/>
                  <a:gd name="T5" fmla="*/ 14 h 16"/>
                  <a:gd name="T6" fmla="*/ 2 w 15"/>
                  <a:gd name="T7" fmla="*/ 5 h 16"/>
                  <a:gd name="T8" fmla="*/ 11 w 15"/>
                  <a:gd name="T9" fmla="*/ 2 h 16"/>
                </a:gdLst>
                <a:ahLst/>
                <a:cxnLst>
                  <a:cxn ang="0">
                    <a:pos x="T0" y="T1"/>
                  </a:cxn>
                  <a:cxn ang="0">
                    <a:pos x="T2" y="T3"/>
                  </a:cxn>
                  <a:cxn ang="0">
                    <a:pos x="T4" y="T5"/>
                  </a:cxn>
                  <a:cxn ang="0">
                    <a:pos x="T6" y="T7"/>
                  </a:cxn>
                  <a:cxn ang="0">
                    <a:pos x="T8" y="T9"/>
                  </a:cxn>
                </a:cxnLst>
                <a:rect l="0" t="0" r="r" b="b"/>
                <a:pathLst>
                  <a:path w="15" h="16">
                    <a:moveTo>
                      <a:pt x="11" y="2"/>
                    </a:moveTo>
                    <a:cubicBezTo>
                      <a:pt x="14" y="4"/>
                      <a:pt x="15" y="9"/>
                      <a:pt x="13" y="12"/>
                    </a:cubicBezTo>
                    <a:cubicBezTo>
                      <a:pt x="11" y="15"/>
                      <a:pt x="7" y="16"/>
                      <a:pt x="4" y="14"/>
                    </a:cubicBezTo>
                    <a:cubicBezTo>
                      <a:pt x="1" y="12"/>
                      <a:pt x="0" y="8"/>
                      <a:pt x="2" y="5"/>
                    </a:cubicBezTo>
                    <a:cubicBezTo>
                      <a:pt x="4" y="1"/>
                      <a:pt x="8" y="0"/>
                      <a:pt x="11" y="2"/>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77" name="Freeform 41"/>
              <p:cNvSpPr>
                <a:spLocks/>
              </p:cNvSpPr>
              <p:nvPr/>
            </p:nvSpPr>
            <p:spPr bwMode="auto">
              <a:xfrm>
                <a:off x="9816280" y="3356259"/>
                <a:ext cx="179324" cy="230177"/>
              </a:xfrm>
              <a:custGeom>
                <a:avLst/>
                <a:gdLst>
                  <a:gd name="T0" fmla="*/ 130 w 142"/>
                  <a:gd name="T1" fmla="*/ 0 h 184"/>
                  <a:gd name="T2" fmla="*/ 46 w 142"/>
                  <a:gd name="T3" fmla="*/ 69 h 184"/>
                  <a:gd name="T4" fmla="*/ 0 w 142"/>
                  <a:gd name="T5" fmla="*/ 59 h 184"/>
                  <a:gd name="T6" fmla="*/ 26 w 142"/>
                  <a:gd name="T7" fmla="*/ 171 h 184"/>
                  <a:gd name="T8" fmla="*/ 50 w 142"/>
                  <a:gd name="T9" fmla="*/ 184 h 184"/>
                  <a:gd name="T10" fmla="*/ 103 w 142"/>
                  <a:gd name="T11" fmla="*/ 137 h 184"/>
                  <a:gd name="T12" fmla="*/ 99 w 142"/>
                  <a:gd name="T13" fmla="*/ 75 h 184"/>
                  <a:gd name="T14" fmla="*/ 128 w 142"/>
                  <a:gd name="T15" fmla="*/ 38 h 184"/>
                  <a:gd name="T16" fmla="*/ 129 w 142"/>
                  <a:gd name="T17" fmla="*/ 33 h 184"/>
                  <a:gd name="T18" fmla="*/ 132 w 142"/>
                  <a:gd name="T19" fmla="*/ 31 h 184"/>
                  <a:gd name="T20" fmla="*/ 142 w 142"/>
                  <a:gd name="T21" fmla="*/ 7 h 184"/>
                  <a:gd name="T22" fmla="*/ 130 w 142"/>
                  <a:gd name="T2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184">
                    <a:moveTo>
                      <a:pt x="130" y="0"/>
                    </a:moveTo>
                    <a:cubicBezTo>
                      <a:pt x="46" y="69"/>
                      <a:pt x="46" y="69"/>
                      <a:pt x="46" y="69"/>
                    </a:cubicBezTo>
                    <a:cubicBezTo>
                      <a:pt x="0" y="59"/>
                      <a:pt x="0" y="59"/>
                      <a:pt x="0" y="59"/>
                    </a:cubicBezTo>
                    <a:cubicBezTo>
                      <a:pt x="26" y="171"/>
                      <a:pt x="26" y="171"/>
                      <a:pt x="26" y="171"/>
                    </a:cubicBezTo>
                    <a:cubicBezTo>
                      <a:pt x="50" y="184"/>
                      <a:pt x="50" y="184"/>
                      <a:pt x="50" y="184"/>
                    </a:cubicBezTo>
                    <a:cubicBezTo>
                      <a:pt x="103" y="137"/>
                      <a:pt x="103" y="137"/>
                      <a:pt x="103" y="137"/>
                    </a:cubicBezTo>
                    <a:cubicBezTo>
                      <a:pt x="99" y="75"/>
                      <a:pt x="99" y="75"/>
                      <a:pt x="99" y="75"/>
                    </a:cubicBezTo>
                    <a:cubicBezTo>
                      <a:pt x="110" y="64"/>
                      <a:pt x="120" y="52"/>
                      <a:pt x="128" y="38"/>
                    </a:cubicBezTo>
                    <a:cubicBezTo>
                      <a:pt x="128" y="36"/>
                      <a:pt x="128" y="35"/>
                      <a:pt x="129" y="33"/>
                    </a:cubicBezTo>
                    <a:cubicBezTo>
                      <a:pt x="130" y="32"/>
                      <a:pt x="131" y="32"/>
                      <a:pt x="132" y="31"/>
                    </a:cubicBezTo>
                    <a:cubicBezTo>
                      <a:pt x="136" y="23"/>
                      <a:pt x="139" y="15"/>
                      <a:pt x="142" y="7"/>
                    </a:cubicBezTo>
                    <a:lnTo>
                      <a:pt x="13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grpSp>
      </p:grpSp>
    </p:spTree>
    <p:extLst>
      <p:ext uri="{BB962C8B-B14F-4D97-AF65-F5344CB8AC3E}">
        <p14:creationId xmlns:p14="http://schemas.microsoft.com/office/powerpoint/2010/main" val="24877472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2" name="Rectangle 1"/>
          <p:cNvSpPr/>
          <p:nvPr/>
        </p:nvSpPr>
        <p:spPr bwMode="auto">
          <a:xfrm>
            <a:off x="8635870" y="0"/>
            <a:ext cx="3556129" cy="6858000"/>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2" hasCustomPrompt="1"/>
          </p:nvPr>
        </p:nvSpPr>
        <p:spPr>
          <a:xfrm>
            <a:off x="269239" y="2720520"/>
            <a:ext cx="8270507" cy="896552"/>
          </a:xfrm>
          <a:noFill/>
        </p:spPr>
        <p:txBody>
          <a:bodyPr lIns="91440" tIns="91440" rIns="91440" bIns="91440">
            <a:noAutofit/>
          </a:bodyPr>
          <a:lstStyle>
            <a:lvl1pPr marL="0" indent="0">
              <a:spcBef>
                <a:spcPts val="0"/>
              </a:spcBef>
              <a:buNone/>
              <a:defRPr sz="2745" spc="0" baseline="0">
                <a:gradFill>
                  <a:gsLst>
                    <a:gs pos="0">
                      <a:schemeClr val="tx1"/>
                    </a:gs>
                    <a:gs pos="100000">
                      <a:schemeClr val="tx1"/>
                    </a:gs>
                  </a:gsLst>
                  <a:lin ang="5400000" scaled="0"/>
                </a:gradFill>
                <a:latin typeface="+mj-lt"/>
              </a:defRPr>
            </a:lvl1pPr>
          </a:lstStyle>
          <a:p>
            <a:pPr lvl="0"/>
            <a:r>
              <a:rPr lang="en-US"/>
              <a:t>Speaker Name</a:t>
            </a:r>
          </a:p>
        </p:txBody>
      </p:sp>
      <p:sp>
        <p:nvSpPr>
          <p:cNvPr id="9" name="Title 1"/>
          <p:cNvSpPr>
            <a:spLocks noGrp="1"/>
          </p:cNvSpPr>
          <p:nvPr>
            <p:ph type="title" hasCustomPrompt="1"/>
          </p:nvPr>
        </p:nvSpPr>
        <p:spPr>
          <a:xfrm>
            <a:off x="269238" y="1644658"/>
            <a:ext cx="8270507" cy="1075862"/>
          </a:xfrm>
          <a:noFill/>
        </p:spPr>
        <p:txBody>
          <a:bodyPr lIns="91440" tIns="91440" rIns="91440" bIns="91440" anchor="t" anchorCtr="0"/>
          <a:lstStyle>
            <a:lvl1pPr>
              <a:defRPr sz="5882" spc="-78" baseline="0">
                <a:solidFill>
                  <a:srgbClr val="0072C6"/>
                </a:solidFill>
              </a:defRPr>
            </a:lvl1pPr>
          </a:lstStyle>
          <a:p>
            <a:r>
              <a:rPr lang="en-US"/>
              <a:t>Presentation title</a:t>
            </a: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invGray">
          <a:xfrm>
            <a:off x="343940" y="6043943"/>
            <a:ext cx="1613565" cy="345696"/>
          </a:xfrm>
          <a:prstGeom prst="rect">
            <a:avLst/>
          </a:prstGeom>
        </p:spPr>
      </p:pic>
      <p:grpSp>
        <p:nvGrpSpPr>
          <p:cNvPr id="49" name="Group 48"/>
          <p:cNvGrpSpPr/>
          <p:nvPr/>
        </p:nvGrpSpPr>
        <p:grpSpPr>
          <a:xfrm>
            <a:off x="9076073" y="1662045"/>
            <a:ext cx="2750426" cy="3533909"/>
            <a:chOff x="4173933" y="1990739"/>
            <a:chExt cx="2457160" cy="3156656"/>
          </a:xfrm>
        </p:grpSpPr>
        <p:sp>
          <p:nvSpPr>
            <p:cNvPr id="50" name="Freeform 8"/>
            <p:cNvSpPr>
              <a:spLocks noEditPoints="1"/>
            </p:cNvSpPr>
            <p:nvPr/>
          </p:nvSpPr>
          <p:spPr bwMode="auto">
            <a:xfrm>
              <a:off x="4825097" y="2367213"/>
              <a:ext cx="1197063" cy="1195470"/>
            </a:xfrm>
            <a:custGeom>
              <a:avLst/>
              <a:gdLst>
                <a:gd name="T0" fmla="*/ 670 w 1598"/>
                <a:gd name="T1" fmla="*/ 1577 h 1597"/>
                <a:gd name="T2" fmla="*/ 760 w 1598"/>
                <a:gd name="T3" fmla="*/ 1597 h 1597"/>
                <a:gd name="T4" fmla="*/ 917 w 1598"/>
                <a:gd name="T5" fmla="*/ 1569 h 1597"/>
                <a:gd name="T6" fmla="*/ 839 w 1598"/>
                <a:gd name="T7" fmla="*/ 1597 h 1597"/>
                <a:gd name="T8" fmla="*/ 516 w 1598"/>
                <a:gd name="T9" fmla="*/ 1535 h 1597"/>
                <a:gd name="T10" fmla="*/ 602 w 1598"/>
                <a:gd name="T11" fmla="*/ 1573 h 1597"/>
                <a:gd name="T12" fmla="*/ 1070 w 1598"/>
                <a:gd name="T13" fmla="*/ 1529 h 1597"/>
                <a:gd name="T14" fmla="*/ 997 w 1598"/>
                <a:gd name="T15" fmla="*/ 1573 h 1597"/>
                <a:gd name="T16" fmla="*/ 374 w 1598"/>
                <a:gd name="T17" fmla="*/ 1463 h 1597"/>
                <a:gd name="T18" fmla="*/ 452 w 1598"/>
                <a:gd name="T19" fmla="*/ 1517 h 1597"/>
                <a:gd name="T20" fmla="*/ 1211 w 1598"/>
                <a:gd name="T21" fmla="*/ 1460 h 1597"/>
                <a:gd name="T22" fmla="*/ 1147 w 1598"/>
                <a:gd name="T23" fmla="*/ 1517 h 1597"/>
                <a:gd name="T24" fmla="*/ 249 w 1598"/>
                <a:gd name="T25" fmla="*/ 1364 h 1597"/>
                <a:gd name="T26" fmla="*/ 317 w 1598"/>
                <a:gd name="T27" fmla="*/ 1433 h 1597"/>
                <a:gd name="T28" fmla="*/ 1336 w 1598"/>
                <a:gd name="T29" fmla="*/ 1363 h 1597"/>
                <a:gd name="T30" fmla="*/ 1282 w 1598"/>
                <a:gd name="T31" fmla="*/ 1432 h 1597"/>
                <a:gd name="T32" fmla="*/ 146 w 1598"/>
                <a:gd name="T33" fmla="*/ 1242 h 1597"/>
                <a:gd name="T34" fmla="*/ 201 w 1598"/>
                <a:gd name="T35" fmla="*/ 1323 h 1597"/>
                <a:gd name="T36" fmla="*/ 1438 w 1598"/>
                <a:gd name="T37" fmla="*/ 1244 h 1597"/>
                <a:gd name="T38" fmla="*/ 1398 w 1598"/>
                <a:gd name="T39" fmla="*/ 1323 h 1597"/>
                <a:gd name="T40" fmla="*/ 71 w 1598"/>
                <a:gd name="T41" fmla="*/ 1102 h 1597"/>
                <a:gd name="T42" fmla="*/ 110 w 1598"/>
                <a:gd name="T43" fmla="*/ 1192 h 1597"/>
                <a:gd name="T44" fmla="*/ 1515 w 1598"/>
                <a:gd name="T45" fmla="*/ 1106 h 1597"/>
                <a:gd name="T46" fmla="*/ 1489 w 1598"/>
                <a:gd name="T47" fmla="*/ 1192 h 1597"/>
                <a:gd name="T48" fmla="*/ 25 w 1598"/>
                <a:gd name="T49" fmla="*/ 949 h 1597"/>
                <a:gd name="T50" fmla="*/ 47 w 1598"/>
                <a:gd name="T51" fmla="*/ 1046 h 1597"/>
                <a:gd name="T52" fmla="*/ 1562 w 1598"/>
                <a:gd name="T53" fmla="*/ 956 h 1597"/>
                <a:gd name="T54" fmla="*/ 1552 w 1598"/>
                <a:gd name="T55" fmla="*/ 1045 h 1597"/>
                <a:gd name="T56" fmla="*/ 10 w 1598"/>
                <a:gd name="T57" fmla="*/ 790 h 1597"/>
                <a:gd name="T58" fmla="*/ 16 w 1598"/>
                <a:gd name="T59" fmla="*/ 890 h 1597"/>
                <a:gd name="T60" fmla="*/ 1574 w 1598"/>
                <a:gd name="T61" fmla="*/ 878 h 1597"/>
                <a:gd name="T62" fmla="*/ 1598 w 1598"/>
                <a:gd name="T63" fmla="*/ 797 h 1597"/>
                <a:gd name="T64" fmla="*/ 14 w 1598"/>
                <a:gd name="T65" fmla="*/ 730 h 1597"/>
                <a:gd name="T66" fmla="*/ 28 w 1598"/>
                <a:gd name="T67" fmla="*/ 631 h 1597"/>
                <a:gd name="T68" fmla="*/ 1584 w 1598"/>
                <a:gd name="T69" fmla="*/ 727 h 1597"/>
                <a:gd name="T70" fmla="*/ 1581 w 1598"/>
                <a:gd name="T71" fmla="*/ 637 h 1597"/>
                <a:gd name="T72" fmla="*/ 46 w 1598"/>
                <a:gd name="T73" fmla="*/ 574 h 1597"/>
                <a:gd name="T74" fmla="*/ 78 w 1598"/>
                <a:gd name="T75" fmla="*/ 480 h 1597"/>
                <a:gd name="T76" fmla="*/ 1551 w 1598"/>
                <a:gd name="T77" fmla="*/ 571 h 1597"/>
                <a:gd name="T78" fmla="*/ 1533 w 1598"/>
                <a:gd name="T79" fmla="*/ 482 h 1597"/>
                <a:gd name="T80" fmla="*/ 109 w 1598"/>
                <a:gd name="T81" fmla="*/ 427 h 1597"/>
                <a:gd name="T82" fmla="*/ 157 w 1598"/>
                <a:gd name="T83" fmla="*/ 341 h 1597"/>
                <a:gd name="T84" fmla="*/ 1488 w 1598"/>
                <a:gd name="T85" fmla="*/ 425 h 1597"/>
                <a:gd name="T86" fmla="*/ 1454 w 1598"/>
                <a:gd name="T87" fmla="*/ 341 h 1597"/>
                <a:gd name="T88" fmla="*/ 200 w 1598"/>
                <a:gd name="T89" fmla="*/ 296 h 1597"/>
                <a:gd name="T90" fmla="*/ 262 w 1598"/>
                <a:gd name="T91" fmla="*/ 221 h 1597"/>
                <a:gd name="T92" fmla="*/ 1396 w 1598"/>
                <a:gd name="T93" fmla="*/ 294 h 1597"/>
                <a:gd name="T94" fmla="*/ 1348 w 1598"/>
                <a:gd name="T95" fmla="*/ 219 h 1597"/>
                <a:gd name="T96" fmla="*/ 315 w 1598"/>
                <a:gd name="T97" fmla="*/ 186 h 1597"/>
                <a:gd name="T98" fmla="*/ 389 w 1598"/>
                <a:gd name="T99" fmla="*/ 125 h 1597"/>
                <a:gd name="T100" fmla="*/ 1281 w 1598"/>
                <a:gd name="T101" fmla="*/ 184 h 1597"/>
                <a:gd name="T102" fmla="*/ 1220 w 1598"/>
                <a:gd name="T103" fmla="*/ 120 h 1597"/>
                <a:gd name="T104" fmla="*/ 451 w 1598"/>
                <a:gd name="T105" fmla="*/ 101 h 1597"/>
                <a:gd name="T106" fmla="*/ 533 w 1598"/>
                <a:gd name="T107" fmla="*/ 56 h 1597"/>
                <a:gd name="T108" fmla="*/ 1145 w 1598"/>
                <a:gd name="T109" fmla="*/ 100 h 1597"/>
                <a:gd name="T110" fmla="*/ 1075 w 1598"/>
                <a:gd name="T111" fmla="*/ 49 h 1597"/>
                <a:gd name="T112" fmla="*/ 600 w 1598"/>
                <a:gd name="T113" fmla="*/ 46 h 1597"/>
                <a:gd name="T114" fmla="*/ 688 w 1598"/>
                <a:gd name="T115" fmla="*/ 18 h 1597"/>
                <a:gd name="T116" fmla="*/ 995 w 1598"/>
                <a:gd name="T117" fmla="*/ 45 h 1597"/>
                <a:gd name="T118" fmla="*/ 919 w 1598"/>
                <a:gd name="T119" fmla="*/ 9 h 1597"/>
                <a:gd name="T120" fmla="*/ 758 w 1598"/>
                <a:gd name="T121" fmla="*/ 21 h 1597"/>
                <a:gd name="T122" fmla="*/ 848 w 1598"/>
                <a:gd name="T123" fmla="*/ 12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8" h="1597">
                  <a:moveTo>
                    <a:pt x="760" y="1597"/>
                  </a:moveTo>
                  <a:cubicBezTo>
                    <a:pt x="759" y="1597"/>
                    <a:pt x="759" y="1597"/>
                    <a:pt x="759" y="1597"/>
                  </a:cubicBezTo>
                  <a:cubicBezTo>
                    <a:pt x="732" y="1595"/>
                    <a:pt x="705" y="1593"/>
                    <a:pt x="679" y="1589"/>
                  </a:cubicBezTo>
                  <a:cubicBezTo>
                    <a:pt x="673" y="1588"/>
                    <a:pt x="669" y="1583"/>
                    <a:pt x="670" y="1577"/>
                  </a:cubicBezTo>
                  <a:cubicBezTo>
                    <a:pt x="671" y="1572"/>
                    <a:pt x="676" y="1568"/>
                    <a:pt x="682" y="1569"/>
                  </a:cubicBezTo>
                  <a:cubicBezTo>
                    <a:pt x="707" y="1573"/>
                    <a:pt x="734" y="1575"/>
                    <a:pt x="760" y="1577"/>
                  </a:cubicBezTo>
                  <a:cubicBezTo>
                    <a:pt x="766" y="1577"/>
                    <a:pt x="770" y="1582"/>
                    <a:pt x="770" y="1587"/>
                  </a:cubicBezTo>
                  <a:cubicBezTo>
                    <a:pt x="769" y="1592"/>
                    <a:pt x="765" y="1597"/>
                    <a:pt x="760" y="1597"/>
                  </a:cubicBezTo>
                  <a:close/>
                  <a:moveTo>
                    <a:pt x="839" y="1597"/>
                  </a:moveTo>
                  <a:cubicBezTo>
                    <a:pt x="834" y="1597"/>
                    <a:pt x="830" y="1592"/>
                    <a:pt x="829" y="1587"/>
                  </a:cubicBezTo>
                  <a:cubicBezTo>
                    <a:pt x="829" y="1582"/>
                    <a:pt x="833" y="1577"/>
                    <a:pt x="839" y="1577"/>
                  </a:cubicBezTo>
                  <a:cubicBezTo>
                    <a:pt x="865" y="1575"/>
                    <a:pt x="892" y="1573"/>
                    <a:pt x="917" y="1569"/>
                  </a:cubicBezTo>
                  <a:cubicBezTo>
                    <a:pt x="923" y="1568"/>
                    <a:pt x="928" y="1572"/>
                    <a:pt x="929" y="1577"/>
                  </a:cubicBezTo>
                  <a:cubicBezTo>
                    <a:pt x="930" y="1583"/>
                    <a:pt x="926" y="1588"/>
                    <a:pt x="920" y="1588"/>
                  </a:cubicBezTo>
                  <a:cubicBezTo>
                    <a:pt x="894" y="1592"/>
                    <a:pt x="867" y="1595"/>
                    <a:pt x="840" y="1597"/>
                  </a:cubicBezTo>
                  <a:lnTo>
                    <a:pt x="839" y="1597"/>
                  </a:lnTo>
                  <a:close/>
                  <a:moveTo>
                    <a:pt x="602" y="1573"/>
                  </a:moveTo>
                  <a:cubicBezTo>
                    <a:pt x="601" y="1573"/>
                    <a:pt x="600" y="1573"/>
                    <a:pt x="599" y="1572"/>
                  </a:cubicBezTo>
                  <a:cubicBezTo>
                    <a:pt x="573" y="1566"/>
                    <a:pt x="547" y="1558"/>
                    <a:pt x="522" y="1548"/>
                  </a:cubicBezTo>
                  <a:cubicBezTo>
                    <a:pt x="517" y="1546"/>
                    <a:pt x="514" y="1541"/>
                    <a:pt x="516" y="1535"/>
                  </a:cubicBezTo>
                  <a:cubicBezTo>
                    <a:pt x="518" y="1530"/>
                    <a:pt x="524" y="1528"/>
                    <a:pt x="529" y="1530"/>
                  </a:cubicBezTo>
                  <a:cubicBezTo>
                    <a:pt x="554" y="1539"/>
                    <a:pt x="579" y="1547"/>
                    <a:pt x="604" y="1553"/>
                  </a:cubicBezTo>
                  <a:cubicBezTo>
                    <a:pt x="610" y="1554"/>
                    <a:pt x="613" y="1560"/>
                    <a:pt x="612" y="1565"/>
                  </a:cubicBezTo>
                  <a:cubicBezTo>
                    <a:pt x="610" y="1570"/>
                    <a:pt x="606" y="1573"/>
                    <a:pt x="602" y="1573"/>
                  </a:cubicBezTo>
                  <a:close/>
                  <a:moveTo>
                    <a:pt x="997" y="1573"/>
                  </a:moveTo>
                  <a:cubicBezTo>
                    <a:pt x="993" y="1573"/>
                    <a:pt x="989" y="1570"/>
                    <a:pt x="987" y="1565"/>
                  </a:cubicBezTo>
                  <a:cubicBezTo>
                    <a:pt x="986" y="1560"/>
                    <a:pt x="989" y="1554"/>
                    <a:pt x="995" y="1553"/>
                  </a:cubicBezTo>
                  <a:cubicBezTo>
                    <a:pt x="1020" y="1546"/>
                    <a:pt x="1045" y="1538"/>
                    <a:pt x="1070" y="1529"/>
                  </a:cubicBezTo>
                  <a:cubicBezTo>
                    <a:pt x="1075" y="1527"/>
                    <a:pt x="1081" y="1530"/>
                    <a:pt x="1083" y="1535"/>
                  </a:cubicBezTo>
                  <a:cubicBezTo>
                    <a:pt x="1085" y="1540"/>
                    <a:pt x="1082" y="1546"/>
                    <a:pt x="1077" y="1548"/>
                  </a:cubicBezTo>
                  <a:cubicBezTo>
                    <a:pt x="1052" y="1557"/>
                    <a:pt x="1026" y="1565"/>
                    <a:pt x="1000" y="1572"/>
                  </a:cubicBezTo>
                  <a:cubicBezTo>
                    <a:pt x="999" y="1572"/>
                    <a:pt x="998" y="1573"/>
                    <a:pt x="997" y="1573"/>
                  </a:cubicBezTo>
                  <a:close/>
                  <a:moveTo>
                    <a:pt x="452" y="1517"/>
                  </a:moveTo>
                  <a:cubicBezTo>
                    <a:pt x="451" y="1517"/>
                    <a:pt x="449" y="1517"/>
                    <a:pt x="448" y="1516"/>
                  </a:cubicBezTo>
                  <a:cubicBezTo>
                    <a:pt x="424" y="1505"/>
                    <a:pt x="400" y="1491"/>
                    <a:pt x="377" y="1477"/>
                  </a:cubicBezTo>
                  <a:cubicBezTo>
                    <a:pt x="372" y="1474"/>
                    <a:pt x="371" y="1468"/>
                    <a:pt x="374" y="1463"/>
                  </a:cubicBezTo>
                  <a:cubicBezTo>
                    <a:pt x="377" y="1459"/>
                    <a:pt x="383" y="1457"/>
                    <a:pt x="388" y="1460"/>
                  </a:cubicBezTo>
                  <a:cubicBezTo>
                    <a:pt x="410" y="1474"/>
                    <a:pt x="433" y="1487"/>
                    <a:pt x="457" y="1498"/>
                  </a:cubicBezTo>
                  <a:cubicBezTo>
                    <a:pt x="462" y="1501"/>
                    <a:pt x="464" y="1507"/>
                    <a:pt x="461" y="1512"/>
                  </a:cubicBezTo>
                  <a:cubicBezTo>
                    <a:pt x="459" y="1515"/>
                    <a:pt x="456" y="1517"/>
                    <a:pt x="452" y="1517"/>
                  </a:cubicBezTo>
                  <a:close/>
                  <a:moveTo>
                    <a:pt x="1147" y="1517"/>
                  </a:moveTo>
                  <a:cubicBezTo>
                    <a:pt x="1143" y="1517"/>
                    <a:pt x="1139" y="1515"/>
                    <a:pt x="1138" y="1511"/>
                  </a:cubicBezTo>
                  <a:cubicBezTo>
                    <a:pt x="1135" y="1506"/>
                    <a:pt x="1137" y="1501"/>
                    <a:pt x="1142" y="1498"/>
                  </a:cubicBezTo>
                  <a:cubicBezTo>
                    <a:pt x="1166" y="1487"/>
                    <a:pt x="1189" y="1474"/>
                    <a:pt x="1211" y="1460"/>
                  </a:cubicBezTo>
                  <a:cubicBezTo>
                    <a:pt x="1216" y="1457"/>
                    <a:pt x="1222" y="1458"/>
                    <a:pt x="1225" y="1463"/>
                  </a:cubicBezTo>
                  <a:cubicBezTo>
                    <a:pt x="1228" y="1468"/>
                    <a:pt x="1226" y="1474"/>
                    <a:pt x="1222" y="1477"/>
                  </a:cubicBezTo>
                  <a:cubicBezTo>
                    <a:pt x="1199" y="1491"/>
                    <a:pt x="1175" y="1504"/>
                    <a:pt x="1151" y="1516"/>
                  </a:cubicBezTo>
                  <a:cubicBezTo>
                    <a:pt x="1150" y="1517"/>
                    <a:pt x="1148" y="1517"/>
                    <a:pt x="1147" y="1517"/>
                  </a:cubicBezTo>
                  <a:close/>
                  <a:moveTo>
                    <a:pt x="317" y="1433"/>
                  </a:moveTo>
                  <a:cubicBezTo>
                    <a:pt x="315" y="1433"/>
                    <a:pt x="313" y="1432"/>
                    <a:pt x="311" y="1431"/>
                  </a:cubicBezTo>
                  <a:cubicBezTo>
                    <a:pt x="289" y="1414"/>
                    <a:pt x="269" y="1397"/>
                    <a:pt x="249" y="1378"/>
                  </a:cubicBezTo>
                  <a:cubicBezTo>
                    <a:pt x="245" y="1374"/>
                    <a:pt x="245" y="1368"/>
                    <a:pt x="249" y="1364"/>
                  </a:cubicBezTo>
                  <a:cubicBezTo>
                    <a:pt x="253" y="1360"/>
                    <a:pt x="259" y="1360"/>
                    <a:pt x="263" y="1364"/>
                  </a:cubicBezTo>
                  <a:cubicBezTo>
                    <a:pt x="282" y="1382"/>
                    <a:pt x="302" y="1399"/>
                    <a:pt x="323" y="1415"/>
                  </a:cubicBezTo>
                  <a:cubicBezTo>
                    <a:pt x="327" y="1418"/>
                    <a:pt x="328" y="1425"/>
                    <a:pt x="325" y="1429"/>
                  </a:cubicBezTo>
                  <a:cubicBezTo>
                    <a:pt x="323" y="1432"/>
                    <a:pt x="320" y="1433"/>
                    <a:pt x="317" y="1433"/>
                  </a:cubicBezTo>
                  <a:close/>
                  <a:moveTo>
                    <a:pt x="1282" y="1432"/>
                  </a:moveTo>
                  <a:cubicBezTo>
                    <a:pt x="1279" y="1432"/>
                    <a:pt x="1276" y="1431"/>
                    <a:pt x="1274" y="1429"/>
                  </a:cubicBezTo>
                  <a:cubicBezTo>
                    <a:pt x="1271" y="1424"/>
                    <a:pt x="1271" y="1418"/>
                    <a:pt x="1276" y="1415"/>
                  </a:cubicBezTo>
                  <a:cubicBezTo>
                    <a:pt x="1297" y="1399"/>
                    <a:pt x="1317" y="1381"/>
                    <a:pt x="1336" y="1363"/>
                  </a:cubicBezTo>
                  <a:cubicBezTo>
                    <a:pt x="1340" y="1359"/>
                    <a:pt x="1346" y="1360"/>
                    <a:pt x="1350" y="1364"/>
                  </a:cubicBezTo>
                  <a:cubicBezTo>
                    <a:pt x="1354" y="1368"/>
                    <a:pt x="1353" y="1374"/>
                    <a:pt x="1349" y="1378"/>
                  </a:cubicBezTo>
                  <a:cubicBezTo>
                    <a:pt x="1330" y="1396"/>
                    <a:pt x="1309" y="1414"/>
                    <a:pt x="1288" y="1430"/>
                  </a:cubicBezTo>
                  <a:cubicBezTo>
                    <a:pt x="1286" y="1432"/>
                    <a:pt x="1284" y="1432"/>
                    <a:pt x="1282" y="1432"/>
                  </a:cubicBezTo>
                  <a:close/>
                  <a:moveTo>
                    <a:pt x="201" y="1323"/>
                  </a:moveTo>
                  <a:cubicBezTo>
                    <a:pt x="198" y="1323"/>
                    <a:pt x="196" y="1322"/>
                    <a:pt x="194" y="1320"/>
                  </a:cubicBezTo>
                  <a:cubicBezTo>
                    <a:pt x="176" y="1299"/>
                    <a:pt x="159" y="1278"/>
                    <a:pt x="144" y="1256"/>
                  </a:cubicBezTo>
                  <a:cubicBezTo>
                    <a:pt x="141" y="1251"/>
                    <a:pt x="142" y="1245"/>
                    <a:pt x="146" y="1242"/>
                  </a:cubicBezTo>
                  <a:cubicBezTo>
                    <a:pt x="151" y="1239"/>
                    <a:pt x="157" y="1240"/>
                    <a:pt x="160" y="1244"/>
                  </a:cubicBezTo>
                  <a:cubicBezTo>
                    <a:pt x="175" y="1266"/>
                    <a:pt x="192" y="1287"/>
                    <a:pt x="209" y="1307"/>
                  </a:cubicBezTo>
                  <a:cubicBezTo>
                    <a:pt x="212" y="1311"/>
                    <a:pt x="212" y="1317"/>
                    <a:pt x="208" y="1321"/>
                  </a:cubicBezTo>
                  <a:cubicBezTo>
                    <a:pt x="206" y="1322"/>
                    <a:pt x="203" y="1323"/>
                    <a:pt x="201" y="1323"/>
                  </a:cubicBezTo>
                  <a:close/>
                  <a:moveTo>
                    <a:pt x="1398" y="1323"/>
                  </a:moveTo>
                  <a:cubicBezTo>
                    <a:pt x="1395" y="1323"/>
                    <a:pt x="1393" y="1322"/>
                    <a:pt x="1391" y="1320"/>
                  </a:cubicBezTo>
                  <a:cubicBezTo>
                    <a:pt x="1387" y="1317"/>
                    <a:pt x="1386" y="1310"/>
                    <a:pt x="1390" y="1306"/>
                  </a:cubicBezTo>
                  <a:cubicBezTo>
                    <a:pt x="1407" y="1286"/>
                    <a:pt x="1423" y="1265"/>
                    <a:pt x="1438" y="1244"/>
                  </a:cubicBezTo>
                  <a:cubicBezTo>
                    <a:pt x="1441" y="1239"/>
                    <a:pt x="1448" y="1238"/>
                    <a:pt x="1452" y="1241"/>
                  </a:cubicBezTo>
                  <a:cubicBezTo>
                    <a:pt x="1457" y="1244"/>
                    <a:pt x="1458" y="1251"/>
                    <a:pt x="1455" y="1255"/>
                  </a:cubicBezTo>
                  <a:cubicBezTo>
                    <a:pt x="1439" y="1277"/>
                    <a:pt x="1423" y="1299"/>
                    <a:pt x="1405" y="1319"/>
                  </a:cubicBezTo>
                  <a:cubicBezTo>
                    <a:pt x="1403" y="1321"/>
                    <a:pt x="1400" y="1323"/>
                    <a:pt x="1398" y="1323"/>
                  </a:cubicBezTo>
                  <a:close/>
                  <a:moveTo>
                    <a:pt x="110" y="1192"/>
                  </a:moveTo>
                  <a:cubicBezTo>
                    <a:pt x="106" y="1192"/>
                    <a:pt x="103" y="1191"/>
                    <a:pt x="101" y="1187"/>
                  </a:cubicBezTo>
                  <a:cubicBezTo>
                    <a:pt x="88" y="1164"/>
                    <a:pt x="76" y="1139"/>
                    <a:pt x="65" y="1115"/>
                  </a:cubicBezTo>
                  <a:cubicBezTo>
                    <a:pt x="63" y="1110"/>
                    <a:pt x="65" y="1104"/>
                    <a:pt x="71" y="1102"/>
                  </a:cubicBezTo>
                  <a:cubicBezTo>
                    <a:pt x="76" y="1099"/>
                    <a:pt x="81" y="1102"/>
                    <a:pt x="84" y="1107"/>
                  </a:cubicBezTo>
                  <a:cubicBezTo>
                    <a:pt x="94" y="1131"/>
                    <a:pt x="106" y="1155"/>
                    <a:pt x="119" y="1177"/>
                  </a:cubicBezTo>
                  <a:cubicBezTo>
                    <a:pt x="121" y="1182"/>
                    <a:pt x="119" y="1188"/>
                    <a:pt x="115" y="1191"/>
                  </a:cubicBezTo>
                  <a:cubicBezTo>
                    <a:pt x="113" y="1192"/>
                    <a:pt x="111" y="1192"/>
                    <a:pt x="110" y="1192"/>
                  </a:cubicBezTo>
                  <a:close/>
                  <a:moveTo>
                    <a:pt x="1489" y="1192"/>
                  </a:moveTo>
                  <a:cubicBezTo>
                    <a:pt x="1487" y="1192"/>
                    <a:pt x="1485" y="1191"/>
                    <a:pt x="1484" y="1190"/>
                  </a:cubicBezTo>
                  <a:cubicBezTo>
                    <a:pt x="1479" y="1188"/>
                    <a:pt x="1477" y="1182"/>
                    <a:pt x="1480" y="1177"/>
                  </a:cubicBezTo>
                  <a:cubicBezTo>
                    <a:pt x="1493" y="1154"/>
                    <a:pt x="1505" y="1130"/>
                    <a:pt x="1515" y="1106"/>
                  </a:cubicBezTo>
                  <a:cubicBezTo>
                    <a:pt x="1517" y="1101"/>
                    <a:pt x="1523" y="1099"/>
                    <a:pt x="1528" y="1101"/>
                  </a:cubicBezTo>
                  <a:cubicBezTo>
                    <a:pt x="1533" y="1103"/>
                    <a:pt x="1535" y="1109"/>
                    <a:pt x="1533" y="1114"/>
                  </a:cubicBezTo>
                  <a:cubicBezTo>
                    <a:pt x="1523" y="1139"/>
                    <a:pt x="1511" y="1163"/>
                    <a:pt x="1498" y="1186"/>
                  </a:cubicBezTo>
                  <a:cubicBezTo>
                    <a:pt x="1496" y="1190"/>
                    <a:pt x="1492" y="1192"/>
                    <a:pt x="1489" y="1192"/>
                  </a:cubicBezTo>
                  <a:close/>
                  <a:moveTo>
                    <a:pt x="47" y="1046"/>
                  </a:moveTo>
                  <a:cubicBezTo>
                    <a:pt x="42" y="1046"/>
                    <a:pt x="38" y="1043"/>
                    <a:pt x="37" y="1039"/>
                  </a:cubicBezTo>
                  <a:cubicBezTo>
                    <a:pt x="29" y="1013"/>
                    <a:pt x="22" y="987"/>
                    <a:pt x="17" y="961"/>
                  </a:cubicBezTo>
                  <a:cubicBezTo>
                    <a:pt x="16" y="955"/>
                    <a:pt x="19" y="950"/>
                    <a:pt x="25" y="949"/>
                  </a:cubicBezTo>
                  <a:cubicBezTo>
                    <a:pt x="30" y="948"/>
                    <a:pt x="35" y="951"/>
                    <a:pt x="36" y="957"/>
                  </a:cubicBezTo>
                  <a:cubicBezTo>
                    <a:pt x="42" y="982"/>
                    <a:pt x="48" y="1008"/>
                    <a:pt x="56" y="1033"/>
                  </a:cubicBezTo>
                  <a:cubicBezTo>
                    <a:pt x="58" y="1038"/>
                    <a:pt x="55" y="1044"/>
                    <a:pt x="50" y="1045"/>
                  </a:cubicBezTo>
                  <a:cubicBezTo>
                    <a:pt x="49" y="1046"/>
                    <a:pt x="48" y="1046"/>
                    <a:pt x="47" y="1046"/>
                  </a:cubicBezTo>
                  <a:close/>
                  <a:moveTo>
                    <a:pt x="1552" y="1045"/>
                  </a:moveTo>
                  <a:cubicBezTo>
                    <a:pt x="1551" y="1045"/>
                    <a:pt x="1550" y="1045"/>
                    <a:pt x="1549" y="1045"/>
                  </a:cubicBezTo>
                  <a:cubicBezTo>
                    <a:pt x="1543" y="1043"/>
                    <a:pt x="1541" y="1037"/>
                    <a:pt x="1542" y="1032"/>
                  </a:cubicBezTo>
                  <a:cubicBezTo>
                    <a:pt x="1550" y="1007"/>
                    <a:pt x="1557" y="981"/>
                    <a:pt x="1562" y="956"/>
                  </a:cubicBezTo>
                  <a:cubicBezTo>
                    <a:pt x="1563" y="950"/>
                    <a:pt x="1568" y="947"/>
                    <a:pt x="1574" y="948"/>
                  </a:cubicBezTo>
                  <a:cubicBezTo>
                    <a:pt x="1579" y="949"/>
                    <a:pt x="1583" y="954"/>
                    <a:pt x="1582" y="960"/>
                  </a:cubicBezTo>
                  <a:cubicBezTo>
                    <a:pt x="1576" y="986"/>
                    <a:pt x="1569" y="1012"/>
                    <a:pt x="1561" y="1038"/>
                  </a:cubicBezTo>
                  <a:cubicBezTo>
                    <a:pt x="1560" y="1042"/>
                    <a:pt x="1556" y="1045"/>
                    <a:pt x="1552" y="1045"/>
                  </a:cubicBezTo>
                  <a:close/>
                  <a:moveTo>
                    <a:pt x="15" y="890"/>
                  </a:moveTo>
                  <a:cubicBezTo>
                    <a:pt x="9" y="890"/>
                    <a:pt x="5" y="886"/>
                    <a:pt x="5" y="881"/>
                  </a:cubicBezTo>
                  <a:cubicBezTo>
                    <a:pt x="2" y="854"/>
                    <a:pt x="1" y="827"/>
                    <a:pt x="0" y="800"/>
                  </a:cubicBezTo>
                  <a:cubicBezTo>
                    <a:pt x="0" y="794"/>
                    <a:pt x="5" y="790"/>
                    <a:pt x="10" y="790"/>
                  </a:cubicBezTo>
                  <a:cubicBezTo>
                    <a:pt x="10" y="790"/>
                    <a:pt x="10" y="790"/>
                    <a:pt x="10" y="790"/>
                  </a:cubicBezTo>
                  <a:cubicBezTo>
                    <a:pt x="16" y="790"/>
                    <a:pt x="20" y="794"/>
                    <a:pt x="20" y="800"/>
                  </a:cubicBezTo>
                  <a:cubicBezTo>
                    <a:pt x="21" y="826"/>
                    <a:pt x="22" y="853"/>
                    <a:pt x="24" y="879"/>
                  </a:cubicBezTo>
                  <a:cubicBezTo>
                    <a:pt x="25" y="884"/>
                    <a:pt x="21" y="889"/>
                    <a:pt x="16" y="890"/>
                  </a:cubicBezTo>
                  <a:lnTo>
                    <a:pt x="15" y="890"/>
                  </a:lnTo>
                  <a:close/>
                  <a:moveTo>
                    <a:pt x="1584" y="889"/>
                  </a:moveTo>
                  <a:cubicBezTo>
                    <a:pt x="1583" y="889"/>
                    <a:pt x="1583" y="889"/>
                    <a:pt x="1583" y="889"/>
                  </a:cubicBezTo>
                  <a:cubicBezTo>
                    <a:pt x="1577" y="888"/>
                    <a:pt x="1573" y="883"/>
                    <a:pt x="1574" y="878"/>
                  </a:cubicBezTo>
                  <a:cubicBezTo>
                    <a:pt x="1576" y="852"/>
                    <a:pt x="1578" y="825"/>
                    <a:pt x="1578" y="799"/>
                  </a:cubicBezTo>
                  <a:cubicBezTo>
                    <a:pt x="1578" y="797"/>
                    <a:pt x="1578" y="797"/>
                    <a:pt x="1578" y="797"/>
                  </a:cubicBezTo>
                  <a:cubicBezTo>
                    <a:pt x="1578" y="792"/>
                    <a:pt x="1582" y="787"/>
                    <a:pt x="1588" y="787"/>
                  </a:cubicBezTo>
                  <a:cubicBezTo>
                    <a:pt x="1593" y="787"/>
                    <a:pt x="1598" y="792"/>
                    <a:pt x="1598" y="797"/>
                  </a:cubicBezTo>
                  <a:cubicBezTo>
                    <a:pt x="1598" y="799"/>
                    <a:pt x="1598" y="799"/>
                    <a:pt x="1598" y="799"/>
                  </a:cubicBezTo>
                  <a:cubicBezTo>
                    <a:pt x="1598" y="826"/>
                    <a:pt x="1596" y="853"/>
                    <a:pt x="1594" y="880"/>
                  </a:cubicBezTo>
                  <a:cubicBezTo>
                    <a:pt x="1593" y="885"/>
                    <a:pt x="1589" y="889"/>
                    <a:pt x="1584" y="889"/>
                  </a:cubicBezTo>
                  <a:close/>
                  <a:moveTo>
                    <a:pt x="14" y="730"/>
                  </a:moveTo>
                  <a:cubicBezTo>
                    <a:pt x="13" y="730"/>
                    <a:pt x="13" y="730"/>
                    <a:pt x="13" y="730"/>
                  </a:cubicBezTo>
                  <a:cubicBezTo>
                    <a:pt x="8" y="730"/>
                    <a:pt x="4" y="725"/>
                    <a:pt x="4" y="719"/>
                  </a:cubicBezTo>
                  <a:cubicBezTo>
                    <a:pt x="7" y="692"/>
                    <a:pt x="11" y="665"/>
                    <a:pt x="16" y="639"/>
                  </a:cubicBezTo>
                  <a:cubicBezTo>
                    <a:pt x="18" y="634"/>
                    <a:pt x="23" y="630"/>
                    <a:pt x="28" y="631"/>
                  </a:cubicBezTo>
                  <a:cubicBezTo>
                    <a:pt x="34" y="632"/>
                    <a:pt x="37" y="638"/>
                    <a:pt x="36" y="643"/>
                  </a:cubicBezTo>
                  <a:cubicBezTo>
                    <a:pt x="31" y="669"/>
                    <a:pt x="27" y="695"/>
                    <a:pt x="24" y="721"/>
                  </a:cubicBezTo>
                  <a:cubicBezTo>
                    <a:pt x="24" y="726"/>
                    <a:pt x="19" y="730"/>
                    <a:pt x="14" y="730"/>
                  </a:cubicBezTo>
                  <a:close/>
                  <a:moveTo>
                    <a:pt x="1584" y="727"/>
                  </a:moveTo>
                  <a:cubicBezTo>
                    <a:pt x="1578" y="727"/>
                    <a:pt x="1574" y="724"/>
                    <a:pt x="1574" y="718"/>
                  </a:cubicBezTo>
                  <a:cubicBezTo>
                    <a:pt x="1571" y="692"/>
                    <a:pt x="1567" y="666"/>
                    <a:pt x="1562" y="641"/>
                  </a:cubicBezTo>
                  <a:cubicBezTo>
                    <a:pt x="1560" y="635"/>
                    <a:pt x="1564" y="630"/>
                    <a:pt x="1569" y="629"/>
                  </a:cubicBezTo>
                  <a:cubicBezTo>
                    <a:pt x="1575" y="628"/>
                    <a:pt x="1580" y="631"/>
                    <a:pt x="1581" y="637"/>
                  </a:cubicBezTo>
                  <a:cubicBezTo>
                    <a:pt x="1587" y="663"/>
                    <a:pt x="1591" y="690"/>
                    <a:pt x="1593" y="716"/>
                  </a:cubicBezTo>
                  <a:cubicBezTo>
                    <a:pt x="1594" y="722"/>
                    <a:pt x="1590" y="727"/>
                    <a:pt x="1585" y="727"/>
                  </a:cubicBezTo>
                  <a:lnTo>
                    <a:pt x="1584" y="727"/>
                  </a:lnTo>
                  <a:close/>
                  <a:moveTo>
                    <a:pt x="46" y="574"/>
                  </a:moveTo>
                  <a:cubicBezTo>
                    <a:pt x="45" y="574"/>
                    <a:pt x="44" y="574"/>
                    <a:pt x="43" y="573"/>
                  </a:cubicBezTo>
                  <a:cubicBezTo>
                    <a:pt x="38" y="572"/>
                    <a:pt x="35" y="566"/>
                    <a:pt x="37" y="561"/>
                  </a:cubicBezTo>
                  <a:cubicBezTo>
                    <a:pt x="45" y="535"/>
                    <a:pt x="54" y="510"/>
                    <a:pt x="65" y="485"/>
                  </a:cubicBezTo>
                  <a:cubicBezTo>
                    <a:pt x="67" y="480"/>
                    <a:pt x="73" y="477"/>
                    <a:pt x="78" y="480"/>
                  </a:cubicBezTo>
                  <a:cubicBezTo>
                    <a:pt x="83" y="482"/>
                    <a:pt x="85" y="488"/>
                    <a:pt x="83" y="493"/>
                  </a:cubicBezTo>
                  <a:cubicBezTo>
                    <a:pt x="73" y="517"/>
                    <a:pt x="63" y="542"/>
                    <a:pt x="56" y="567"/>
                  </a:cubicBezTo>
                  <a:cubicBezTo>
                    <a:pt x="54" y="571"/>
                    <a:pt x="50" y="574"/>
                    <a:pt x="46" y="574"/>
                  </a:cubicBezTo>
                  <a:close/>
                  <a:moveTo>
                    <a:pt x="1551" y="571"/>
                  </a:moveTo>
                  <a:cubicBezTo>
                    <a:pt x="1547" y="571"/>
                    <a:pt x="1543" y="569"/>
                    <a:pt x="1542" y="564"/>
                  </a:cubicBezTo>
                  <a:cubicBezTo>
                    <a:pt x="1534" y="539"/>
                    <a:pt x="1525" y="514"/>
                    <a:pt x="1514" y="490"/>
                  </a:cubicBezTo>
                  <a:cubicBezTo>
                    <a:pt x="1512" y="485"/>
                    <a:pt x="1514" y="479"/>
                    <a:pt x="1519" y="477"/>
                  </a:cubicBezTo>
                  <a:cubicBezTo>
                    <a:pt x="1524" y="475"/>
                    <a:pt x="1530" y="477"/>
                    <a:pt x="1533" y="482"/>
                  </a:cubicBezTo>
                  <a:cubicBezTo>
                    <a:pt x="1543" y="507"/>
                    <a:pt x="1553" y="533"/>
                    <a:pt x="1561" y="558"/>
                  </a:cubicBezTo>
                  <a:cubicBezTo>
                    <a:pt x="1562" y="564"/>
                    <a:pt x="1560" y="569"/>
                    <a:pt x="1554" y="571"/>
                  </a:cubicBezTo>
                  <a:cubicBezTo>
                    <a:pt x="1553" y="571"/>
                    <a:pt x="1552" y="571"/>
                    <a:pt x="1551" y="571"/>
                  </a:cubicBezTo>
                  <a:close/>
                  <a:moveTo>
                    <a:pt x="109" y="427"/>
                  </a:moveTo>
                  <a:cubicBezTo>
                    <a:pt x="107" y="427"/>
                    <a:pt x="106" y="427"/>
                    <a:pt x="104" y="426"/>
                  </a:cubicBezTo>
                  <a:cubicBezTo>
                    <a:pt x="99" y="423"/>
                    <a:pt x="98" y="417"/>
                    <a:pt x="100" y="412"/>
                  </a:cubicBezTo>
                  <a:cubicBezTo>
                    <a:pt x="113" y="389"/>
                    <a:pt x="128" y="366"/>
                    <a:pt x="143" y="344"/>
                  </a:cubicBezTo>
                  <a:cubicBezTo>
                    <a:pt x="146" y="339"/>
                    <a:pt x="152" y="338"/>
                    <a:pt x="157" y="341"/>
                  </a:cubicBezTo>
                  <a:cubicBezTo>
                    <a:pt x="161" y="344"/>
                    <a:pt x="163" y="350"/>
                    <a:pt x="159" y="355"/>
                  </a:cubicBezTo>
                  <a:cubicBezTo>
                    <a:pt x="144" y="377"/>
                    <a:pt x="130" y="399"/>
                    <a:pt x="118" y="422"/>
                  </a:cubicBezTo>
                  <a:cubicBezTo>
                    <a:pt x="116" y="425"/>
                    <a:pt x="112" y="427"/>
                    <a:pt x="109" y="427"/>
                  </a:cubicBezTo>
                  <a:close/>
                  <a:moveTo>
                    <a:pt x="1488" y="425"/>
                  </a:moveTo>
                  <a:cubicBezTo>
                    <a:pt x="1484" y="425"/>
                    <a:pt x="1481" y="423"/>
                    <a:pt x="1479" y="420"/>
                  </a:cubicBezTo>
                  <a:cubicBezTo>
                    <a:pt x="1466" y="397"/>
                    <a:pt x="1452" y="374"/>
                    <a:pt x="1437" y="353"/>
                  </a:cubicBezTo>
                  <a:cubicBezTo>
                    <a:pt x="1434" y="348"/>
                    <a:pt x="1435" y="342"/>
                    <a:pt x="1440" y="339"/>
                  </a:cubicBezTo>
                  <a:cubicBezTo>
                    <a:pt x="1444" y="336"/>
                    <a:pt x="1451" y="337"/>
                    <a:pt x="1454" y="341"/>
                  </a:cubicBezTo>
                  <a:cubicBezTo>
                    <a:pt x="1469" y="363"/>
                    <a:pt x="1484" y="387"/>
                    <a:pt x="1497" y="410"/>
                  </a:cubicBezTo>
                  <a:cubicBezTo>
                    <a:pt x="1499" y="415"/>
                    <a:pt x="1498" y="421"/>
                    <a:pt x="1493" y="424"/>
                  </a:cubicBezTo>
                  <a:cubicBezTo>
                    <a:pt x="1491" y="424"/>
                    <a:pt x="1490" y="425"/>
                    <a:pt x="1488" y="425"/>
                  </a:cubicBezTo>
                  <a:close/>
                  <a:moveTo>
                    <a:pt x="200" y="296"/>
                  </a:moveTo>
                  <a:cubicBezTo>
                    <a:pt x="198" y="296"/>
                    <a:pt x="195" y="295"/>
                    <a:pt x="194" y="294"/>
                  </a:cubicBezTo>
                  <a:cubicBezTo>
                    <a:pt x="189" y="290"/>
                    <a:pt x="189" y="284"/>
                    <a:pt x="192" y="280"/>
                  </a:cubicBezTo>
                  <a:cubicBezTo>
                    <a:pt x="210" y="259"/>
                    <a:pt x="229" y="239"/>
                    <a:pt x="248" y="221"/>
                  </a:cubicBezTo>
                  <a:cubicBezTo>
                    <a:pt x="252" y="217"/>
                    <a:pt x="258" y="217"/>
                    <a:pt x="262" y="221"/>
                  </a:cubicBezTo>
                  <a:cubicBezTo>
                    <a:pt x="266" y="225"/>
                    <a:pt x="266" y="232"/>
                    <a:pt x="262" y="235"/>
                  </a:cubicBezTo>
                  <a:cubicBezTo>
                    <a:pt x="243" y="253"/>
                    <a:pt x="225" y="273"/>
                    <a:pt x="208" y="293"/>
                  </a:cubicBezTo>
                  <a:cubicBezTo>
                    <a:pt x="206" y="295"/>
                    <a:pt x="203" y="296"/>
                    <a:pt x="200" y="296"/>
                  </a:cubicBezTo>
                  <a:close/>
                  <a:moveTo>
                    <a:pt x="1396" y="294"/>
                  </a:moveTo>
                  <a:cubicBezTo>
                    <a:pt x="1394" y="294"/>
                    <a:pt x="1391" y="293"/>
                    <a:pt x="1389" y="291"/>
                  </a:cubicBezTo>
                  <a:cubicBezTo>
                    <a:pt x="1372" y="271"/>
                    <a:pt x="1353" y="252"/>
                    <a:pt x="1334" y="234"/>
                  </a:cubicBezTo>
                  <a:cubicBezTo>
                    <a:pt x="1330" y="230"/>
                    <a:pt x="1330" y="223"/>
                    <a:pt x="1334" y="219"/>
                  </a:cubicBezTo>
                  <a:cubicBezTo>
                    <a:pt x="1338" y="215"/>
                    <a:pt x="1344" y="215"/>
                    <a:pt x="1348" y="219"/>
                  </a:cubicBezTo>
                  <a:cubicBezTo>
                    <a:pt x="1368" y="238"/>
                    <a:pt x="1387" y="257"/>
                    <a:pt x="1404" y="278"/>
                  </a:cubicBezTo>
                  <a:cubicBezTo>
                    <a:pt x="1408" y="282"/>
                    <a:pt x="1407" y="288"/>
                    <a:pt x="1403" y="292"/>
                  </a:cubicBezTo>
                  <a:cubicBezTo>
                    <a:pt x="1401" y="293"/>
                    <a:pt x="1399" y="294"/>
                    <a:pt x="1396" y="294"/>
                  </a:cubicBezTo>
                  <a:close/>
                  <a:moveTo>
                    <a:pt x="315" y="186"/>
                  </a:moveTo>
                  <a:cubicBezTo>
                    <a:pt x="313" y="186"/>
                    <a:pt x="310" y="185"/>
                    <a:pt x="308" y="182"/>
                  </a:cubicBezTo>
                  <a:cubicBezTo>
                    <a:pt x="304" y="178"/>
                    <a:pt x="305" y="172"/>
                    <a:pt x="309" y="168"/>
                  </a:cubicBezTo>
                  <a:cubicBezTo>
                    <a:pt x="331" y="152"/>
                    <a:pt x="353" y="136"/>
                    <a:pt x="376" y="122"/>
                  </a:cubicBezTo>
                  <a:cubicBezTo>
                    <a:pt x="380" y="119"/>
                    <a:pt x="386" y="120"/>
                    <a:pt x="389" y="125"/>
                  </a:cubicBezTo>
                  <a:cubicBezTo>
                    <a:pt x="392" y="130"/>
                    <a:pt x="391" y="136"/>
                    <a:pt x="386" y="139"/>
                  </a:cubicBezTo>
                  <a:cubicBezTo>
                    <a:pt x="364" y="153"/>
                    <a:pt x="342" y="168"/>
                    <a:pt x="322" y="184"/>
                  </a:cubicBezTo>
                  <a:cubicBezTo>
                    <a:pt x="320" y="185"/>
                    <a:pt x="318" y="186"/>
                    <a:pt x="315" y="186"/>
                  </a:cubicBezTo>
                  <a:close/>
                  <a:moveTo>
                    <a:pt x="1281" y="184"/>
                  </a:moveTo>
                  <a:cubicBezTo>
                    <a:pt x="1279" y="184"/>
                    <a:pt x="1276" y="184"/>
                    <a:pt x="1275" y="182"/>
                  </a:cubicBezTo>
                  <a:cubicBezTo>
                    <a:pt x="1254" y="166"/>
                    <a:pt x="1232" y="151"/>
                    <a:pt x="1210" y="137"/>
                  </a:cubicBezTo>
                  <a:cubicBezTo>
                    <a:pt x="1205" y="134"/>
                    <a:pt x="1204" y="128"/>
                    <a:pt x="1207" y="124"/>
                  </a:cubicBezTo>
                  <a:cubicBezTo>
                    <a:pt x="1209" y="119"/>
                    <a:pt x="1216" y="117"/>
                    <a:pt x="1220" y="120"/>
                  </a:cubicBezTo>
                  <a:cubicBezTo>
                    <a:pt x="1243" y="135"/>
                    <a:pt x="1265" y="150"/>
                    <a:pt x="1287" y="167"/>
                  </a:cubicBezTo>
                  <a:cubicBezTo>
                    <a:pt x="1291" y="170"/>
                    <a:pt x="1292" y="176"/>
                    <a:pt x="1289" y="181"/>
                  </a:cubicBezTo>
                  <a:cubicBezTo>
                    <a:pt x="1287" y="183"/>
                    <a:pt x="1284" y="184"/>
                    <a:pt x="1281" y="184"/>
                  </a:cubicBezTo>
                  <a:close/>
                  <a:moveTo>
                    <a:pt x="451" y="101"/>
                  </a:moveTo>
                  <a:cubicBezTo>
                    <a:pt x="447" y="101"/>
                    <a:pt x="443" y="99"/>
                    <a:pt x="442" y="96"/>
                  </a:cubicBezTo>
                  <a:cubicBezTo>
                    <a:pt x="439" y="91"/>
                    <a:pt x="441" y="85"/>
                    <a:pt x="446" y="82"/>
                  </a:cubicBezTo>
                  <a:cubicBezTo>
                    <a:pt x="470" y="70"/>
                    <a:pt x="495" y="60"/>
                    <a:pt x="521" y="50"/>
                  </a:cubicBezTo>
                  <a:cubicBezTo>
                    <a:pt x="526" y="48"/>
                    <a:pt x="531" y="51"/>
                    <a:pt x="533" y="56"/>
                  </a:cubicBezTo>
                  <a:cubicBezTo>
                    <a:pt x="535" y="61"/>
                    <a:pt x="533" y="67"/>
                    <a:pt x="527" y="69"/>
                  </a:cubicBezTo>
                  <a:cubicBezTo>
                    <a:pt x="503" y="78"/>
                    <a:pt x="479" y="89"/>
                    <a:pt x="455" y="100"/>
                  </a:cubicBezTo>
                  <a:cubicBezTo>
                    <a:pt x="454" y="101"/>
                    <a:pt x="452" y="101"/>
                    <a:pt x="451" y="101"/>
                  </a:cubicBezTo>
                  <a:close/>
                  <a:moveTo>
                    <a:pt x="1145" y="100"/>
                  </a:moveTo>
                  <a:cubicBezTo>
                    <a:pt x="1144" y="100"/>
                    <a:pt x="1142" y="100"/>
                    <a:pt x="1141" y="99"/>
                  </a:cubicBezTo>
                  <a:cubicBezTo>
                    <a:pt x="1117" y="88"/>
                    <a:pt x="1093" y="77"/>
                    <a:pt x="1068" y="68"/>
                  </a:cubicBezTo>
                  <a:cubicBezTo>
                    <a:pt x="1063" y="66"/>
                    <a:pt x="1060" y="60"/>
                    <a:pt x="1062" y="55"/>
                  </a:cubicBezTo>
                  <a:cubicBezTo>
                    <a:pt x="1064" y="50"/>
                    <a:pt x="1070" y="47"/>
                    <a:pt x="1075" y="49"/>
                  </a:cubicBezTo>
                  <a:cubicBezTo>
                    <a:pt x="1100" y="59"/>
                    <a:pt x="1125" y="69"/>
                    <a:pt x="1150" y="81"/>
                  </a:cubicBezTo>
                  <a:cubicBezTo>
                    <a:pt x="1155" y="84"/>
                    <a:pt x="1157" y="90"/>
                    <a:pt x="1154" y="95"/>
                  </a:cubicBezTo>
                  <a:cubicBezTo>
                    <a:pt x="1152" y="98"/>
                    <a:pt x="1149" y="100"/>
                    <a:pt x="1145" y="100"/>
                  </a:cubicBezTo>
                  <a:close/>
                  <a:moveTo>
                    <a:pt x="600" y="46"/>
                  </a:moveTo>
                  <a:cubicBezTo>
                    <a:pt x="596" y="46"/>
                    <a:pt x="592" y="43"/>
                    <a:pt x="591" y="38"/>
                  </a:cubicBezTo>
                  <a:cubicBezTo>
                    <a:pt x="589" y="33"/>
                    <a:pt x="592" y="27"/>
                    <a:pt x="598" y="26"/>
                  </a:cubicBezTo>
                  <a:cubicBezTo>
                    <a:pt x="624" y="19"/>
                    <a:pt x="650" y="14"/>
                    <a:pt x="677" y="10"/>
                  </a:cubicBezTo>
                  <a:cubicBezTo>
                    <a:pt x="682" y="9"/>
                    <a:pt x="687" y="13"/>
                    <a:pt x="688" y="18"/>
                  </a:cubicBezTo>
                  <a:cubicBezTo>
                    <a:pt x="689" y="23"/>
                    <a:pt x="685" y="29"/>
                    <a:pt x="680" y="29"/>
                  </a:cubicBezTo>
                  <a:cubicBezTo>
                    <a:pt x="654" y="33"/>
                    <a:pt x="628" y="39"/>
                    <a:pt x="603" y="45"/>
                  </a:cubicBezTo>
                  <a:cubicBezTo>
                    <a:pt x="602" y="46"/>
                    <a:pt x="601" y="46"/>
                    <a:pt x="600" y="46"/>
                  </a:cubicBezTo>
                  <a:close/>
                  <a:moveTo>
                    <a:pt x="995" y="45"/>
                  </a:moveTo>
                  <a:cubicBezTo>
                    <a:pt x="995" y="45"/>
                    <a:pt x="994" y="45"/>
                    <a:pt x="993" y="45"/>
                  </a:cubicBezTo>
                  <a:cubicBezTo>
                    <a:pt x="968" y="38"/>
                    <a:pt x="942" y="33"/>
                    <a:pt x="916" y="29"/>
                  </a:cubicBezTo>
                  <a:cubicBezTo>
                    <a:pt x="910" y="28"/>
                    <a:pt x="906" y="23"/>
                    <a:pt x="907" y="18"/>
                  </a:cubicBezTo>
                  <a:cubicBezTo>
                    <a:pt x="908" y="12"/>
                    <a:pt x="913" y="8"/>
                    <a:pt x="919" y="9"/>
                  </a:cubicBezTo>
                  <a:cubicBezTo>
                    <a:pt x="945" y="13"/>
                    <a:pt x="972" y="19"/>
                    <a:pt x="998" y="25"/>
                  </a:cubicBezTo>
                  <a:cubicBezTo>
                    <a:pt x="1003" y="27"/>
                    <a:pt x="1007" y="32"/>
                    <a:pt x="1005" y="37"/>
                  </a:cubicBezTo>
                  <a:cubicBezTo>
                    <a:pt x="1004" y="42"/>
                    <a:pt x="1000" y="45"/>
                    <a:pt x="995" y="45"/>
                  </a:cubicBezTo>
                  <a:close/>
                  <a:moveTo>
                    <a:pt x="758" y="21"/>
                  </a:moveTo>
                  <a:cubicBezTo>
                    <a:pt x="753" y="21"/>
                    <a:pt x="748" y="17"/>
                    <a:pt x="748" y="12"/>
                  </a:cubicBezTo>
                  <a:cubicBezTo>
                    <a:pt x="748" y="6"/>
                    <a:pt x="752" y="2"/>
                    <a:pt x="757" y="1"/>
                  </a:cubicBezTo>
                  <a:cubicBezTo>
                    <a:pt x="784" y="0"/>
                    <a:pt x="811" y="0"/>
                    <a:pt x="838" y="1"/>
                  </a:cubicBezTo>
                  <a:cubicBezTo>
                    <a:pt x="844" y="2"/>
                    <a:pt x="848" y="6"/>
                    <a:pt x="848" y="12"/>
                  </a:cubicBezTo>
                  <a:cubicBezTo>
                    <a:pt x="847" y="17"/>
                    <a:pt x="843" y="22"/>
                    <a:pt x="837" y="21"/>
                  </a:cubicBezTo>
                  <a:cubicBezTo>
                    <a:pt x="811" y="20"/>
                    <a:pt x="784" y="20"/>
                    <a:pt x="758" y="21"/>
                  </a:cubicBez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51" name="Oval 50"/>
            <p:cNvSpPr>
              <a:spLocks noChangeArrowheads="1"/>
            </p:cNvSpPr>
            <p:nvPr/>
          </p:nvSpPr>
          <p:spPr bwMode="auto">
            <a:xfrm>
              <a:off x="4378042" y="5054831"/>
              <a:ext cx="2073439" cy="92564"/>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52" name="Freeform 51"/>
            <p:cNvSpPr>
              <a:spLocks/>
            </p:cNvSpPr>
            <p:nvPr/>
          </p:nvSpPr>
          <p:spPr bwMode="auto">
            <a:xfrm>
              <a:off x="6002951" y="4381427"/>
              <a:ext cx="150418" cy="115705"/>
            </a:xfrm>
            <a:custGeom>
              <a:avLst/>
              <a:gdLst>
                <a:gd name="T0" fmla="*/ 0 w 65"/>
                <a:gd name="T1" fmla="*/ 16 h 50"/>
                <a:gd name="T2" fmla="*/ 31 w 65"/>
                <a:gd name="T3" fmla="*/ 0 h 50"/>
                <a:gd name="T4" fmla="*/ 65 w 65"/>
                <a:gd name="T5" fmla="*/ 33 h 50"/>
                <a:gd name="T6" fmla="*/ 65 w 65"/>
                <a:gd name="T7" fmla="*/ 47 h 50"/>
                <a:gd name="T8" fmla="*/ 58 w 65"/>
                <a:gd name="T9" fmla="*/ 50 h 50"/>
                <a:gd name="T10" fmla="*/ 11 w 65"/>
                <a:gd name="T11" fmla="*/ 34 h 50"/>
                <a:gd name="T12" fmla="*/ 0 w 65"/>
                <a:gd name="T13" fmla="*/ 16 h 50"/>
              </a:gdLst>
              <a:ahLst/>
              <a:cxnLst>
                <a:cxn ang="0">
                  <a:pos x="T0" y="T1"/>
                </a:cxn>
                <a:cxn ang="0">
                  <a:pos x="T2" y="T3"/>
                </a:cxn>
                <a:cxn ang="0">
                  <a:pos x="T4" y="T5"/>
                </a:cxn>
                <a:cxn ang="0">
                  <a:pos x="T6" y="T7"/>
                </a:cxn>
                <a:cxn ang="0">
                  <a:pos x="T8" y="T9"/>
                </a:cxn>
                <a:cxn ang="0">
                  <a:pos x="T10" y="T11"/>
                </a:cxn>
                <a:cxn ang="0">
                  <a:pos x="T12" y="T13"/>
                </a:cxn>
              </a:cxnLst>
              <a:rect l="0" t="0" r="r" b="b"/>
              <a:pathLst>
                <a:path w="65" h="50">
                  <a:moveTo>
                    <a:pt x="0" y="16"/>
                  </a:moveTo>
                  <a:lnTo>
                    <a:pt x="31" y="0"/>
                  </a:lnTo>
                  <a:lnTo>
                    <a:pt x="65" y="33"/>
                  </a:lnTo>
                  <a:lnTo>
                    <a:pt x="65" y="47"/>
                  </a:lnTo>
                  <a:lnTo>
                    <a:pt x="58" y="50"/>
                  </a:lnTo>
                  <a:lnTo>
                    <a:pt x="11" y="34"/>
                  </a:lnTo>
                  <a:lnTo>
                    <a:pt x="0" y="16"/>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53" name="Freeform 52"/>
            <p:cNvSpPr>
              <a:spLocks/>
            </p:cNvSpPr>
            <p:nvPr/>
          </p:nvSpPr>
          <p:spPr bwMode="auto">
            <a:xfrm>
              <a:off x="5417483" y="3666368"/>
              <a:ext cx="657206" cy="768283"/>
            </a:xfrm>
            <a:custGeom>
              <a:avLst/>
              <a:gdLst>
                <a:gd name="T0" fmla="*/ 0 w 284"/>
                <a:gd name="T1" fmla="*/ 25 h 332"/>
                <a:gd name="T2" fmla="*/ 257 w 284"/>
                <a:gd name="T3" fmla="*/ 332 h 332"/>
                <a:gd name="T4" fmla="*/ 284 w 284"/>
                <a:gd name="T5" fmla="*/ 310 h 332"/>
                <a:gd name="T6" fmla="*/ 62 w 284"/>
                <a:gd name="T7" fmla="*/ 0 h 332"/>
                <a:gd name="T8" fmla="*/ 0 w 284"/>
                <a:gd name="T9" fmla="*/ 25 h 332"/>
              </a:gdLst>
              <a:ahLst/>
              <a:cxnLst>
                <a:cxn ang="0">
                  <a:pos x="T0" y="T1"/>
                </a:cxn>
                <a:cxn ang="0">
                  <a:pos x="T2" y="T3"/>
                </a:cxn>
                <a:cxn ang="0">
                  <a:pos x="T4" y="T5"/>
                </a:cxn>
                <a:cxn ang="0">
                  <a:pos x="T6" y="T7"/>
                </a:cxn>
                <a:cxn ang="0">
                  <a:pos x="T8" y="T9"/>
                </a:cxn>
              </a:cxnLst>
              <a:rect l="0" t="0" r="r" b="b"/>
              <a:pathLst>
                <a:path w="284" h="332">
                  <a:moveTo>
                    <a:pt x="0" y="25"/>
                  </a:moveTo>
                  <a:lnTo>
                    <a:pt x="257" y="332"/>
                  </a:lnTo>
                  <a:lnTo>
                    <a:pt x="284" y="310"/>
                  </a:lnTo>
                  <a:lnTo>
                    <a:pt x="62" y="0"/>
                  </a:lnTo>
                  <a:lnTo>
                    <a:pt x="0" y="25"/>
                  </a:lnTo>
                  <a:close/>
                </a:path>
              </a:pathLst>
            </a:custGeom>
            <a:solidFill>
              <a:srgbClr val="5B9BD5"/>
            </a:solidFill>
            <a:ln>
              <a:noFill/>
            </a:ln>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54" name="Freeform 53"/>
            <p:cNvSpPr>
              <a:spLocks/>
            </p:cNvSpPr>
            <p:nvPr/>
          </p:nvSpPr>
          <p:spPr bwMode="auto">
            <a:xfrm>
              <a:off x="5259717" y="3670996"/>
              <a:ext cx="155046" cy="978868"/>
            </a:xfrm>
            <a:custGeom>
              <a:avLst/>
              <a:gdLst>
                <a:gd name="T0" fmla="*/ 67 w 67"/>
                <a:gd name="T1" fmla="*/ 423 h 423"/>
                <a:gd name="T2" fmla="*/ 67 w 67"/>
                <a:gd name="T3" fmla="*/ 28 h 423"/>
                <a:gd name="T4" fmla="*/ 0 w 67"/>
                <a:gd name="T5" fmla="*/ 0 h 423"/>
                <a:gd name="T6" fmla="*/ 32 w 67"/>
                <a:gd name="T7" fmla="*/ 423 h 423"/>
                <a:gd name="T8" fmla="*/ 67 w 67"/>
                <a:gd name="T9" fmla="*/ 423 h 423"/>
              </a:gdLst>
              <a:ahLst/>
              <a:cxnLst>
                <a:cxn ang="0">
                  <a:pos x="T0" y="T1"/>
                </a:cxn>
                <a:cxn ang="0">
                  <a:pos x="T2" y="T3"/>
                </a:cxn>
                <a:cxn ang="0">
                  <a:pos x="T4" y="T5"/>
                </a:cxn>
                <a:cxn ang="0">
                  <a:pos x="T6" y="T7"/>
                </a:cxn>
                <a:cxn ang="0">
                  <a:pos x="T8" y="T9"/>
                </a:cxn>
              </a:cxnLst>
              <a:rect l="0" t="0" r="r" b="b"/>
              <a:pathLst>
                <a:path w="67" h="423">
                  <a:moveTo>
                    <a:pt x="67" y="423"/>
                  </a:moveTo>
                  <a:lnTo>
                    <a:pt x="67" y="28"/>
                  </a:lnTo>
                  <a:lnTo>
                    <a:pt x="0" y="0"/>
                  </a:lnTo>
                  <a:lnTo>
                    <a:pt x="32" y="423"/>
                  </a:lnTo>
                  <a:lnTo>
                    <a:pt x="67" y="423"/>
                  </a:ln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55" name="Freeform 54"/>
            <p:cNvSpPr>
              <a:spLocks/>
            </p:cNvSpPr>
            <p:nvPr/>
          </p:nvSpPr>
          <p:spPr bwMode="auto">
            <a:xfrm>
              <a:off x="4739042" y="3080899"/>
              <a:ext cx="32397" cy="94879"/>
            </a:xfrm>
            <a:custGeom>
              <a:avLst/>
              <a:gdLst>
                <a:gd name="T0" fmla="*/ 9 w 14"/>
                <a:gd name="T1" fmla="*/ 0 h 41"/>
                <a:gd name="T2" fmla="*/ 0 w 14"/>
                <a:gd name="T3" fmla="*/ 40 h 41"/>
                <a:gd name="T4" fmla="*/ 5 w 14"/>
                <a:gd name="T5" fmla="*/ 41 h 41"/>
                <a:gd name="T6" fmla="*/ 14 w 14"/>
                <a:gd name="T7" fmla="*/ 1 h 41"/>
                <a:gd name="T8" fmla="*/ 9 w 14"/>
                <a:gd name="T9" fmla="*/ 0 h 41"/>
              </a:gdLst>
              <a:ahLst/>
              <a:cxnLst>
                <a:cxn ang="0">
                  <a:pos x="T0" y="T1"/>
                </a:cxn>
                <a:cxn ang="0">
                  <a:pos x="T2" y="T3"/>
                </a:cxn>
                <a:cxn ang="0">
                  <a:pos x="T4" y="T5"/>
                </a:cxn>
                <a:cxn ang="0">
                  <a:pos x="T6" y="T7"/>
                </a:cxn>
                <a:cxn ang="0">
                  <a:pos x="T8" y="T9"/>
                </a:cxn>
              </a:cxnLst>
              <a:rect l="0" t="0" r="r" b="b"/>
              <a:pathLst>
                <a:path w="14" h="41">
                  <a:moveTo>
                    <a:pt x="9" y="0"/>
                  </a:moveTo>
                  <a:lnTo>
                    <a:pt x="0" y="40"/>
                  </a:lnTo>
                  <a:lnTo>
                    <a:pt x="5" y="41"/>
                  </a:lnTo>
                  <a:lnTo>
                    <a:pt x="14" y="1"/>
                  </a:lnTo>
                  <a:lnTo>
                    <a:pt x="9"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56" name="Freeform 55"/>
            <p:cNvSpPr>
              <a:spLocks/>
            </p:cNvSpPr>
            <p:nvPr/>
          </p:nvSpPr>
          <p:spPr bwMode="auto">
            <a:xfrm>
              <a:off x="6060397" y="3080899"/>
              <a:ext cx="30084" cy="94879"/>
            </a:xfrm>
            <a:custGeom>
              <a:avLst/>
              <a:gdLst>
                <a:gd name="T0" fmla="*/ 5 w 13"/>
                <a:gd name="T1" fmla="*/ 0 h 41"/>
                <a:gd name="T2" fmla="*/ 13 w 13"/>
                <a:gd name="T3" fmla="*/ 40 h 41"/>
                <a:gd name="T4" fmla="*/ 8 w 13"/>
                <a:gd name="T5" fmla="*/ 41 h 41"/>
                <a:gd name="T6" fmla="*/ 0 w 13"/>
                <a:gd name="T7" fmla="*/ 1 h 41"/>
                <a:gd name="T8" fmla="*/ 5 w 13"/>
                <a:gd name="T9" fmla="*/ 0 h 41"/>
              </a:gdLst>
              <a:ahLst/>
              <a:cxnLst>
                <a:cxn ang="0">
                  <a:pos x="T0" y="T1"/>
                </a:cxn>
                <a:cxn ang="0">
                  <a:pos x="T2" y="T3"/>
                </a:cxn>
                <a:cxn ang="0">
                  <a:pos x="T4" y="T5"/>
                </a:cxn>
                <a:cxn ang="0">
                  <a:pos x="T6" y="T7"/>
                </a:cxn>
                <a:cxn ang="0">
                  <a:pos x="T8" y="T9"/>
                </a:cxn>
              </a:cxnLst>
              <a:rect l="0" t="0" r="r" b="b"/>
              <a:pathLst>
                <a:path w="13" h="41">
                  <a:moveTo>
                    <a:pt x="5" y="0"/>
                  </a:moveTo>
                  <a:lnTo>
                    <a:pt x="13" y="40"/>
                  </a:lnTo>
                  <a:lnTo>
                    <a:pt x="8" y="41"/>
                  </a:lnTo>
                  <a:lnTo>
                    <a:pt x="0" y="1"/>
                  </a:lnTo>
                  <a:lnTo>
                    <a:pt x="5"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57" name="Oval 28"/>
            <p:cNvSpPr>
              <a:spLocks noChangeArrowheads="1"/>
            </p:cNvSpPr>
            <p:nvPr/>
          </p:nvSpPr>
          <p:spPr bwMode="auto">
            <a:xfrm>
              <a:off x="5206492" y="4696145"/>
              <a:ext cx="416539" cy="416539"/>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58" name="Freeform 29"/>
            <p:cNvSpPr>
              <a:spLocks/>
            </p:cNvSpPr>
            <p:nvPr/>
          </p:nvSpPr>
          <p:spPr bwMode="auto">
            <a:xfrm>
              <a:off x="5206492" y="4883588"/>
              <a:ext cx="416539" cy="229097"/>
            </a:xfrm>
            <a:custGeom>
              <a:avLst/>
              <a:gdLst>
                <a:gd name="T0" fmla="*/ 192 w 383"/>
                <a:gd name="T1" fmla="*/ 210 h 210"/>
                <a:gd name="T2" fmla="*/ 383 w 383"/>
                <a:gd name="T3" fmla="*/ 18 h 210"/>
                <a:gd name="T4" fmla="*/ 382 w 383"/>
                <a:gd name="T5" fmla="*/ 0 h 210"/>
                <a:gd name="T6" fmla="*/ 192 w 383"/>
                <a:gd name="T7" fmla="*/ 173 h 210"/>
                <a:gd name="T8" fmla="*/ 1 w 383"/>
                <a:gd name="T9" fmla="*/ 0 h 210"/>
                <a:gd name="T10" fmla="*/ 0 w 383"/>
                <a:gd name="T11" fmla="*/ 18 h 210"/>
                <a:gd name="T12" fmla="*/ 192 w 383"/>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383" h="210">
                  <a:moveTo>
                    <a:pt x="192" y="210"/>
                  </a:moveTo>
                  <a:cubicBezTo>
                    <a:pt x="298" y="210"/>
                    <a:pt x="383" y="124"/>
                    <a:pt x="383" y="18"/>
                  </a:cubicBezTo>
                  <a:cubicBezTo>
                    <a:pt x="383" y="12"/>
                    <a:pt x="383" y="6"/>
                    <a:pt x="382" y="0"/>
                  </a:cubicBezTo>
                  <a:cubicBezTo>
                    <a:pt x="373" y="97"/>
                    <a:pt x="291" y="173"/>
                    <a:pt x="192" y="173"/>
                  </a:cubicBezTo>
                  <a:cubicBezTo>
                    <a:pt x="92" y="173"/>
                    <a:pt x="10" y="97"/>
                    <a:pt x="1" y="0"/>
                  </a:cubicBezTo>
                  <a:cubicBezTo>
                    <a:pt x="0" y="6"/>
                    <a:pt x="0" y="12"/>
                    <a:pt x="0" y="18"/>
                  </a:cubicBezTo>
                  <a:cubicBezTo>
                    <a:pt x="0" y="124"/>
                    <a:pt x="86" y="210"/>
                    <a:pt x="192" y="210"/>
                  </a:cubicBezTo>
                </a:path>
              </a:pathLst>
            </a:custGeom>
            <a:solidFill>
              <a:srgbClr val="ED7D31"/>
            </a:solidFill>
            <a:ln>
              <a:noFill/>
            </a:ln>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59" name="Freeform 30"/>
            <p:cNvSpPr>
              <a:spLocks/>
            </p:cNvSpPr>
            <p:nvPr/>
          </p:nvSpPr>
          <p:spPr bwMode="auto">
            <a:xfrm>
              <a:off x="5299056" y="4649863"/>
              <a:ext cx="113392" cy="131905"/>
            </a:xfrm>
            <a:custGeom>
              <a:avLst/>
              <a:gdLst>
                <a:gd name="T0" fmla="*/ 49 w 49"/>
                <a:gd name="T1" fmla="*/ 0 h 57"/>
                <a:gd name="T2" fmla="*/ 15 w 49"/>
                <a:gd name="T3" fmla="*/ 0 h 57"/>
                <a:gd name="T4" fmla="*/ 0 w 49"/>
                <a:gd name="T5" fmla="*/ 44 h 57"/>
                <a:gd name="T6" fmla="*/ 6 w 49"/>
                <a:gd name="T7" fmla="*/ 57 h 57"/>
                <a:gd name="T8" fmla="*/ 14 w 49"/>
                <a:gd name="T9" fmla="*/ 57 h 57"/>
                <a:gd name="T10" fmla="*/ 49 w 49"/>
                <a:gd name="T11" fmla="*/ 19 h 57"/>
                <a:gd name="T12" fmla="*/ 49 w 4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49" h="57">
                  <a:moveTo>
                    <a:pt x="49" y="0"/>
                  </a:moveTo>
                  <a:lnTo>
                    <a:pt x="15" y="0"/>
                  </a:lnTo>
                  <a:lnTo>
                    <a:pt x="0" y="44"/>
                  </a:lnTo>
                  <a:lnTo>
                    <a:pt x="6" y="57"/>
                  </a:lnTo>
                  <a:lnTo>
                    <a:pt x="14" y="57"/>
                  </a:lnTo>
                  <a:lnTo>
                    <a:pt x="49" y="19"/>
                  </a:lnTo>
                  <a:lnTo>
                    <a:pt x="49" y="0"/>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grpSp>
          <p:nvGrpSpPr>
            <p:cNvPr id="60" name="Group 59"/>
            <p:cNvGrpSpPr>
              <a:grpSpLocks noChangeAspect="1"/>
            </p:cNvGrpSpPr>
            <p:nvPr>
              <p:custDataLst>
                <p:custData r:id="rId1"/>
              </p:custDataLst>
            </p:nvPr>
          </p:nvGrpSpPr>
          <p:grpSpPr>
            <a:xfrm>
              <a:off x="4696944" y="2059194"/>
              <a:ext cx="415996" cy="234364"/>
              <a:chOff x="3370263" y="896938"/>
              <a:chExt cx="450850" cy="254000"/>
            </a:xfrm>
            <a:solidFill>
              <a:srgbClr val="0072C6"/>
            </a:solidFill>
          </p:grpSpPr>
          <p:sp>
            <p:nvSpPr>
              <p:cNvPr id="88" name="Freeform 107"/>
              <p:cNvSpPr>
                <a:spLocks noEditPoints="1"/>
              </p:cNvSpPr>
              <p:nvPr/>
            </p:nvSpPr>
            <p:spPr bwMode="auto">
              <a:xfrm>
                <a:off x="3370263" y="896938"/>
                <a:ext cx="450850" cy="254000"/>
              </a:xfrm>
              <a:custGeom>
                <a:avLst/>
                <a:gdLst>
                  <a:gd name="T0" fmla="*/ 268 w 284"/>
                  <a:gd name="T1" fmla="*/ 0 h 160"/>
                  <a:gd name="T2" fmla="*/ 16 w 284"/>
                  <a:gd name="T3" fmla="*/ 0 h 160"/>
                  <a:gd name="T4" fmla="*/ 16 w 284"/>
                  <a:gd name="T5" fmla="*/ 0 h 160"/>
                  <a:gd name="T6" fmla="*/ 10 w 284"/>
                  <a:gd name="T7" fmla="*/ 2 h 160"/>
                  <a:gd name="T8" fmla="*/ 6 w 284"/>
                  <a:gd name="T9" fmla="*/ 6 h 160"/>
                  <a:gd name="T10" fmla="*/ 2 w 284"/>
                  <a:gd name="T11" fmla="*/ 10 h 160"/>
                  <a:gd name="T12" fmla="*/ 0 w 284"/>
                  <a:gd name="T13" fmla="*/ 16 h 160"/>
                  <a:gd name="T14" fmla="*/ 0 w 284"/>
                  <a:gd name="T15" fmla="*/ 144 h 160"/>
                  <a:gd name="T16" fmla="*/ 0 w 284"/>
                  <a:gd name="T17" fmla="*/ 144 h 160"/>
                  <a:gd name="T18" fmla="*/ 2 w 284"/>
                  <a:gd name="T19" fmla="*/ 150 h 160"/>
                  <a:gd name="T20" fmla="*/ 6 w 284"/>
                  <a:gd name="T21" fmla="*/ 156 h 160"/>
                  <a:gd name="T22" fmla="*/ 10 w 284"/>
                  <a:gd name="T23" fmla="*/ 160 h 160"/>
                  <a:gd name="T24" fmla="*/ 16 w 284"/>
                  <a:gd name="T25" fmla="*/ 160 h 160"/>
                  <a:gd name="T26" fmla="*/ 268 w 284"/>
                  <a:gd name="T27" fmla="*/ 160 h 160"/>
                  <a:gd name="T28" fmla="*/ 268 w 284"/>
                  <a:gd name="T29" fmla="*/ 160 h 160"/>
                  <a:gd name="T30" fmla="*/ 274 w 284"/>
                  <a:gd name="T31" fmla="*/ 160 h 160"/>
                  <a:gd name="T32" fmla="*/ 280 w 284"/>
                  <a:gd name="T33" fmla="*/ 156 h 160"/>
                  <a:gd name="T34" fmla="*/ 282 w 284"/>
                  <a:gd name="T35" fmla="*/ 150 h 160"/>
                  <a:gd name="T36" fmla="*/ 284 w 284"/>
                  <a:gd name="T37" fmla="*/ 144 h 160"/>
                  <a:gd name="T38" fmla="*/ 284 w 284"/>
                  <a:gd name="T39" fmla="*/ 16 h 160"/>
                  <a:gd name="T40" fmla="*/ 284 w 284"/>
                  <a:gd name="T41" fmla="*/ 16 h 160"/>
                  <a:gd name="T42" fmla="*/ 282 w 284"/>
                  <a:gd name="T43" fmla="*/ 10 h 160"/>
                  <a:gd name="T44" fmla="*/ 280 w 284"/>
                  <a:gd name="T45" fmla="*/ 6 h 160"/>
                  <a:gd name="T46" fmla="*/ 274 w 284"/>
                  <a:gd name="T47" fmla="*/ 2 h 160"/>
                  <a:gd name="T48" fmla="*/ 268 w 284"/>
                  <a:gd name="T49" fmla="*/ 0 h 160"/>
                  <a:gd name="T50" fmla="*/ 268 w 284"/>
                  <a:gd name="T51" fmla="*/ 0 h 160"/>
                  <a:gd name="T52" fmla="*/ 256 w 284"/>
                  <a:gd name="T53" fmla="*/ 136 h 160"/>
                  <a:gd name="T54" fmla="*/ 28 w 284"/>
                  <a:gd name="T55" fmla="*/ 136 h 160"/>
                  <a:gd name="T56" fmla="*/ 28 w 284"/>
                  <a:gd name="T57" fmla="*/ 26 h 160"/>
                  <a:gd name="T58" fmla="*/ 256 w 284"/>
                  <a:gd name="T59" fmla="*/ 26 h 160"/>
                  <a:gd name="T60" fmla="*/ 256 w 284"/>
                  <a:gd name="T61"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4" h="160">
                    <a:moveTo>
                      <a:pt x="268" y="0"/>
                    </a:moveTo>
                    <a:lnTo>
                      <a:pt x="16" y="0"/>
                    </a:lnTo>
                    <a:lnTo>
                      <a:pt x="16" y="0"/>
                    </a:lnTo>
                    <a:lnTo>
                      <a:pt x="10" y="2"/>
                    </a:lnTo>
                    <a:lnTo>
                      <a:pt x="6" y="6"/>
                    </a:lnTo>
                    <a:lnTo>
                      <a:pt x="2" y="10"/>
                    </a:lnTo>
                    <a:lnTo>
                      <a:pt x="0" y="16"/>
                    </a:lnTo>
                    <a:lnTo>
                      <a:pt x="0" y="144"/>
                    </a:lnTo>
                    <a:lnTo>
                      <a:pt x="0" y="144"/>
                    </a:lnTo>
                    <a:lnTo>
                      <a:pt x="2" y="150"/>
                    </a:lnTo>
                    <a:lnTo>
                      <a:pt x="6" y="156"/>
                    </a:lnTo>
                    <a:lnTo>
                      <a:pt x="10" y="160"/>
                    </a:lnTo>
                    <a:lnTo>
                      <a:pt x="16" y="160"/>
                    </a:lnTo>
                    <a:lnTo>
                      <a:pt x="268" y="160"/>
                    </a:lnTo>
                    <a:lnTo>
                      <a:pt x="268" y="160"/>
                    </a:lnTo>
                    <a:lnTo>
                      <a:pt x="274" y="160"/>
                    </a:lnTo>
                    <a:lnTo>
                      <a:pt x="280" y="156"/>
                    </a:lnTo>
                    <a:lnTo>
                      <a:pt x="282" y="150"/>
                    </a:lnTo>
                    <a:lnTo>
                      <a:pt x="284" y="144"/>
                    </a:lnTo>
                    <a:lnTo>
                      <a:pt x="284" y="16"/>
                    </a:lnTo>
                    <a:lnTo>
                      <a:pt x="284" y="16"/>
                    </a:lnTo>
                    <a:lnTo>
                      <a:pt x="282" y="10"/>
                    </a:lnTo>
                    <a:lnTo>
                      <a:pt x="280" y="6"/>
                    </a:lnTo>
                    <a:lnTo>
                      <a:pt x="274" y="2"/>
                    </a:lnTo>
                    <a:lnTo>
                      <a:pt x="268" y="0"/>
                    </a:lnTo>
                    <a:lnTo>
                      <a:pt x="268" y="0"/>
                    </a:lnTo>
                    <a:close/>
                    <a:moveTo>
                      <a:pt x="256" y="136"/>
                    </a:moveTo>
                    <a:lnTo>
                      <a:pt x="28" y="136"/>
                    </a:lnTo>
                    <a:lnTo>
                      <a:pt x="28" y="26"/>
                    </a:lnTo>
                    <a:lnTo>
                      <a:pt x="256" y="26"/>
                    </a:lnTo>
                    <a:lnTo>
                      <a:pt x="256" y="13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89" name="Freeform 108"/>
              <p:cNvSpPr>
                <a:spLocks/>
              </p:cNvSpPr>
              <p:nvPr/>
            </p:nvSpPr>
            <p:spPr bwMode="auto">
              <a:xfrm>
                <a:off x="3570288" y="966788"/>
                <a:ext cx="76200" cy="117475"/>
              </a:xfrm>
              <a:custGeom>
                <a:avLst/>
                <a:gdLst>
                  <a:gd name="T0" fmla="*/ 0 w 48"/>
                  <a:gd name="T1" fmla="*/ 0 h 74"/>
                  <a:gd name="T2" fmla="*/ 0 w 48"/>
                  <a:gd name="T3" fmla="*/ 74 h 74"/>
                  <a:gd name="T4" fmla="*/ 48 w 48"/>
                  <a:gd name="T5" fmla="*/ 36 h 74"/>
                  <a:gd name="T6" fmla="*/ 0 w 48"/>
                  <a:gd name="T7" fmla="*/ 0 h 74"/>
                </a:gdLst>
                <a:ahLst/>
                <a:cxnLst>
                  <a:cxn ang="0">
                    <a:pos x="T0" y="T1"/>
                  </a:cxn>
                  <a:cxn ang="0">
                    <a:pos x="T2" y="T3"/>
                  </a:cxn>
                  <a:cxn ang="0">
                    <a:pos x="T4" y="T5"/>
                  </a:cxn>
                  <a:cxn ang="0">
                    <a:pos x="T6" y="T7"/>
                  </a:cxn>
                </a:cxnLst>
                <a:rect l="0" t="0" r="r" b="b"/>
                <a:pathLst>
                  <a:path w="48" h="74">
                    <a:moveTo>
                      <a:pt x="0" y="0"/>
                    </a:moveTo>
                    <a:lnTo>
                      <a:pt x="0" y="74"/>
                    </a:lnTo>
                    <a:lnTo>
                      <a:pt x="48" y="36"/>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grpSp>
        <p:grpSp>
          <p:nvGrpSpPr>
            <p:cNvPr id="61" name="Group 60"/>
            <p:cNvGrpSpPr>
              <a:grpSpLocks noChangeAspect="1"/>
            </p:cNvGrpSpPr>
            <p:nvPr>
              <p:custDataLst>
                <p:custData r:id="rId2"/>
              </p:custDataLst>
            </p:nvPr>
          </p:nvGrpSpPr>
          <p:grpSpPr>
            <a:xfrm>
              <a:off x="4173933" y="2731263"/>
              <a:ext cx="337455" cy="204957"/>
              <a:chOff x="4722813" y="836613"/>
              <a:chExt cx="517525" cy="314325"/>
            </a:xfrm>
            <a:solidFill>
              <a:srgbClr val="0072C6"/>
            </a:solidFill>
          </p:grpSpPr>
          <p:sp>
            <p:nvSpPr>
              <p:cNvPr id="85" name="Freeform 104"/>
              <p:cNvSpPr>
                <a:spLocks/>
              </p:cNvSpPr>
              <p:nvPr/>
            </p:nvSpPr>
            <p:spPr bwMode="auto">
              <a:xfrm>
                <a:off x="4792663" y="836613"/>
                <a:ext cx="447675" cy="254000"/>
              </a:xfrm>
              <a:custGeom>
                <a:avLst/>
                <a:gdLst>
                  <a:gd name="T0" fmla="*/ 266 w 282"/>
                  <a:gd name="T1" fmla="*/ 0 h 160"/>
                  <a:gd name="T2" fmla="*/ 14 w 282"/>
                  <a:gd name="T3" fmla="*/ 0 h 160"/>
                  <a:gd name="T4" fmla="*/ 14 w 282"/>
                  <a:gd name="T5" fmla="*/ 0 h 160"/>
                  <a:gd name="T6" fmla="*/ 8 w 282"/>
                  <a:gd name="T7" fmla="*/ 0 h 160"/>
                  <a:gd name="T8" fmla="*/ 4 w 282"/>
                  <a:gd name="T9" fmla="*/ 4 h 160"/>
                  <a:gd name="T10" fmla="*/ 0 w 282"/>
                  <a:gd name="T11" fmla="*/ 8 h 160"/>
                  <a:gd name="T12" fmla="*/ 0 w 282"/>
                  <a:gd name="T13" fmla="*/ 16 h 160"/>
                  <a:gd name="T14" fmla="*/ 0 w 282"/>
                  <a:gd name="T15" fmla="*/ 20 h 160"/>
                  <a:gd name="T16" fmla="*/ 242 w 282"/>
                  <a:gd name="T17" fmla="*/ 20 h 160"/>
                  <a:gd name="T18" fmla="*/ 242 w 282"/>
                  <a:gd name="T19" fmla="*/ 20 h 160"/>
                  <a:gd name="T20" fmla="*/ 248 w 282"/>
                  <a:gd name="T21" fmla="*/ 22 h 160"/>
                  <a:gd name="T22" fmla="*/ 254 w 282"/>
                  <a:gd name="T23" fmla="*/ 24 h 160"/>
                  <a:gd name="T24" fmla="*/ 258 w 282"/>
                  <a:gd name="T25" fmla="*/ 30 h 160"/>
                  <a:gd name="T26" fmla="*/ 258 w 282"/>
                  <a:gd name="T27" fmla="*/ 36 h 160"/>
                  <a:gd name="T28" fmla="*/ 258 w 282"/>
                  <a:gd name="T29" fmla="*/ 160 h 160"/>
                  <a:gd name="T30" fmla="*/ 266 w 282"/>
                  <a:gd name="T31" fmla="*/ 160 h 160"/>
                  <a:gd name="T32" fmla="*/ 266 w 282"/>
                  <a:gd name="T33" fmla="*/ 160 h 160"/>
                  <a:gd name="T34" fmla="*/ 272 w 282"/>
                  <a:gd name="T35" fmla="*/ 158 h 160"/>
                  <a:gd name="T36" fmla="*/ 278 w 282"/>
                  <a:gd name="T37" fmla="*/ 154 h 160"/>
                  <a:gd name="T38" fmla="*/ 282 w 282"/>
                  <a:gd name="T39" fmla="*/ 150 h 160"/>
                  <a:gd name="T40" fmla="*/ 282 w 282"/>
                  <a:gd name="T41" fmla="*/ 144 h 160"/>
                  <a:gd name="T42" fmla="*/ 282 w 282"/>
                  <a:gd name="T43" fmla="*/ 16 h 160"/>
                  <a:gd name="T44" fmla="*/ 282 w 282"/>
                  <a:gd name="T45" fmla="*/ 16 h 160"/>
                  <a:gd name="T46" fmla="*/ 282 w 282"/>
                  <a:gd name="T47" fmla="*/ 8 h 160"/>
                  <a:gd name="T48" fmla="*/ 278 w 282"/>
                  <a:gd name="T49" fmla="*/ 4 h 160"/>
                  <a:gd name="T50" fmla="*/ 272 w 282"/>
                  <a:gd name="T51" fmla="*/ 0 h 160"/>
                  <a:gd name="T52" fmla="*/ 266 w 282"/>
                  <a:gd name="T53" fmla="*/ 0 h 160"/>
                  <a:gd name="T54" fmla="*/ 266 w 282"/>
                  <a:gd name="T55"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2" h="160">
                    <a:moveTo>
                      <a:pt x="266" y="0"/>
                    </a:moveTo>
                    <a:lnTo>
                      <a:pt x="14" y="0"/>
                    </a:lnTo>
                    <a:lnTo>
                      <a:pt x="14" y="0"/>
                    </a:lnTo>
                    <a:lnTo>
                      <a:pt x="8" y="0"/>
                    </a:lnTo>
                    <a:lnTo>
                      <a:pt x="4" y="4"/>
                    </a:lnTo>
                    <a:lnTo>
                      <a:pt x="0" y="8"/>
                    </a:lnTo>
                    <a:lnTo>
                      <a:pt x="0" y="16"/>
                    </a:lnTo>
                    <a:lnTo>
                      <a:pt x="0" y="20"/>
                    </a:lnTo>
                    <a:lnTo>
                      <a:pt x="242" y="20"/>
                    </a:lnTo>
                    <a:lnTo>
                      <a:pt x="242" y="20"/>
                    </a:lnTo>
                    <a:lnTo>
                      <a:pt x="248" y="22"/>
                    </a:lnTo>
                    <a:lnTo>
                      <a:pt x="254" y="24"/>
                    </a:lnTo>
                    <a:lnTo>
                      <a:pt x="258" y="30"/>
                    </a:lnTo>
                    <a:lnTo>
                      <a:pt x="258" y="36"/>
                    </a:lnTo>
                    <a:lnTo>
                      <a:pt x="258" y="160"/>
                    </a:lnTo>
                    <a:lnTo>
                      <a:pt x="266" y="160"/>
                    </a:lnTo>
                    <a:lnTo>
                      <a:pt x="266" y="160"/>
                    </a:lnTo>
                    <a:lnTo>
                      <a:pt x="272" y="158"/>
                    </a:lnTo>
                    <a:lnTo>
                      <a:pt x="278" y="154"/>
                    </a:lnTo>
                    <a:lnTo>
                      <a:pt x="282" y="150"/>
                    </a:lnTo>
                    <a:lnTo>
                      <a:pt x="282" y="144"/>
                    </a:lnTo>
                    <a:lnTo>
                      <a:pt x="282" y="16"/>
                    </a:lnTo>
                    <a:lnTo>
                      <a:pt x="282" y="16"/>
                    </a:lnTo>
                    <a:lnTo>
                      <a:pt x="282" y="8"/>
                    </a:lnTo>
                    <a:lnTo>
                      <a:pt x="278" y="4"/>
                    </a:lnTo>
                    <a:lnTo>
                      <a:pt x="272" y="0"/>
                    </a:lnTo>
                    <a:lnTo>
                      <a:pt x="266" y="0"/>
                    </a:lnTo>
                    <a:lnTo>
                      <a:pt x="266"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86" name="Freeform 105"/>
              <p:cNvSpPr>
                <a:spLocks noEditPoints="1"/>
              </p:cNvSpPr>
              <p:nvPr/>
            </p:nvSpPr>
            <p:spPr bwMode="auto">
              <a:xfrm>
                <a:off x="4722813" y="896938"/>
                <a:ext cx="447675" cy="254000"/>
              </a:xfrm>
              <a:custGeom>
                <a:avLst/>
                <a:gdLst>
                  <a:gd name="T0" fmla="*/ 266 w 282"/>
                  <a:gd name="T1" fmla="*/ 0 h 160"/>
                  <a:gd name="T2" fmla="*/ 14 w 282"/>
                  <a:gd name="T3" fmla="*/ 0 h 160"/>
                  <a:gd name="T4" fmla="*/ 14 w 282"/>
                  <a:gd name="T5" fmla="*/ 0 h 160"/>
                  <a:gd name="T6" fmla="*/ 8 w 282"/>
                  <a:gd name="T7" fmla="*/ 2 h 160"/>
                  <a:gd name="T8" fmla="*/ 4 w 282"/>
                  <a:gd name="T9" fmla="*/ 6 h 160"/>
                  <a:gd name="T10" fmla="*/ 0 w 282"/>
                  <a:gd name="T11" fmla="*/ 10 h 160"/>
                  <a:gd name="T12" fmla="*/ 0 w 282"/>
                  <a:gd name="T13" fmla="*/ 16 h 160"/>
                  <a:gd name="T14" fmla="*/ 0 w 282"/>
                  <a:gd name="T15" fmla="*/ 144 h 160"/>
                  <a:gd name="T16" fmla="*/ 0 w 282"/>
                  <a:gd name="T17" fmla="*/ 144 h 160"/>
                  <a:gd name="T18" fmla="*/ 0 w 282"/>
                  <a:gd name="T19" fmla="*/ 150 h 160"/>
                  <a:gd name="T20" fmla="*/ 4 w 282"/>
                  <a:gd name="T21" fmla="*/ 156 h 160"/>
                  <a:gd name="T22" fmla="*/ 8 w 282"/>
                  <a:gd name="T23" fmla="*/ 160 h 160"/>
                  <a:gd name="T24" fmla="*/ 14 w 282"/>
                  <a:gd name="T25" fmla="*/ 160 h 160"/>
                  <a:gd name="T26" fmla="*/ 266 w 282"/>
                  <a:gd name="T27" fmla="*/ 160 h 160"/>
                  <a:gd name="T28" fmla="*/ 266 w 282"/>
                  <a:gd name="T29" fmla="*/ 160 h 160"/>
                  <a:gd name="T30" fmla="*/ 272 w 282"/>
                  <a:gd name="T31" fmla="*/ 160 h 160"/>
                  <a:gd name="T32" fmla="*/ 278 w 282"/>
                  <a:gd name="T33" fmla="*/ 156 h 160"/>
                  <a:gd name="T34" fmla="*/ 282 w 282"/>
                  <a:gd name="T35" fmla="*/ 150 h 160"/>
                  <a:gd name="T36" fmla="*/ 282 w 282"/>
                  <a:gd name="T37" fmla="*/ 144 h 160"/>
                  <a:gd name="T38" fmla="*/ 282 w 282"/>
                  <a:gd name="T39" fmla="*/ 16 h 160"/>
                  <a:gd name="T40" fmla="*/ 282 w 282"/>
                  <a:gd name="T41" fmla="*/ 16 h 160"/>
                  <a:gd name="T42" fmla="*/ 282 w 282"/>
                  <a:gd name="T43" fmla="*/ 10 h 160"/>
                  <a:gd name="T44" fmla="*/ 278 w 282"/>
                  <a:gd name="T45" fmla="*/ 6 h 160"/>
                  <a:gd name="T46" fmla="*/ 272 w 282"/>
                  <a:gd name="T47" fmla="*/ 2 h 160"/>
                  <a:gd name="T48" fmla="*/ 266 w 282"/>
                  <a:gd name="T49" fmla="*/ 0 h 160"/>
                  <a:gd name="T50" fmla="*/ 266 w 282"/>
                  <a:gd name="T51" fmla="*/ 0 h 160"/>
                  <a:gd name="T52" fmla="*/ 254 w 282"/>
                  <a:gd name="T53" fmla="*/ 136 h 160"/>
                  <a:gd name="T54" fmla="*/ 28 w 282"/>
                  <a:gd name="T55" fmla="*/ 136 h 160"/>
                  <a:gd name="T56" fmla="*/ 28 w 282"/>
                  <a:gd name="T57" fmla="*/ 26 h 160"/>
                  <a:gd name="T58" fmla="*/ 254 w 282"/>
                  <a:gd name="T59" fmla="*/ 26 h 160"/>
                  <a:gd name="T60" fmla="*/ 254 w 282"/>
                  <a:gd name="T61"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160">
                    <a:moveTo>
                      <a:pt x="266" y="0"/>
                    </a:moveTo>
                    <a:lnTo>
                      <a:pt x="14" y="0"/>
                    </a:lnTo>
                    <a:lnTo>
                      <a:pt x="14" y="0"/>
                    </a:lnTo>
                    <a:lnTo>
                      <a:pt x="8" y="2"/>
                    </a:lnTo>
                    <a:lnTo>
                      <a:pt x="4" y="6"/>
                    </a:lnTo>
                    <a:lnTo>
                      <a:pt x="0" y="10"/>
                    </a:lnTo>
                    <a:lnTo>
                      <a:pt x="0" y="16"/>
                    </a:lnTo>
                    <a:lnTo>
                      <a:pt x="0" y="144"/>
                    </a:lnTo>
                    <a:lnTo>
                      <a:pt x="0" y="144"/>
                    </a:lnTo>
                    <a:lnTo>
                      <a:pt x="0" y="150"/>
                    </a:lnTo>
                    <a:lnTo>
                      <a:pt x="4" y="156"/>
                    </a:lnTo>
                    <a:lnTo>
                      <a:pt x="8" y="160"/>
                    </a:lnTo>
                    <a:lnTo>
                      <a:pt x="14" y="160"/>
                    </a:lnTo>
                    <a:lnTo>
                      <a:pt x="266" y="160"/>
                    </a:lnTo>
                    <a:lnTo>
                      <a:pt x="266" y="160"/>
                    </a:lnTo>
                    <a:lnTo>
                      <a:pt x="272" y="160"/>
                    </a:lnTo>
                    <a:lnTo>
                      <a:pt x="278" y="156"/>
                    </a:lnTo>
                    <a:lnTo>
                      <a:pt x="282" y="150"/>
                    </a:lnTo>
                    <a:lnTo>
                      <a:pt x="282" y="144"/>
                    </a:lnTo>
                    <a:lnTo>
                      <a:pt x="282" y="16"/>
                    </a:lnTo>
                    <a:lnTo>
                      <a:pt x="282" y="16"/>
                    </a:lnTo>
                    <a:lnTo>
                      <a:pt x="282" y="10"/>
                    </a:lnTo>
                    <a:lnTo>
                      <a:pt x="278" y="6"/>
                    </a:lnTo>
                    <a:lnTo>
                      <a:pt x="272" y="2"/>
                    </a:lnTo>
                    <a:lnTo>
                      <a:pt x="266" y="0"/>
                    </a:lnTo>
                    <a:lnTo>
                      <a:pt x="266" y="0"/>
                    </a:lnTo>
                    <a:close/>
                    <a:moveTo>
                      <a:pt x="254" y="136"/>
                    </a:moveTo>
                    <a:lnTo>
                      <a:pt x="28" y="136"/>
                    </a:lnTo>
                    <a:lnTo>
                      <a:pt x="28" y="26"/>
                    </a:lnTo>
                    <a:lnTo>
                      <a:pt x="254" y="26"/>
                    </a:lnTo>
                    <a:lnTo>
                      <a:pt x="254" y="13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87" name="Freeform 106"/>
              <p:cNvSpPr>
                <a:spLocks/>
              </p:cNvSpPr>
              <p:nvPr/>
            </p:nvSpPr>
            <p:spPr bwMode="auto">
              <a:xfrm>
                <a:off x="4919663" y="966788"/>
                <a:ext cx="76200" cy="117475"/>
              </a:xfrm>
              <a:custGeom>
                <a:avLst/>
                <a:gdLst>
                  <a:gd name="T0" fmla="*/ 0 w 48"/>
                  <a:gd name="T1" fmla="*/ 0 h 74"/>
                  <a:gd name="T2" fmla="*/ 0 w 48"/>
                  <a:gd name="T3" fmla="*/ 74 h 74"/>
                  <a:gd name="T4" fmla="*/ 48 w 48"/>
                  <a:gd name="T5" fmla="*/ 36 h 74"/>
                  <a:gd name="T6" fmla="*/ 0 w 48"/>
                  <a:gd name="T7" fmla="*/ 0 h 74"/>
                </a:gdLst>
                <a:ahLst/>
                <a:cxnLst>
                  <a:cxn ang="0">
                    <a:pos x="T0" y="T1"/>
                  </a:cxn>
                  <a:cxn ang="0">
                    <a:pos x="T2" y="T3"/>
                  </a:cxn>
                  <a:cxn ang="0">
                    <a:pos x="T4" y="T5"/>
                  </a:cxn>
                  <a:cxn ang="0">
                    <a:pos x="T6" y="T7"/>
                  </a:cxn>
                </a:cxnLst>
                <a:rect l="0" t="0" r="r" b="b"/>
                <a:pathLst>
                  <a:path w="48" h="74">
                    <a:moveTo>
                      <a:pt x="0" y="0"/>
                    </a:moveTo>
                    <a:lnTo>
                      <a:pt x="0" y="74"/>
                    </a:lnTo>
                    <a:lnTo>
                      <a:pt x="48" y="36"/>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grpSp>
        <p:sp>
          <p:nvSpPr>
            <p:cNvPr id="62" name="Freeform 59"/>
            <p:cNvSpPr>
              <a:spLocks noChangeAspect="1" noEditPoints="1"/>
            </p:cNvSpPr>
            <p:nvPr>
              <p:custDataLst>
                <p:custData r:id="rId3"/>
              </p:custDataLst>
            </p:nvPr>
          </p:nvSpPr>
          <p:spPr bwMode="auto">
            <a:xfrm>
              <a:off x="6351773" y="2659837"/>
              <a:ext cx="279320" cy="337291"/>
            </a:xfrm>
            <a:custGeom>
              <a:avLst/>
              <a:gdLst>
                <a:gd name="T0" fmla="*/ 0 w 212"/>
                <a:gd name="T1" fmla="*/ 188 h 256"/>
                <a:gd name="T2" fmla="*/ 106 w 212"/>
                <a:gd name="T3" fmla="*/ 56 h 256"/>
                <a:gd name="T4" fmla="*/ 128 w 212"/>
                <a:gd name="T5" fmla="*/ 90 h 256"/>
                <a:gd name="T6" fmla="*/ 134 w 212"/>
                <a:gd name="T7" fmla="*/ 110 h 256"/>
                <a:gd name="T8" fmla="*/ 134 w 212"/>
                <a:gd name="T9" fmla="*/ 152 h 256"/>
                <a:gd name="T10" fmla="*/ 128 w 212"/>
                <a:gd name="T11" fmla="*/ 170 h 256"/>
                <a:gd name="T12" fmla="*/ 106 w 212"/>
                <a:gd name="T13" fmla="*/ 206 h 256"/>
                <a:gd name="T14" fmla="*/ 104 w 212"/>
                <a:gd name="T15" fmla="*/ 208 h 256"/>
                <a:gd name="T16" fmla="*/ 90 w 212"/>
                <a:gd name="T17" fmla="*/ 200 h 256"/>
                <a:gd name="T18" fmla="*/ 106 w 212"/>
                <a:gd name="T19" fmla="*/ 182 h 256"/>
                <a:gd name="T20" fmla="*/ 120 w 212"/>
                <a:gd name="T21" fmla="*/ 148 h 256"/>
                <a:gd name="T22" fmla="*/ 122 w 212"/>
                <a:gd name="T23" fmla="*/ 130 h 256"/>
                <a:gd name="T24" fmla="*/ 116 w 212"/>
                <a:gd name="T25" fmla="*/ 96 h 256"/>
                <a:gd name="T26" fmla="*/ 94 w 212"/>
                <a:gd name="T27" fmla="*/ 66 h 256"/>
                <a:gd name="T28" fmla="*/ 90 w 212"/>
                <a:gd name="T29" fmla="*/ 62 h 256"/>
                <a:gd name="T30" fmla="*/ 98 w 212"/>
                <a:gd name="T31" fmla="*/ 48 h 256"/>
                <a:gd name="T32" fmla="*/ 106 w 212"/>
                <a:gd name="T33" fmla="*/ 56 h 256"/>
                <a:gd name="T34" fmla="*/ 122 w 212"/>
                <a:gd name="T35" fmla="*/ 222 h 256"/>
                <a:gd name="T36" fmla="*/ 138 w 212"/>
                <a:gd name="T37" fmla="*/ 202 h 256"/>
                <a:gd name="T38" fmla="*/ 150 w 212"/>
                <a:gd name="T39" fmla="*/ 180 h 256"/>
                <a:gd name="T40" fmla="*/ 154 w 212"/>
                <a:gd name="T41" fmla="*/ 168 h 256"/>
                <a:gd name="T42" fmla="*/ 158 w 212"/>
                <a:gd name="T43" fmla="*/ 144 h 256"/>
                <a:gd name="T44" fmla="*/ 160 w 212"/>
                <a:gd name="T45" fmla="*/ 130 h 256"/>
                <a:gd name="T46" fmla="*/ 156 w 212"/>
                <a:gd name="T47" fmla="*/ 106 h 256"/>
                <a:gd name="T48" fmla="*/ 154 w 212"/>
                <a:gd name="T49" fmla="*/ 94 h 256"/>
                <a:gd name="T50" fmla="*/ 144 w 212"/>
                <a:gd name="T51" fmla="*/ 70 h 256"/>
                <a:gd name="T52" fmla="*/ 130 w 212"/>
                <a:gd name="T53" fmla="*/ 48 h 256"/>
                <a:gd name="T54" fmla="*/ 118 w 212"/>
                <a:gd name="T55" fmla="*/ 36 h 256"/>
                <a:gd name="T56" fmla="*/ 128 w 212"/>
                <a:gd name="T57" fmla="*/ 26 h 256"/>
                <a:gd name="T58" fmla="*/ 130 w 212"/>
                <a:gd name="T59" fmla="*/ 28 h 256"/>
                <a:gd name="T60" fmla="*/ 142 w 212"/>
                <a:gd name="T61" fmla="*/ 40 h 256"/>
                <a:gd name="T62" fmla="*/ 158 w 212"/>
                <a:gd name="T63" fmla="*/ 64 h 256"/>
                <a:gd name="T64" fmla="*/ 168 w 212"/>
                <a:gd name="T65" fmla="*/ 90 h 256"/>
                <a:gd name="T66" fmla="*/ 172 w 212"/>
                <a:gd name="T67" fmla="*/ 116 h 256"/>
                <a:gd name="T68" fmla="*/ 172 w 212"/>
                <a:gd name="T69" fmla="*/ 144 h 256"/>
                <a:gd name="T70" fmla="*/ 168 w 212"/>
                <a:gd name="T71" fmla="*/ 172 h 256"/>
                <a:gd name="T72" fmla="*/ 158 w 212"/>
                <a:gd name="T73" fmla="*/ 198 h 256"/>
                <a:gd name="T74" fmla="*/ 142 w 212"/>
                <a:gd name="T75" fmla="*/ 220 h 256"/>
                <a:gd name="T76" fmla="*/ 160 w 212"/>
                <a:gd name="T77" fmla="*/ 2 h 256"/>
                <a:gd name="T78" fmla="*/ 182 w 212"/>
                <a:gd name="T79" fmla="*/ 30 h 256"/>
                <a:gd name="T80" fmla="*/ 200 w 212"/>
                <a:gd name="T81" fmla="*/ 62 h 256"/>
                <a:gd name="T82" fmla="*/ 210 w 212"/>
                <a:gd name="T83" fmla="*/ 96 h 256"/>
                <a:gd name="T84" fmla="*/ 212 w 212"/>
                <a:gd name="T85" fmla="*/ 130 h 256"/>
                <a:gd name="T86" fmla="*/ 210 w 212"/>
                <a:gd name="T87" fmla="*/ 164 h 256"/>
                <a:gd name="T88" fmla="*/ 200 w 212"/>
                <a:gd name="T89" fmla="*/ 198 h 256"/>
                <a:gd name="T90" fmla="*/ 184 w 212"/>
                <a:gd name="T91" fmla="*/ 228 h 256"/>
                <a:gd name="T92" fmla="*/ 162 w 212"/>
                <a:gd name="T93" fmla="*/ 256 h 256"/>
                <a:gd name="T94" fmla="*/ 162 w 212"/>
                <a:gd name="T95" fmla="*/ 236 h 256"/>
                <a:gd name="T96" fmla="*/ 170 w 212"/>
                <a:gd name="T97" fmla="*/ 224 h 256"/>
                <a:gd name="T98" fmla="*/ 186 w 212"/>
                <a:gd name="T99" fmla="*/ 194 h 256"/>
                <a:gd name="T100" fmla="*/ 196 w 212"/>
                <a:gd name="T101" fmla="*/ 162 h 256"/>
                <a:gd name="T102" fmla="*/ 198 w 212"/>
                <a:gd name="T103" fmla="*/ 146 h 256"/>
                <a:gd name="T104" fmla="*/ 198 w 212"/>
                <a:gd name="T105" fmla="*/ 114 h 256"/>
                <a:gd name="T106" fmla="*/ 196 w 212"/>
                <a:gd name="T107" fmla="*/ 98 h 256"/>
                <a:gd name="T108" fmla="*/ 186 w 212"/>
                <a:gd name="T109" fmla="*/ 68 h 256"/>
                <a:gd name="T110" fmla="*/ 178 w 212"/>
                <a:gd name="T111" fmla="*/ 52 h 256"/>
                <a:gd name="T112" fmla="*/ 160 w 212"/>
                <a:gd name="T113" fmla="*/ 24 h 256"/>
                <a:gd name="T114" fmla="*/ 148 w 212"/>
                <a:gd name="T115" fmla="*/ 10 h 256"/>
                <a:gd name="T116" fmla="*/ 158 w 212"/>
                <a:gd name="T117" fmla="*/ 0 h 256"/>
                <a:gd name="T118" fmla="*/ 158 w 212"/>
                <a:gd name="T119" fmla="*/ 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2" h="256">
                  <a:moveTo>
                    <a:pt x="0" y="74"/>
                  </a:moveTo>
                  <a:lnTo>
                    <a:pt x="74" y="130"/>
                  </a:lnTo>
                  <a:lnTo>
                    <a:pt x="0" y="188"/>
                  </a:lnTo>
                  <a:lnTo>
                    <a:pt x="0" y="74"/>
                  </a:lnTo>
                  <a:close/>
                  <a:moveTo>
                    <a:pt x="106" y="56"/>
                  </a:moveTo>
                  <a:lnTo>
                    <a:pt x="106" y="56"/>
                  </a:lnTo>
                  <a:lnTo>
                    <a:pt x="118" y="72"/>
                  </a:lnTo>
                  <a:lnTo>
                    <a:pt x="118" y="72"/>
                  </a:lnTo>
                  <a:lnTo>
                    <a:pt x="128" y="90"/>
                  </a:lnTo>
                  <a:lnTo>
                    <a:pt x="128" y="90"/>
                  </a:lnTo>
                  <a:lnTo>
                    <a:pt x="134" y="110"/>
                  </a:lnTo>
                  <a:lnTo>
                    <a:pt x="134" y="110"/>
                  </a:lnTo>
                  <a:lnTo>
                    <a:pt x="136" y="130"/>
                  </a:lnTo>
                  <a:lnTo>
                    <a:pt x="136" y="130"/>
                  </a:lnTo>
                  <a:lnTo>
                    <a:pt x="134" y="152"/>
                  </a:lnTo>
                  <a:lnTo>
                    <a:pt x="134" y="152"/>
                  </a:lnTo>
                  <a:lnTo>
                    <a:pt x="128" y="170"/>
                  </a:lnTo>
                  <a:lnTo>
                    <a:pt x="128" y="170"/>
                  </a:lnTo>
                  <a:lnTo>
                    <a:pt x="118" y="190"/>
                  </a:lnTo>
                  <a:lnTo>
                    <a:pt x="118" y="190"/>
                  </a:lnTo>
                  <a:lnTo>
                    <a:pt x="106" y="206"/>
                  </a:lnTo>
                  <a:lnTo>
                    <a:pt x="106" y="206"/>
                  </a:lnTo>
                  <a:lnTo>
                    <a:pt x="104" y="208"/>
                  </a:lnTo>
                  <a:lnTo>
                    <a:pt x="104" y="208"/>
                  </a:lnTo>
                  <a:lnTo>
                    <a:pt x="102" y="208"/>
                  </a:lnTo>
                  <a:lnTo>
                    <a:pt x="90" y="200"/>
                  </a:lnTo>
                  <a:lnTo>
                    <a:pt x="90" y="200"/>
                  </a:lnTo>
                  <a:lnTo>
                    <a:pt x="94" y="196"/>
                  </a:lnTo>
                  <a:lnTo>
                    <a:pt x="94" y="196"/>
                  </a:lnTo>
                  <a:lnTo>
                    <a:pt x="106" y="182"/>
                  </a:lnTo>
                  <a:lnTo>
                    <a:pt x="116" y="166"/>
                  </a:lnTo>
                  <a:lnTo>
                    <a:pt x="116" y="166"/>
                  </a:lnTo>
                  <a:lnTo>
                    <a:pt x="120" y="148"/>
                  </a:lnTo>
                  <a:lnTo>
                    <a:pt x="120" y="148"/>
                  </a:lnTo>
                  <a:lnTo>
                    <a:pt x="122" y="130"/>
                  </a:lnTo>
                  <a:lnTo>
                    <a:pt x="122" y="130"/>
                  </a:lnTo>
                  <a:lnTo>
                    <a:pt x="120" y="114"/>
                  </a:lnTo>
                  <a:lnTo>
                    <a:pt x="116" y="96"/>
                  </a:lnTo>
                  <a:lnTo>
                    <a:pt x="116" y="96"/>
                  </a:lnTo>
                  <a:lnTo>
                    <a:pt x="106" y="80"/>
                  </a:lnTo>
                  <a:lnTo>
                    <a:pt x="106" y="80"/>
                  </a:lnTo>
                  <a:lnTo>
                    <a:pt x="94" y="66"/>
                  </a:lnTo>
                  <a:lnTo>
                    <a:pt x="94" y="66"/>
                  </a:lnTo>
                  <a:lnTo>
                    <a:pt x="90" y="62"/>
                  </a:lnTo>
                  <a:lnTo>
                    <a:pt x="90" y="62"/>
                  </a:lnTo>
                  <a:lnTo>
                    <a:pt x="86" y="58"/>
                  </a:lnTo>
                  <a:lnTo>
                    <a:pt x="98" y="48"/>
                  </a:lnTo>
                  <a:lnTo>
                    <a:pt x="98" y="48"/>
                  </a:lnTo>
                  <a:lnTo>
                    <a:pt x="102" y="52"/>
                  </a:lnTo>
                  <a:lnTo>
                    <a:pt x="102" y="52"/>
                  </a:lnTo>
                  <a:lnTo>
                    <a:pt x="106" y="56"/>
                  </a:lnTo>
                  <a:lnTo>
                    <a:pt x="106" y="56"/>
                  </a:lnTo>
                  <a:close/>
                  <a:moveTo>
                    <a:pt x="120" y="222"/>
                  </a:moveTo>
                  <a:lnTo>
                    <a:pt x="122" y="222"/>
                  </a:lnTo>
                  <a:lnTo>
                    <a:pt x="122" y="222"/>
                  </a:lnTo>
                  <a:lnTo>
                    <a:pt x="130" y="212"/>
                  </a:lnTo>
                  <a:lnTo>
                    <a:pt x="138" y="202"/>
                  </a:lnTo>
                  <a:lnTo>
                    <a:pt x="138" y="202"/>
                  </a:lnTo>
                  <a:lnTo>
                    <a:pt x="144" y="192"/>
                  </a:lnTo>
                  <a:lnTo>
                    <a:pt x="150" y="180"/>
                  </a:lnTo>
                  <a:lnTo>
                    <a:pt x="150" y="180"/>
                  </a:lnTo>
                  <a:lnTo>
                    <a:pt x="154" y="168"/>
                  </a:lnTo>
                  <a:lnTo>
                    <a:pt x="154" y="168"/>
                  </a:lnTo>
                  <a:lnTo>
                    <a:pt x="156" y="156"/>
                  </a:lnTo>
                  <a:lnTo>
                    <a:pt x="156" y="156"/>
                  </a:lnTo>
                  <a:lnTo>
                    <a:pt x="158" y="144"/>
                  </a:lnTo>
                  <a:lnTo>
                    <a:pt x="158" y="144"/>
                  </a:lnTo>
                  <a:lnTo>
                    <a:pt x="160" y="130"/>
                  </a:lnTo>
                  <a:lnTo>
                    <a:pt x="160" y="130"/>
                  </a:lnTo>
                  <a:lnTo>
                    <a:pt x="158" y="118"/>
                  </a:lnTo>
                  <a:lnTo>
                    <a:pt x="158" y="118"/>
                  </a:lnTo>
                  <a:lnTo>
                    <a:pt x="156" y="106"/>
                  </a:lnTo>
                  <a:lnTo>
                    <a:pt x="156" y="106"/>
                  </a:lnTo>
                  <a:lnTo>
                    <a:pt x="154" y="94"/>
                  </a:lnTo>
                  <a:lnTo>
                    <a:pt x="154" y="94"/>
                  </a:lnTo>
                  <a:lnTo>
                    <a:pt x="150" y="82"/>
                  </a:lnTo>
                  <a:lnTo>
                    <a:pt x="150" y="82"/>
                  </a:lnTo>
                  <a:lnTo>
                    <a:pt x="144" y="70"/>
                  </a:lnTo>
                  <a:lnTo>
                    <a:pt x="138" y="60"/>
                  </a:lnTo>
                  <a:lnTo>
                    <a:pt x="138" y="60"/>
                  </a:lnTo>
                  <a:lnTo>
                    <a:pt x="130" y="48"/>
                  </a:lnTo>
                  <a:lnTo>
                    <a:pt x="122" y="40"/>
                  </a:lnTo>
                  <a:lnTo>
                    <a:pt x="122" y="40"/>
                  </a:lnTo>
                  <a:lnTo>
                    <a:pt x="118" y="36"/>
                  </a:lnTo>
                  <a:lnTo>
                    <a:pt x="118" y="36"/>
                  </a:lnTo>
                  <a:lnTo>
                    <a:pt x="116" y="34"/>
                  </a:lnTo>
                  <a:lnTo>
                    <a:pt x="128" y="26"/>
                  </a:lnTo>
                  <a:lnTo>
                    <a:pt x="128" y="26"/>
                  </a:lnTo>
                  <a:lnTo>
                    <a:pt x="130" y="28"/>
                  </a:lnTo>
                  <a:lnTo>
                    <a:pt x="130" y="28"/>
                  </a:lnTo>
                  <a:lnTo>
                    <a:pt x="132" y="30"/>
                  </a:lnTo>
                  <a:lnTo>
                    <a:pt x="132" y="30"/>
                  </a:lnTo>
                  <a:lnTo>
                    <a:pt x="142" y="40"/>
                  </a:lnTo>
                  <a:lnTo>
                    <a:pt x="150" y="52"/>
                  </a:lnTo>
                  <a:lnTo>
                    <a:pt x="150" y="52"/>
                  </a:lnTo>
                  <a:lnTo>
                    <a:pt x="158" y="64"/>
                  </a:lnTo>
                  <a:lnTo>
                    <a:pt x="164" y="76"/>
                  </a:lnTo>
                  <a:lnTo>
                    <a:pt x="164" y="76"/>
                  </a:lnTo>
                  <a:lnTo>
                    <a:pt x="168" y="90"/>
                  </a:lnTo>
                  <a:lnTo>
                    <a:pt x="170" y="104"/>
                  </a:lnTo>
                  <a:lnTo>
                    <a:pt x="170" y="104"/>
                  </a:lnTo>
                  <a:lnTo>
                    <a:pt x="172" y="116"/>
                  </a:lnTo>
                  <a:lnTo>
                    <a:pt x="174" y="130"/>
                  </a:lnTo>
                  <a:lnTo>
                    <a:pt x="174" y="130"/>
                  </a:lnTo>
                  <a:lnTo>
                    <a:pt x="172" y="144"/>
                  </a:lnTo>
                  <a:lnTo>
                    <a:pt x="170" y="158"/>
                  </a:lnTo>
                  <a:lnTo>
                    <a:pt x="170" y="158"/>
                  </a:lnTo>
                  <a:lnTo>
                    <a:pt x="168" y="172"/>
                  </a:lnTo>
                  <a:lnTo>
                    <a:pt x="164" y="184"/>
                  </a:lnTo>
                  <a:lnTo>
                    <a:pt x="164" y="184"/>
                  </a:lnTo>
                  <a:lnTo>
                    <a:pt x="158" y="198"/>
                  </a:lnTo>
                  <a:lnTo>
                    <a:pt x="150" y="210"/>
                  </a:lnTo>
                  <a:lnTo>
                    <a:pt x="150" y="210"/>
                  </a:lnTo>
                  <a:lnTo>
                    <a:pt x="142" y="220"/>
                  </a:lnTo>
                  <a:lnTo>
                    <a:pt x="132" y="232"/>
                  </a:lnTo>
                  <a:lnTo>
                    <a:pt x="120" y="222"/>
                  </a:lnTo>
                  <a:close/>
                  <a:moveTo>
                    <a:pt x="160" y="2"/>
                  </a:moveTo>
                  <a:lnTo>
                    <a:pt x="160" y="2"/>
                  </a:lnTo>
                  <a:lnTo>
                    <a:pt x="172" y="16"/>
                  </a:lnTo>
                  <a:lnTo>
                    <a:pt x="182" y="30"/>
                  </a:lnTo>
                  <a:lnTo>
                    <a:pt x="182" y="30"/>
                  </a:lnTo>
                  <a:lnTo>
                    <a:pt x="192" y="46"/>
                  </a:lnTo>
                  <a:lnTo>
                    <a:pt x="200" y="62"/>
                  </a:lnTo>
                  <a:lnTo>
                    <a:pt x="200" y="62"/>
                  </a:lnTo>
                  <a:lnTo>
                    <a:pt x="206" y="78"/>
                  </a:lnTo>
                  <a:lnTo>
                    <a:pt x="210" y="96"/>
                  </a:lnTo>
                  <a:lnTo>
                    <a:pt x="210" y="96"/>
                  </a:lnTo>
                  <a:lnTo>
                    <a:pt x="212" y="114"/>
                  </a:lnTo>
                  <a:lnTo>
                    <a:pt x="212" y="130"/>
                  </a:lnTo>
                  <a:lnTo>
                    <a:pt x="212" y="130"/>
                  </a:lnTo>
                  <a:lnTo>
                    <a:pt x="212" y="148"/>
                  </a:lnTo>
                  <a:lnTo>
                    <a:pt x="210" y="164"/>
                  </a:lnTo>
                  <a:lnTo>
                    <a:pt x="210" y="164"/>
                  </a:lnTo>
                  <a:lnTo>
                    <a:pt x="206" y="180"/>
                  </a:lnTo>
                  <a:lnTo>
                    <a:pt x="200" y="198"/>
                  </a:lnTo>
                  <a:lnTo>
                    <a:pt x="200" y="198"/>
                  </a:lnTo>
                  <a:lnTo>
                    <a:pt x="194" y="212"/>
                  </a:lnTo>
                  <a:lnTo>
                    <a:pt x="184" y="228"/>
                  </a:lnTo>
                  <a:lnTo>
                    <a:pt x="184" y="228"/>
                  </a:lnTo>
                  <a:lnTo>
                    <a:pt x="174" y="242"/>
                  </a:lnTo>
                  <a:lnTo>
                    <a:pt x="162" y="256"/>
                  </a:lnTo>
                  <a:lnTo>
                    <a:pt x="152" y="248"/>
                  </a:lnTo>
                  <a:lnTo>
                    <a:pt x="152" y="248"/>
                  </a:lnTo>
                  <a:lnTo>
                    <a:pt x="162" y="236"/>
                  </a:lnTo>
                  <a:lnTo>
                    <a:pt x="162" y="236"/>
                  </a:lnTo>
                  <a:lnTo>
                    <a:pt x="170" y="224"/>
                  </a:lnTo>
                  <a:lnTo>
                    <a:pt x="170" y="224"/>
                  </a:lnTo>
                  <a:lnTo>
                    <a:pt x="178" y="210"/>
                  </a:lnTo>
                  <a:lnTo>
                    <a:pt x="186" y="194"/>
                  </a:lnTo>
                  <a:lnTo>
                    <a:pt x="186" y="194"/>
                  </a:lnTo>
                  <a:lnTo>
                    <a:pt x="192" y="178"/>
                  </a:lnTo>
                  <a:lnTo>
                    <a:pt x="192" y="178"/>
                  </a:lnTo>
                  <a:lnTo>
                    <a:pt x="196" y="162"/>
                  </a:lnTo>
                  <a:lnTo>
                    <a:pt x="196" y="162"/>
                  </a:lnTo>
                  <a:lnTo>
                    <a:pt x="198" y="146"/>
                  </a:lnTo>
                  <a:lnTo>
                    <a:pt x="198" y="146"/>
                  </a:lnTo>
                  <a:lnTo>
                    <a:pt x="198" y="130"/>
                  </a:lnTo>
                  <a:lnTo>
                    <a:pt x="198" y="130"/>
                  </a:lnTo>
                  <a:lnTo>
                    <a:pt x="198" y="114"/>
                  </a:lnTo>
                  <a:lnTo>
                    <a:pt x="198" y="114"/>
                  </a:lnTo>
                  <a:lnTo>
                    <a:pt x="196" y="98"/>
                  </a:lnTo>
                  <a:lnTo>
                    <a:pt x="196" y="98"/>
                  </a:lnTo>
                  <a:lnTo>
                    <a:pt x="192" y="82"/>
                  </a:lnTo>
                  <a:lnTo>
                    <a:pt x="192" y="82"/>
                  </a:lnTo>
                  <a:lnTo>
                    <a:pt x="186" y="68"/>
                  </a:lnTo>
                  <a:lnTo>
                    <a:pt x="186" y="68"/>
                  </a:lnTo>
                  <a:lnTo>
                    <a:pt x="178" y="52"/>
                  </a:lnTo>
                  <a:lnTo>
                    <a:pt x="178" y="52"/>
                  </a:lnTo>
                  <a:lnTo>
                    <a:pt x="170" y="38"/>
                  </a:lnTo>
                  <a:lnTo>
                    <a:pt x="170" y="38"/>
                  </a:lnTo>
                  <a:lnTo>
                    <a:pt x="160" y="24"/>
                  </a:lnTo>
                  <a:lnTo>
                    <a:pt x="148" y="12"/>
                  </a:lnTo>
                  <a:lnTo>
                    <a:pt x="148" y="12"/>
                  </a:lnTo>
                  <a:lnTo>
                    <a:pt x="148" y="10"/>
                  </a:lnTo>
                  <a:lnTo>
                    <a:pt x="148" y="10"/>
                  </a:lnTo>
                  <a:lnTo>
                    <a:pt x="148" y="10"/>
                  </a:lnTo>
                  <a:lnTo>
                    <a:pt x="158" y="0"/>
                  </a:lnTo>
                  <a:lnTo>
                    <a:pt x="158" y="0"/>
                  </a:lnTo>
                  <a:lnTo>
                    <a:pt x="158" y="2"/>
                  </a:lnTo>
                  <a:lnTo>
                    <a:pt x="158" y="2"/>
                  </a:lnTo>
                  <a:lnTo>
                    <a:pt x="160" y="2"/>
                  </a:lnTo>
                  <a:lnTo>
                    <a:pt x="160" y="2"/>
                  </a:ln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63" name="Freeform 131"/>
            <p:cNvSpPr>
              <a:spLocks noChangeAspect="1" noEditPoints="1"/>
            </p:cNvSpPr>
            <p:nvPr>
              <p:custDataLst>
                <p:custData r:id="rId4"/>
              </p:custDataLst>
            </p:nvPr>
          </p:nvSpPr>
          <p:spPr bwMode="auto">
            <a:xfrm>
              <a:off x="4576419" y="3479171"/>
              <a:ext cx="340241" cy="267244"/>
            </a:xfrm>
            <a:custGeom>
              <a:avLst/>
              <a:gdLst>
                <a:gd name="T0" fmla="*/ 62 w 275"/>
                <a:gd name="T1" fmla="*/ 5 h 216"/>
                <a:gd name="T2" fmla="*/ 62 w 275"/>
                <a:gd name="T3" fmla="*/ 212 h 216"/>
                <a:gd name="T4" fmla="*/ 0 w 275"/>
                <a:gd name="T5" fmla="*/ 212 h 216"/>
                <a:gd name="T6" fmla="*/ 0 w 275"/>
                <a:gd name="T7" fmla="*/ 5 h 216"/>
                <a:gd name="T8" fmla="*/ 62 w 275"/>
                <a:gd name="T9" fmla="*/ 5 h 216"/>
                <a:gd name="T10" fmla="*/ 50 w 275"/>
                <a:gd name="T11" fmla="*/ 29 h 216"/>
                <a:gd name="T12" fmla="*/ 12 w 275"/>
                <a:gd name="T13" fmla="*/ 29 h 216"/>
                <a:gd name="T14" fmla="*/ 12 w 275"/>
                <a:gd name="T15" fmla="*/ 41 h 216"/>
                <a:gd name="T16" fmla="*/ 50 w 275"/>
                <a:gd name="T17" fmla="*/ 41 h 216"/>
                <a:gd name="T18" fmla="*/ 50 w 275"/>
                <a:gd name="T19" fmla="*/ 29 h 216"/>
                <a:gd name="T20" fmla="*/ 50 w 275"/>
                <a:gd name="T21" fmla="*/ 53 h 216"/>
                <a:gd name="T22" fmla="*/ 12 w 275"/>
                <a:gd name="T23" fmla="*/ 53 h 216"/>
                <a:gd name="T24" fmla="*/ 12 w 275"/>
                <a:gd name="T25" fmla="*/ 66 h 216"/>
                <a:gd name="T26" fmla="*/ 50 w 275"/>
                <a:gd name="T27" fmla="*/ 66 h 216"/>
                <a:gd name="T28" fmla="*/ 50 w 275"/>
                <a:gd name="T29" fmla="*/ 53 h 216"/>
                <a:gd name="T30" fmla="*/ 134 w 275"/>
                <a:gd name="T31" fmla="*/ 5 h 216"/>
                <a:gd name="T32" fmla="*/ 134 w 275"/>
                <a:gd name="T33" fmla="*/ 212 h 216"/>
                <a:gd name="T34" fmla="*/ 74 w 275"/>
                <a:gd name="T35" fmla="*/ 212 h 216"/>
                <a:gd name="T36" fmla="*/ 74 w 275"/>
                <a:gd name="T37" fmla="*/ 5 h 216"/>
                <a:gd name="T38" fmla="*/ 134 w 275"/>
                <a:gd name="T39" fmla="*/ 5 h 216"/>
                <a:gd name="T40" fmla="*/ 122 w 275"/>
                <a:gd name="T41" fmla="*/ 29 h 216"/>
                <a:gd name="T42" fmla="*/ 86 w 275"/>
                <a:gd name="T43" fmla="*/ 29 h 216"/>
                <a:gd name="T44" fmla="*/ 86 w 275"/>
                <a:gd name="T45" fmla="*/ 41 h 216"/>
                <a:gd name="T46" fmla="*/ 122 w 275"/>
                <a:gd name="T47" fmla="*/ 41 h 216"/>
                <a:gd name="T48" fmla="*/ 122 w 275"/>
                <a:gd name="T49" fmla="*/ 29 h 216"/>
                <a:gd name="T50" fmla="*/ 122 w 275"/>
                <a:gd name="T51" fmla="*/ 53 h 216"/>
                <a:gd name="T52" fmla="*/ 86 w 275"/>
                <a:gd name="T53" fmla="*/ 53 h 216"/>
                <a:gd name="T54" fmla="*/ 86 w 275"/>
                <a:gd name="T55" fmla="*/ 66 h 216"/>
                <a:gd name="T56" fmla="*/ 122 w 275"/>
                <a:gd name="T57" fmla="*/ 66 h 216"/>
                <a:gd name="T58" fmla="*/ 122 w 275"/>
                <a:gd name="T59" fmla="*/ 53 h 216"/>
                <a:gd name="T60" fmla="*/ 275 w 275"/>
                <a:gd name="T61" fmla="*/ 195 h 216"/>
                <a:gd name="T62" fmla="*/ 218 w 275"/>
                <a:gd name="T63" fmla="*/ 216 h 216"/>
                <a:gd name="T64" fmla="*/ 147 w 275"/>
                <a:gd name="T65" fmla="*/ 21 h 216"/>
                <a:gd name="T66" fmla="*/ 204 w 275"/>
                <a:gd name="T67" fmla="*/ 0 h 216"/>
                <a:gd name="T68" fmla="*/ 275 w 275"/>
                <a:gd name="T69" fmla="*/ 19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5" h="216">
                  <a:moveTo>
                    <a:pt x="62" y="5"/>
                  </a:moveTo>
                  <a:lnTo>
                    <a:pt x="62" y="212"/>
                  </a:lnTo>
                  <a:lnTo>
                    <a:pt x="0" y="212"/>
                  </a:lnTo>
                  <a:lnTo>
                    <a:pt x="0" y="5"/>
                  </a:lnTo>
                  <a:lnTo>
                    <a:pt x="62" y="5"/>
                  </a:lnTo>
                  <a:close/>
                  <a:moveTo>
                    <a:pt x="50" y="29"/>
                  </a:moveTo>
                  <a:lnTo>
                    <a:pt x="12" y="29"/>
                  </a:lnTo>
                  <a:lnTo>
                    <a:pt x="12" y="41"/>
                  </a:lnTo>
                  <a:lnTo>
                    <a:pt x="50" y="41"/>
                  </a:lnTo>
                  <a:lnTo>
                    <a:pt x="50" y="29"/>
                  </a:lnTo>
                  <a:close/>
                  <a:moveTo>
                    <a:pt x="50" y="53"/>
                  </a:moveTo>
                  <a:lnTo>
                    <a:pt x="12" y="53"/>
                  </a:lnTo>
                  <a:lnTo>
                    <a:pt x="12" y="66"/>
                  </a:lnTo>
                  <a:lnTo>
                    <a:pt x="50" y="66"/>
                  </a:lnTo>
                  <a:lnTo>
                    <a:pt x="50" y="53"/>
                  </a:lnTo>
                  <a:close/>
                  <a:moveTo>
                    <a:pt x="134" y="5"/>
                  </a:moveTo>
                  <a:lnTo>
                    <a:pt x="134" y="212"/>
                  </a:lnTo>
                  <a:lnTo>
                    <a:pt x="74" y="212"/>
                  </a:lnTo>
                  <a:lnTo>
                    <a:pt x="74" y="5"/>
                  </a:lnTo>
                  <a:lnTo>
                    <a:pt x="134" y="5"/>
                  </a:lnTo>
                  <a:close/>
                  <a:moveTo>
                    <a:pt x="122" y="29"/>
                  </a:moveTo>
                  <a:lnTo>
                    <a:pt x="86" y="29"/>
                  </a:lnTo>
                  <a:lnTo>
                    <a:pt x="86" y="41"/>
                  </a:lnTo>
                  <a:lnTo>
                    <a:pt x="122" y="41"/>
                  </a:lnTo>
                  <a:lnTo>
                    <a:pt x="122" y="29"/>
                  </a:lnTo>
                  <a:close/>
                  <a:moveTo>
                    <a:pt x="122" y="53"/>
                  </a:moveTo>
                  <a:lnTo>
                    <a:pt x="86" y="53"/>
                  </a:lnTo>
                  <a:lnTo>
                    <a:pt x="86" y="66"/>
                  </a:lnTo>
                  <a:lnTo>
                    <a:pt x="122" y="66"/>
                  </a:lnTo>
                  <a:lnTo>
                    <a:pt x="122" y="53"/>
                  </a:lnTo>
                  <a:close/>
                  <a:moveTo>
                    <a:pt x="275" y="195"/>
                  </a:moveTo>
                  <a:lnTo>
                    <a:pt x="218" y="216"/>
                  </a:lnTo>
                  <a:lnTo>
                    <a:pt x="147" y="21"/>
                  </a:lnTo>
                  <a:lnTo>
                    <a:pt x="204" y="0"/>
                  </a:lnTo>
                  <a:lnTo>
                    <a:pt x="275" y="195"/>
                  </a:ln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grpSp>
          <p:nvGrpSpPr>
            <p:cNvPr id="64" name="Group 63"/>
            <p:cNvGrpSpPr/>
            <p:nvPr/>
          </p:nvGrpSpPr>
          <p:grpSpPr>
            <a:xfrm>
              <a:off x="5817717" y="1990739"/>
              <a:ext cx="256972" cy="381312"/>
              <a:chOff x="8785977" y="2372203"/>
              <a:chExt cx="482479" cy="715935"/>
            </a:xfrm>
            <a:solidFill>
              <a:srgbClr val="0072C6"/>
            </a:solidFill>
          </p:grpSpPr>
          <p:sp>
            <p:nvSpPr>
              <p:cNvPr id="83" name="Freeform 28"/>
              <p:cNvSpPr>
                <a:spLocks noEditPoints="1"/>
              </p:cNvSpPr>
              <p:nvPr/>
            </p:nvSpPr>
            <p:spPr bwMode="auto">
              <a:xfrm>
                <a:off x="8785977" y="2372203"/>
                <a:ext cx="482479" cy="715935"/>
              </a:xfrm>
              <a:custGeom>
                <a:avLst/>
                <a:gdLst>
                  <a:gd name="T0" fmla="*/ 90 w 93"/>
                  <a:gd name="T1" fmla="*/ 34 h 138"/>
                  <a:gd name="T2" fmla="*/ 86 w 93"/>
                  <a:gd name="T3" fmla="*/ 23 h 138"/>
                  <a:gd name="T4" fmla="*/ 79 w 93"/>
                  <a:gd name="T5" fmla="*/ 13 h 138"/>
                  <a:gd name="T6" fmla="*/ 69 w 93"/>
                  <a:gd name="T7" fmla="*/ 6 h 138"/>
                  <a:gd name="T8" fmla="*/ 58 w 93"/>
                  <a:gd name="T9" fmla="*/ 2 h 138"/>
                  <a:gd name="T10" fmla="*/ 46 w 93"/>
                  <a:gd name="T11" fmla="*/ 0 h 138"/>
                  <a:gd name="T12" fmla="*/ 35 w 93"/>
                  <a:gd name="T13" fmla="*/ 2 h 138"/>
                  <a:gd name="T14" fmla="*/ 24 w 93"/>
                  <a:gd name="T15" fmla="*/ 6 h 138"/>
                  <a:gd name="T16" fmla="*/ 14 w 93"/>
                  <a:gd name="T17" fmla="*/ 13 h 138"/>
                  <a:gd name="T18" fmla="*/ 7 w 93"/>
                  <a:gd name="T19" fmla="*/ 23 h 138"/>
                  <a:gd name="T20" fmla="*/ 2 w 93"/>
                  <a:gd name="T21" fmla="*/ 34 h 138"/>
                  <a:gd name="T22" fmla="*/ 0 w 93"/>
                  <a:gd name="T23" fmla="*/ 46 h 138"/>
                  <a:gd name="T24" fmla="*/ 2 w 93"/>
                  <a:gd name="T25" fmla="*/ 57 h 138"/>
                  <a:gd name="T26" fmla="*/ 7 w 93"/>
                  <a:gd name="T27" fmla="*/ 68 h 138"/>
                  <a:gd name="T28" fmla="*/ 14 w 93"/>
                  <a:gd name="T29" fmla="*/ 79 h 138"/>
                  <a:gd name="T30" fmla="*/ 21 w 93"/>
                  <a:gd name="T31" fmla="*/ 138 h 138"/>
                  <a:gd name="T32" fmla="*/ 71 w 93"/>
                  <a:gd name="T33" fmla="*/ 138 h 138"/>
                  <a:gd name="T34" fmla="*/ 79 w 93"/>
                  <a:gd name="T35" fmla="*/ 79 h 138"/>
                  <a:gd name="T36" fmla="*/ 86 w 93"/>
                  <a:gd name="T37" fmla="*/ 68 h 138"/>
                  <a:gd name="T38" fmla="*/ 90 w 93"/>
                  <a:gd name="T39" fmla="*/ 57 h 138"/>
                  <a:gd name="T40" fmla="*/ 93 w 93"/>
                  <a:gd name="T41" fmla="*/ 46 h 138"/>
                  <a:gd name="T42" fmla="*/ 46 w 93"/>
                  <a:gd name="T43" fmla="*/ 72 h 138"/>
                  <a:gd name="T44" fmla="*/ 41 w 93"/>
                  <a:gd name="T45" fmla="*/ 72 h 138"/>
                  <a:gd name="T46" fmla="*/ 32 w 93"/>
                  <a:gd name="T47" fmla="*/ 67 h 138"/>
                  <a:gd name="T48" fmla="*/ 25 w 93"/>
                  <a:gd name="T49" fmla="*/ 61 h 138"/>
                  <a:gd name="T50" fmla="*/ 21 w 93"/>
                  <a:gd name="T51" fmla="*/ 52 h 138"/>
                  <a:gd name="T52" fmla="*/ 20 w 93"/>
                  <a:gd name="T53" fmla="*/ 47 h 138"/>
                  <a:gd name="T54" fmla="*/ 23 w 93"/>
                  <a:gd name="T55" fmla="*/ 37 h 138"/>
                  <a:gd name="T56" fmla="*/ 28 w 93"/>
                  <a:gd name="T57" fmla="*/ 29 h 138"/>
                  <a:gd name="T58" fmla="*/ 36 w 93"/>
                  <a:gd name="T59" fmla="*/ 23 h 138"/>
                  <a:gd name="T60" fmla="*/ 46 w 93"/>
                  <a:gd name="T61" fmla="*/ 21 h 138"/>
                  <a:gd name="T62" fmla="*/ 52 w 93"/>
                  <a:gd name="T63" fmla="*/ 22 h 138"/>
                  <a:gd name="T64" fmla="*/ 61 w 93"/>
                  <a:gd name="T65" fmla="*/ 26 h 138"/>
                  <a:gd name="T66" fmla="*/ 68 w 93"/>
                  <a:gd name="T67" fmla="*/ 32 h 138"/>
                  <a:gd name="T68" fmla="*/ 71 w 93"/>
                  <a:gd name="T69" fmla="*/ 41 h 138"/>
                  <a:gd name="T70" fmla="*/ 72 w 93"/>
                  <a:gd name="T71" fmla="*/ 47 h 138"/>
                  <a:gd name="T72" fmla="*/ 70 w 93"/>
                  <a:gd name="T73" fmla="*/ 56 h 138"/>
                  <a:gd name="T74" fmla="*/ 64 w 93"/>
                  <a:gd name="T75" fmla="*/ 65 h 138"/>
                  <a:gd name="T76" fmla="*/ 56 w 93"/>
                  <a:gd name="T77" fmla="*/ 70 h 138"/>
                  <a:gd name="T78" fmla="*/ 46 w 93"/>
                  <a:gd name="T79" fmla="*/ 7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3" h="138">
                    <a:moveTo>
                      <a:pt x="80" y="41"/>
                    </a:moveTo>
                    <a:lnTo>
                      <a:pt x="90" y="34"/>
                    </a:lnTo>
                    <a:lnTo>
                      <a:pt x="78" y="32"/>
                    </a:lnTo>
                    <a:lnTo>
                      <a:pt x="86" y="23"/>
                    </a:lnTo>
                    <a:lnTo>
                      <a:pt x="73" y="24"/>
                    </a:lnTo>
                    <a:lnTo>
                      <a:pt x="79" y="13"/>
                    </a:lnTo>
                    <a:lnTo>
                      <a:pt x="68" y="19"/>
                    </a:lnTo>
                    <a:lnTo>
                      <a:pt x="69" y="6"/>
                    </a:lnTo>
                    <a:lnTo>
                      <a:pt x="60" y="14"/>
                    </a:lnTo>
                    <a:lnTo>
                      <a:pt x="58" y="2"/>
                    </a:lnTo>
                    <a:lnTo>
                      <a:pt x="51" y="12"/>
                    </a:lnTo>
                    <a:lnTo>
                      <a:pt x="46" y="0"/>
                    </a:lnTo>
                    <a:lnTo>
                      <a:pt x="42" y="12"/>
                    </a:lnTo>
                    <a:lnTo>
                      <a:pt x="35" y="2"/>
                    </a:lnTo>
                    <a:lnTo>
                      <a:pt x="33" y="14"/>
                    </a:lnTo>
                    <a:lnTo>
                      <a:pt x="24" y="6"/>
                    </a:lnTo>
                    <a:lnTo>
                      <a:pt x="25" y="19"/>
                    </a:lnTo>
                    <a:lnTo>
                      <a:pt x="14" y="13"/>
                    </a:lnTo>
                    <a:lnTo>
                      <a:pt x="19" y="24"/>
                    </a:lnTo>
                    <a:lnTo>
                      <a:pt x="7" y="23"/>
                    </a:lnTo>
                    <a:lnTo>
                      <a:pt x="15" y="32"/>
                    </a:lnTo>
                    <a:lnTo>
                      <a:pt x="2" y="34"/>
                    </a:lnTo>
                    <a:lnTo>
                      <a:pt x="12" y="41"/>
                    </a:lnTo>
                    <a:lnTo>
                      <a:pt x="0" y="46"/>
                    </a:lnTo>
                    <a:lnTo>
                      <a:pt x="12" y="50"/>
                    </a:lnTo>
                    <a:lnTo>
                      <a:pt x="2" y="57"/>
                    </a:lnTo>
                    <a:lnTo>
                      <a:pt x="15" y="59"/>
                    </a:lnTo>
                    <a:lnTo>
                      <a:pt x="7" y="68"/>
                    </a:lnTo>
                    <a:lnTo>
                      <a:pt x="19" y="67"/>
                    </a:lnTo>
                    <a:lnTo>
                      <a:pt x="14" y="79"/>
                    </a:lnTo>
                    <a:lnTo>
                      <a:pt x="21" y="75"/>
                    </a:lnTo>
                    <a:lnTo>
                      <a:pt x="21" y="138"/>
                    </a:lnTo>
                    <a:lnTo>
                      <a:pt x="46" y="113"/>
                    </a:lnTo>
                    <a:lnTo>
                      <a:pt x="71" y="138"/>
                    </a:lnTo>
                    <a:lnTo>
                      <a:pt x="71" y="75"/>
                    </a:lnTo>
                    <a:lnTo>
                      <a:pt x="79" y="79"/>
                    </a:lnTo>
                    <a:lnTo>
                      <a:pt x="73" y="67"/>
                    </a:lnTo>
                    <a:lnTo>
                      <a:pt x="86" y="68"/>
                    </a:lnTo>
                    <a:lnTo>
                      <a:pt x="78" y="59"/>
                    </a:lnTo>
                    <a:lnTo>
                      <a:pt x="90" y="57"/>
                    </a:lnTo>
                    <a:lnTo>
                      <a:pt x="80" y="50"/>
                    </a:lnTo>
                    <a:lnTo>
                      <a:pt x="93" y="46"/>
                    </a:lnTo>
                    <a:lnTo>
                      <a:pt x="80" y="41"/>
                    </a:lnTo>
                    <a:close/>
                    <a:moveTo>
                      <a:pt x="46" y="72"/>
                    </a:moveTo>
                    <a:lnTo>
                      <a:pt x="46" y="72"/>
                    </a:lnTo>
                    <a:lnTo>
                      <a:pt x="41" y="72"/>
                    </a:lnTo>
                    <a:lnTo>
                      <a:pt x="36" y="70"/>
                    </a:lnTo>
                    <a:lnTo>
                      <a:pt x="32" y="67"/>
                    </a:lnTo>
                    <a:lnTo>
                      <a:pt x="28" y="65"/>
                    </a:lnTo>
                    <a:lnTo>
                      <a:pt x="25" y="61"/>
                    </a:lnTo>
                    <a:lnTo>
                      <a:pt x="23" y="56"/>
                    </a:lnTo>
                    <a:lnTo>
                      <a:pt x="21" y="52"/>
                    </a:lnTo>
                    <a:lnTo>
                      <a:pt x="20" y="47"/>
                    </a:lnTo>
                    <a:lnTo>
                      <a:pt x="20" y="47"/>
                    </a:lnTo>
                    <a:lnTo>
                      <a:pt x="21" y="41"/>
                    </a:lnTo>
                    <a:lnTo>
                      <a:pt x="23" y="37"/>
                    </a:lnTo>
                    <a:lnTo>
                      <a:pt x="25" y="32"/>
                    </a:lnTo>
                    <a:lnTo>
                      <a:pt x="28" y="29"/>
                    </a:lnTo>
                    <a:lnTo>
                      <a:pt x="32" y="26"/>
                    </a:lnTo>
                    <a:lnTo>
                      <a:pt x="36" y="23"/>
                    </a:lnTo>
                    <a:lnTo>
                      <a:pt x="41" y="22"/>
                    </a:lnTo>
                    <a:lnTo>
                      <a:pt x="46" y="21"/>
                    </a:lnTo>
                    <a:lnTo>
                      <a:pt x="46" y="21"/>
                    </a:lnTo>
                    <a:lnTo>
                      <a:pt x="52" y="22"/>
                    </a:lnTo>
                    <a:lnTo>
                      <a:pt x="56" y="23"/>
                    </a:lnTo>
                    <a:lnTo>
                      <a:pt x="61" y="26"/>
                    </a:lnTo>
                    <a:lnTo>
                      <a:pt x="64" y="29"/>
                    </a:lnTo>
                    <a:lnTo>
                      <a:pt x="68" y="32"/>
                    </a:lnTo>
                    <a:lnTo>
                      <a:pt x="70" y="37"/>
                    </a:lnTo>
                    <a:lnTo>
                      <a:pt x="71" y="41"/>
                    </a:lnTo>
                    <a:lnTo>
                      <a:pt x="72" y="47"/>
                    </a:lnTo>
                    <a:lnTo>
                      <a:pt x="72" y="47"/>
                    </a:lnTo>
                    <a:lnTo>
                      <a:pt x="71" y="52"/>
                    </a:lnTo>
                    <a:lnTo>
                      <a:pt x="70" y="56"/>
                    </a:lnTo>
                    <a:lnTo>
                      <a:pt x="68" y="61"/>
                    </a:lnTo>
                    <a:lnTo>
                      <a:pt x="64" y="65"/>
                    </a:lnTo>
                    <a:lnTo>
                      <a:pt x="61" y="67"/>
                    </a:lnTo>
                    <a:lnTo>
                      <a:pt x="56" y="70"/>
                    </a:lnTo>
                    <a:lnTo>
                      <a:pt x="52" y="72"/>
                    </a:lnTo>
                    <a:lnTo>
                      <a:pt x="46" y="72"/>
                    </a:lnTo>
                    <a:lnTo>
                      <a:pt x="4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84" name="Freeform 29"/>
              <p:cNvSpPr>
                <a:spLocks/>
              </p:cNvSpPr>
              <p:nvPr/>
            </p:nvSpPr>
            <p:spPr bwMode="auto">
              <a:xfrm>
                <a:off x="8926053" y="2517465"/>
                <a:ext cx="197141" cy="197141"/>
              </a:xfrm>
              <a:custGeom>
                <a:avLst/>
                <a:gdLst>
                  <a:gd name="T0" fmla="*/ 19 w 38"/>
                  <a:gd name="T1" fmla="*/ 0 h 38"/>
                  <a:gd name="T2" fmla="*/ 19 w 38"/>
                  <a:gd name="T3" fmla="*/ 0 h 38"/>
                  <a:gd name="T4" fmla="*/ 16 w 38"/>
                  <a:gd name="T5" fmla="*/ 0 h 38"/>
                  <a:gd name="T6" fmla="*/ 11 w 38"/>
                  <a:gd name="T7" fmla="*/ 1 h 38"/>
                  <a:gd name="T8" fmla="*/ 9 w 38"/>
                  <a:gd name="T9" fmla="*/ 3 h 38"/>
                  <a:gd name="T10" fmla="*/ 6 w 38"/>
                  <a:gd name="T11" fmla="*/ 6 h 38"/>
                  <a:gd name="T12" fmla="*/ 4 w 38"/>
                  <a:gd name="T13" fmla="*/ 8 h 38"/>
                  <a:gd name="T14" fmla="*/ 1 w 38"/>
                  <a:gd name="T15" fmla="*/ 11 h 38"/>
                  <a:gd name="T16" fmla="*/ 0 w 38"/>
                  <a:gd name="T17" fmla="*/ 15 h 38"/>
                  <a:gd name="T18" fmla="*/ 0 w 38"/>
                  <a:gd name="T19" fmla="*/ 19 h 38"/>
                  <a:gd name="T20" fmla="*/ 0 w 38"/>
                  <a:gd name="T21" fmla="*/ 19 h 38"/>
                  <a:gd name="T22" fmla="*/ 0 w 38"/>
                  <a:gd name="T23" fmla="*/ 22 h 38"/>
                  <a:gd name="T24" fmla="*/ 1 w 38"/>
                  <a:gd name="T25" fmla="*/ 26 h 38"/>
                  <a:gd name="T26" fmla="*/ 4 w 38"/>
                  <a:gd name="T27" fmla="*/ 29 h 38"/>
                  <a:gd name="T28" fmla="*/ 6 w 38"/>
                  <a:gd name="T29" fmla="*/ 33 h 38"/>
                  <a:gd name="T30" fmla="*/ 9 w 38"/>
                  <a:gd name="T31" fmla="*/ 35 h 38"/>
                  <a:gd name="T32" fmla="*/ 11 w 38"/>
                  <a:gd name="T33" fmla="*/ 36 h 38"/>
                  <a:gd name="T34" fmla="*/ 16 w 38"/>
                  <a:gd name="T35" fmla="*/ 37 h 38"/>
                  <a:gd name="T36" fmla="*/ 19 w 38"/>
                  <a:gd name="T37" fmla="*/ 38 h 38"/>
                  <a:gd name="T38" fmla="*/ 19 w 38"/>
                  <a:gd name="T39" fmla="*/ 38 h 38"/>
                  <a:gd name="T40" fmla="*/ 23 w 38"/>
                  <a:gd name="T41" fmla="*/ 37 h 38"/>
                  <a:gd name="T42" fmla="*/ 27 w 38"/>
                  <a:gd name="T43" fmla="*/ 36 h 38"/>
                  <a:gd name="T44" fmla="*/ 29 w 38"/>
                  <a:gd name="T45" fmla="*/ 35 h 38"/>
                  <a:gd name="T46" fmla="*/ 33 w 38"/>
                  <a:gd name="T47" fmla="*/ 33 h 38"/>
                  <a:gd name="T48" fmla="*/ 35 w 38"/>
                  <a:gd name="T49" fmla="*/ 29 h 38"/>
                  <a:gd name="T50" fmla="*/ 37 w 38"/>
                  <a:gd name="T51" fmla="*/ 26 h 38"/>
                  <a:gd name="T52" fmla="*/ 38 w 38"/>
                  <a:gd name="T53" fmla="*/ 22 h 38"/>
                  <a:gd name="T54" fmla="*/ 38 w 38"/>
                  <a:gd name="T55" fmla="*/ 19 h 38"/>
                  <a:gd name="T56" fmla="*/ 38 w 38"/>
                  <a:gd name="T57" fmla="*/ 19 h 38"/>
                  <a:gd name="T58" fmla="*/ 38 w 38"/>
                  <a:gd name="T59" fmla="*/ 15 h 38"/>
                  <a:gd name="T60" fmla="*/ 37 w 38"/>
                  <a:gd name="T61" fmla="*/ 11 h 38"/>
                  <a:gd name="T62" fmla="*/ 35 w 38"/>
                  <a:gd name="T63" fmla="*/ 8 h 38"/>
                  <a:gd name="T64" fmla="*/ 33 w 38"/>
                  <a:gd name="T65" fmla="*/ 6 h 38"/>
                  <a:gd name="T66" fmla="*/ 29 w 38"/>
                  <a:gd name="T67" fmla="*/ 3 h 38"/>
                  <a:gd name="T68" fmla="*/ 27 w 38"/>
                  <a:gd name="T69" fmla="*/ 1 h 38"/>
                  <a:gd name="T70" fmla="*/ 23 w 38"/>
                  <a:gd name="T71" fmla="*/ 0 h 38"/>
                  <a:gd name="T72" fmla="*/ 19 w 38"/>
                  <a:gd name="T73" fmla="*/ 0 h 38"/>
                  <a:gd name="T74" fmla="*/ 19 w 38"/>
                  <a:gd name="T7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 h="38">
                    <a:moveTo>
                      <a:pt x="19" y="0"/>
                    </a:moveTo>
                    <a:lnTo>
                      <a:pt x="19" y="0"/>
                    </a:lnTo>
                    <a:lnTo>
                      <a:pt x="16" y="0"/>
                    </a:lnTo>
                    <a:lnTo>
                      <a:pt x="11" y="1"/>
                    </a:lnTo>
                    <a:lnTo>
                      <a:pt x="9" y="3"/>
                    </a:lnTo>
                    <a:lnTo>
                      <a:pt x="6" y="6"/>
                    </a:lnTo>
                    <a:lnTo>
                      <a:pt x="4" y="8"/>
                    </a:lnTo>
                    <a:lnTo>
                      <a:pt x="1" y="11"/>
                    </a:lnTo>
                    <a:lnTo>
                      <a:pt x="0" y="15"/>
                    </a:lnTo>
                    <a:lnTo>
                      <a:pt x="0" y="19"/>
                    </a:lnTo>
                    <a:lnTo>
                      <a:pt x="0" y="19"/>
                    </a:lnTo>
                    <a:lnTo>
                      <a:pt x="0" y="22"/>
                    </a:lnTo>
                    <a:lnTo>
                      <a:pt x="1" y="26"/>
                    </a:lnTo>
                    <a:lnTo>
                      <a:pt x="4" y="29"/>
                    </a:lnTo>
                    <a:lnTo>
                      <a:pt x="6" y="33"/>
                    </a:lnTo>
                    <a:lnTo>
                      <a:pt x="9" y="35"/>
                    </a:lnTo>
                    <a:lnTo>
                      <a:pt x="11" y="36"/>
                    </a:lnTo>
                    <a:lnTo>
                      <a:pt x="16" y="37"/>
                    </a:lnTo>
                    <a:lnTo>
                      <a:pt x="19" y="38"/>
                    </a:lnTo>
                    <a:lnTo>
                      <a:pt x="19" y="38"/>
                    </a:lnTo>
                    <a:lnTo>
                      <a:pt x="23" y="37"/>
                    </a:lnTo>
                    <a:lnTo>
                      <a:pt x="27" y="36"/>
                    </a:lnTo>
                    <a:lnTo>
                      <a:pt x="29" y="35"/>
                    </a:lnTo>
                    <a:lnTo>
                      <a:pt x="33" y="33"/>
                    </a:lnTo>
                    <a:lnTo>
                      <a:pt x="35" y="29"/>
                    </a:lnTo>
                    <a:lnTo>
                      <a:pt x="37" y="26"/>
                    </a:lnTo>
                    <a:lnTo>
                      <a:pt x="38" y="22"/>
                    </a:lnTo>
                    <a:lnTo>
                      <a:pt x="38" y="19"/>
                    </a:lnTo>
                    <a:lnTo>
                      <a:pt x="38" y="19"/>
                    </a:lnTo>
                    <a:lnTo>
                      <a:pt x="38" y="15"/>
                    </a:lnTo>
                    <a:lnTo>
                      <a:pt x="37" y="11"/>
                    </a:lnTo>
                    <a:lnTo>
                      <a:pt x="35" y="8"/>
                    </a:lnTo>
                    <a:lnTo>
                      <a:pt x="33" y="6"/>
                    </a:lnTo>
                    <a:lnTo>
                      <a:pt x="29" y="3"/>
                    </a:lnTo>
                    <a:lnTo>
                      <a:pt x="27" y="1"/>
                    </a:lnTo>
                    <a:lnTo>
                      <a:pt x="23" y="0"/>
                    </a:lnTo>
                    <a:lnTo>
                      <a:pt x="19" y="0"/>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grpSp>
        <p:grpSp>
          <p:nvGrpSpPr>
            <p:cNvPr id="65" name="Group 64"/>
            <p:cNvGrpSpPr>
              <a:grpSpLocks noChangeAspect="1"/>
            </p:cNvGrpSpPr>
            <p:nvPr>
              <p:custDataLst>
                <p:custData r:id="rId5"/>
              </p:custDataLst>
            </p:nvPr>
          </p:nvGrpSpPr>
          <p:grpSpPr>
            <a:xfrm>
              <a:off x="5989763" y="3481970"/>
              <a:ext cx="359056" cy="244464"/>
              <a:chOff x="7554913" y="3697288"/>
              <a:chExt cx="596900" cy="406400"/>
            </a:xfrm>
            <a:solidFill>
              <a:srgbClr val="0072C6"/>
            </a:solidFill>
          </p:grpSpPr>
          <p:sp>
            <p:nvSpPr>
              <p:cNvPr id="78" name="Freeform 16"/>
              <p:cNvSpPr>
                <a:spLocks noEditPoints="1"/>
              </p:cNvSpPr>
              <p:nvPr/>
            </p:nvSpPr>
            <p:spPr bwMode="auto">
              <a:xfrm>
                <a:off x="7554913" y="3697288"/>
                <a:ext cx="596900" cy="406400"/>
              </a:xfrm>
              <a:custGeom>
                <a:avLst/>
                <a:gdLst>
                  <a:gd name="T0" fmla="*/ 358 w 376"/>
                  <a:gd name="T1" fmla="*/ 0 h 256"/>
                  <a:gd name="T2" fmla="*/ 18 w 376"/>
                  <a:gd name="T3" fmla="*/ 0 h 256"/>
                  <a:gd name="T4" fmla="*/ 18 w 376"/>
                  <a:gd name="T5" fmla="*/ 0 h 256"/>
                  <a:gd name="T6" fmla="*/ 10 w 376"/>
                  <a:gd name="T7" fmla="*/ 2 h 256"/>
                  <a:gd name="T8" fmla="*/ 4 w 376"/>
                  <a:gd name="T9" fmla="*/ 6 h 256"/>
                  <a:gd name="T10" fmla="*/ 0 w 376"/>
                  <a:gd name="T11" fmla="*/ 12 h 256"/>
                  <a:gd name="T12" fmla="*/ 0 w 376"/>
                  <a:gd name="T13" fmla="*/ 18 h 256"/>
                  <a:gd name="T14" fmla="*/ 0 w 376"/>
                  <a:gd name="T15" fmla="*/ 236 h 256"/>
                  <a:gd name="T16" fmla="*/ 0 w 376"/>
                  <a:gd name="T17" fmla="*/ 236 h 256"/>
                  <a:gd name="T18" fmla="*/ 0 w 376"/>
                  <a:gd name="T19" fmla="*/ 244 h 256"/>
                  <a:gd name="T20" fmla="*/ 4 w 376"/>
                  <a:gd name="T21" fmla="*/ 250 h 256"/>
                  <a:gd name="T22" fmla="*/ 10 w 376"/>
                  <a:gd name="T23" fmla="*/ 254 h 256"/>
                  <a:gd name="T24" fmla="*/ 18 w 376"/>
                  <a:gd name="T25" fmla="*/ 256 h 256"/>
                  <a:gd name="T26" fmla="*/ 358 w 376"/>
                  <a:gd name="T27" fmla="*/ 256 h 256"/>
                  <a:gd name="T28" fmla="*/ 358 w 376"/>
                  <a:gd name="T29" fmla="*/ 256 h 256"/>
                  <a:gd name="T30" fmla="*/ 364 w 376"/>
                  <a:gd name="T31" fmla="*/ 254 h 256"/>
                  <a:gd name="T32" fmla="*/ 370 w 376"/>
                  <a:gd name="T33" fmla="*/ 250 h 256"/>
                  <a:gd name="T34" fmla="*/ 376 w 376"/>
                  <a:gd name="T35" fmla="*/ 244 h 256"/>
                  <a:gd name="T36" fmla="*/ 376 w 376"/>
                  <a:gd name="T37" fmla="*/ 236 h 256"/>
                  <a:gd name="T38" fmla="*/ 376 w 376"/>
                  <a:gd name="T39" fmla="*/ 18 h 256"/>
                  <a:gd name="T40" fmla="*/ 376 w 376"/>
                  <a:gd name="T41" fmla="*/ 18 h 256"/>
                  <a:gd name="T42" fmla="*/ 376 w 376"/>
                  <a:gd name="T43" fmla="*/ 12 h 256"/>
                  <a:gd name="T44" fmla="*/ 370 w 376"/>
                  <a:gd name="T45" fmla="*/ 6 h 256"/>
                  <a:gd name="T46" fmla="*/ 364 w 376"/>
                  <a:gd name="T47" fmla="*/ 2 h 256"/>
                  <a:gd name="T48" fmla="*/ 358 w 376"/>
                  <a:gd name="T49" fmla="*/ 0 h 256"/>
                  <a:gd name="T50" fmla="*/ 358 w 376"/>
                  <a:gd name="T51" fmla="*/ 0 h 256"/>
                  <a:gd name="T52" fmla="*/ 342 w 376"/>
                  <a:gd name="T53" fmla="*/ 224 h 256"/>
                  <a:gd name="T54" fmla="*/ 34 w 376"/>
                  <a:gd name="T55" fmla="*/ 224 h 256"/>
                  <a:gd name="T56" fmla="*/ 34 w 376"/>
                  <a:gd name="T57" fmla="*/ 30 h 256"/>
                  <a:gd name="T58" fmla="*/ 342 w 376"/>
                  <a:gd name="T59" fmla="*/ 30 h 256"/>
                  <a:gd name="T60" fmla="*/ 342 w 376"/>
                  <a:gd name="T61" fmla="*/ 22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6" h="256">
                    <a:moveTo>
                      <a:pt x="358" y="0"/>
                    </a:moveTo>
                    <a:lnTo>
                      <a:pt x="18" y="0"/>
                    </a:lnTo>
                    <a:lnTo>
                      <a:pt x="18" y="0"/>
                    </a:lnTo>
                    <a:lnTo>
                      <a:pt x="10" y="2"/>
                    </a:lnTo>
                    <a:lnTo>
                      <a:pt x="4" y="6"/>
                    </a:lnTo>
                    <a:lnTo>
                      <a:pt x="0" y="12"/>
                    </a:lnTo>
                    <a:lnTo>
                      <a:pt x="0" y="18"/>
                    </a:lnTo>
                    <a:lnTo>
                      <a:pt x="0" y="236"/>
                    </a:lnTo>
                    <a:lnTo>
                      <a:pt x="0" y="236"/>
                    </a:lnTo>
                    <a:lnTo>
                      <a:pt x="0" y="244"/>
                    </a:lnTo>
                    <a:lnTo>
                      <a:pt x="4" y="250"/>
                    </a:lnTo>
                    <a:lnTo>
                      <a:pt x="10" y="254"/>
                    </a:lnTo>
                    <a:lnTo>
                      <a:pt x="18" y="256"/>
                    </a:lnTo>
                    <a:lnTo>
                      <a:pt x="358" y="256"/>
                    </a:lnTo>
                    <a:lnTo>
                      <a:pt x="358" y="256"/>
                    </a:lnTo>
                    <a:lnTo>
                      <a:pt x="364" y="254"/>
                    </a:lnTo>
                    <a:lnTo>
                      <a:pt x="370" y="250"/>
                    </a:lnTo>
                    <a:lnTo>
                      <a:pt x="376" y="244"/>
                    </a:lnTo>
                    <a:lnTo>
                      <a:pt x="376" y="236"/>
                    </a:lnTo>
                    <a:lnTo>
                      <a:pt x="376" y="18"/>
                    </a:lnTo>
                    <a:lnTo>
                      <a:pt x="376" y="18"/>
                    </a:lnTo>
                    <a:lnTo>
                      <a:pt x="376" y="12"/>
                    </a:lnTo>
                    <a:lnTo>
                      <a:pt x="370" y="6"/>
                    </a:lnTo>
                    <a:lnTo>
                      <a:pt x="364" y="2"/>
                    </a:lnTo>
                    <a:lnTo>
                      <a:pt x="358" y="0"/>
                    </a:lnTo>
                    <a:lnTo>
                      <a:pt x="358" y="0"/>
                    </a:lnTo>
                    <a:close/>
                    <a:moveTo>
                      <a:pt x="342" y="224"/>
                    </a:moveTo>
                    <a:lnTo>
                      <a:pt x="34" y="224"/>
                    </a:lnTo>
                    <a:lnTo>
                      <a:pt x="34" y="30"/>
                    </a:lnTo>
                    <a:lnTo>
                      <a:pt x="342" y="30"/>
                    </a:lnTo>
                    <a:lnTo>
                      <a:pt x="342"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79" name="Freeform 17"/>
              <p:cNvSpPr>
                <a:spLocks/>
              </p:cNvSpPr>
              <p:nvPr/>
            </p:nvSpPr>
            <p:spPr bwMode="auto">
              <a:xfrm>
                <a:off x="7910513" y="3805238"/>
                <a:ext cx="117475" cy="187325"/>
              </a:xfrm>
              <a:custGeom>
                <a:avLst/>
                <a:gdLst>
                  <a:gd name="T0" fmla="*/ 18 w 74"/>
                  <a:gd name="T1" fmla="*/ 70 h 118"/>
                  <a:gd name="T2" fmla="*/ 18 w 74"/>
                  <a:gd name="T3" fmla="*/ 118 h 118"/>
                  <a:gd name="T4" fmla="*/ 36 w 74"/>
                  <a:gd name="T5" fmla="*/ 100 h 118"/>
                  <a:gd name="T6" fmla="*/ 56 w 74"/>
                  <a:gd name="T7" fmla="*/ 118 h 118"/>
                  <a:gd name="T8" fmla="*/ 56 w 74"/>
                  <a:gd name="T9" fmla="*/ 70 h 118"/>
                  <a:gd name="T10" fmla="*/ 56 w 74"/>
                  <a:gd name="T11" fmla="*/ 70 h 118"/>
                  <a:gd name="T12" fmla="*/ 62 w 74"/>
                  <a:gd name="T13" fmla="*/ 64 h 118"/>
                  <a:gd name="T14" fmla="*/ 68 w 74"/>
                  <a:gd name="T15" fmla="*/ 56 h 118"/>
                  <a:gd name="T16" fmla="*/ 72 w 74"/>
                  <a:gd name="T17" fmla="*/ 48 h 118"/>
                  <a:gd name="T18" fmla="*/ 74 w 74"/>
                  <a:gd name="T19" fmla="*/ 38 h 118"/>
                  <a:gd name="T20" fmla="*/ 74 w 74"/>
                  <a:gd name="T21" fmla="*/ 38 h 118"/>
                  <a:gd name="T22" fmla="*/ 72 w 74"/>
                  <a:gd name="T23" fmla="*/ 30 h 118"/>
                  <a:gd name="T24" fmla="*/ 70 w 74"/>
                  <a:gd name="T25" fmla="*/ 22 h 118"/>
                  <a:gd name="T26" fmla="*/ 68 w 74"/>
                  <a:gd name="T27" fmla="*/ 16 h 118"/>
                  <a:gd name="T28" fmla="*/ 62 w 74"/>
                  <a:gd name="T29" fmla="*/ 10 h 118"/>
                  <a:gd name="T30" fmla="*/ 58 w 74"/>
                  <a:gd name="T31" fmla="*/ 6 h 118"/>
                  <a:gd name="T32" fmla="*/ 50 w 74"/>
                  <a:gd name="T33" fmla="*/ 2 h 118"/>
                  <a:gd name="T34" fmla="*/ 44 w 74"/>
                  <a:gd name="T35" fmla="*/ 0 h 118"/>
                  <a:gd name="T36" fmla="*/ 36 w 74"/>
                  <a:gd name="T37" fmla="*/ 0 h 118"/>
                  <a:gd name="T38" fmla="*/ 36 w 74"/>
                  <a:gd name="T39" fmla="*/ 0 h 118"/>
                  <a:gd name="T40" fmla="*/ 28 w 74"/>
                  <a:gd name="T41" fmla="*/ 0 h 118"/>
                  <a:gd name="T42" fmla="*/ 22 w 74"/>
                  <a:gd name="T43" fmla="*/ 2 h 118"/>
                  <a:gd name="T44" fmla="*/ 16 w 74"/>
                  <a:gd name="T45" fmla="*/ 6 h 118"/>
                  <a:gd name="T46" fmla="*/ 10 w 74"/>
                  <a:gd name="T47" fmla="*/ 10 h 118"/>
                  <a:gd name="T48" fmla="*/ 6 w 74"/>
                  <a:gd name="T49" fmla="*/ 16 h 118"/>
                  <a:gd name="T50" fmla="*/ 2 w 74"/>
                  <a:gd name="T51" fmla="*/ 22 h 118"/>
                  <a:gd name="T52" fmla="*/ 0 w 74"/>
                  <a:gd name="T53" fmla="*/ 30 h 118"/>
                  <a:gd name="T54" fmla="*/ 0 w 74"/>
                  <a:gd name="T55" fmla="*/ 38 h 118"/>
                  <a:gd name="T56" fmla="*/ 0 w 74"/>
                  <a:gd name="T57" fmla="*/ 38 h 118"/>
                  <a:gd name="T58" fmla="*/ 0 w 74"/>
                  <a:gd name="T59" fmla="*/ 48 h 118"/>
                  <a:gd name="T60" fmla="*/ 4 w 74"/>
                  <a:gd name="T61" fmla="*/ 56 h 118"/>
                  <a:gd name="T62" fmla="*/ 10 w 74"/>
                  <a:gd name="T63" fmla="*/ 64 h 118"/>
                  <a:gd name="T64" fmla="*/ 18 w 74"/>
                  <a:gd name="T65" fmla="*/ 70 h 118"/>
                  <a:gd name="T66" fmla="*/ 18 w 74"/>
                  <a:gd name="T67" fmla="*/ 7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118">
                    <a:moveTo>
                      <a:pt x="18" y="70"/>
                    </a:moveTo>
                    <a:lnTo>
                      <a:pt x="18" y="118"/>
                    </a:lnTo>
                    <a:lnTo>
                      <a:pt x="36" y="100"/>
                    </a:lnTo>
                    <a:lnTo>
                      <a:pt x="56" y="118"/>
                    </a:lnTo>
                    <a:lnTo>
                      <a:pt x="56" y="70"/>
                    </a:lnTo>
                    <a:lnTo>
                      <a:pt x="56" y="70"/>
                    </a:lnTo>
                    <a:lnTo>
                      <a:pt x="62" y="64"/>
                    </a:lnTo>
                    <a:lnTo>
                      <a:pt x="68" y="56"/>
                    </a:lnTo>
                    <a:lnTo>
                      <a:pt x="72" y="48"/>
                    </a:lnTo>
                    <a:lnTo>
                      <a:pt x="74" y="38"/>
                    </a:lnTo>
                    <a:lnTo>
                      <a:pt x="74" y="38"/>
                    </a:lnTo>
                    <a:lnTo>
                      <a:pt x="72" y="30"/>
                    </a:lnTo>
                    <a:lnTo>
                      <a:pt x="70" y="22"/>
                    </a:lnTo>
                    <a:lnTo>
                      <a:pt x="68" y="16"/>
                    </a:lnTo>
                    <a:lnTo>
                      <a:pt x="62" y="10"/>
                    </a:lnTo>
                    <a:lnTo>
                      <a:pt x="58" y="6"/>
                    </a:lnTo>
                    <a:lnTo>
                      <a:pt x="50" y="2"/>
                    </a:lnTo>
                    <a:lnTo>
                      <a:pt x="44" y="0"/>
                    </a:lnTo>
                    <a:lnTo>
                      <a:pt x="36" y="0"/>
                    </a:lnTo>
                    <a:lnTo>
                      <a:pt x="36" y="0"/>
                    </a:lnTo>
                    <a:lnTo>
                      <a:pt x="28" y="0"/>
                    </a:lnTo>
                    <a:lnTo>
                      <a:pt x="22" y="2"/>
                    </a:lnTo>
                    <a:lnTo>
                      <a:pt x="16" y="6"/>
                    </a:lnTo>
                    <a:lnTo>
                      <a:pt x="10" y="10"/>
                    </a:lnTo>
                    <a:lnTo>
                      <a:pt x="6" y="16"/>
                    </a:lnTo>
                    <a:lnTo>
                      <a:pt x="2" y="22"/>
                    </a:lnTo>
                    <a:lnTo>
                      <a:pt x="0" y="30"/>
                    </a:lnTo>
                    <a:lnTo>
                      <a:pt x="0" y="38"/>
                    </a:lnTo>
                    <a:lnTo>
                      <a:pt x="0" y="38"/>
                    </a:lnTo>
                    <a:lnTo>
                      <a:pt x="0" y="48"/>
                    </a:lnTo>
                    <a:lnTo>
                      <a:pt x="4" y="56"/>
                    </a:lnTo>
                    <a:lnTo>
                      <a:pt x="10" y="64"/>
                    </a:lnTo>
                    <a:lnTo>
                      <a:pt x="18" y="70"/>
                    </a:lnTo>
                    <a:lnTo>
                      <a:pt x="18"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80" name="Rectangle 18"/>
              <p:cNvSpPr>
                <a:spLocks noChangeArrowheads="1"/>
              </p:cNvSpPr>
              <p:nvPr/>
            </p:nvSpPr>
            <p:spPr bwMode="auto">
              <a:xfrm>
                <a:off x="7694613" y="3808413"/>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81" name="Rectangle 19"/>
              <p:cNvSpPr>
                <a:spLocks noChangeArrowheads="1"/>
              </p:cNvSpPr>
              <p:nvPr/>
            </p:nvSpPr>
            <p:spPr bwMode="auto">
              <a:xfrm>
                <a:off x="7694613" y="3878263"/>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82" name="Rectangle 20"/>
              <p:cNvSpPr>
                <a:spLocks noChangeArrowheads="1"/>
              </p:cNvSpPr>
              <p:nvPr/>
            </p:nvSpPr>
            <p:spPr bwMode="auto">
              <a:xfrm>
                <a:off x="7694613" y="3951288"/>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grpSp>
        <p:grpSp>
          <p:nvGrpSpPr>
            <p:cNvPr id="66" name="Group 65"/>
            <p:cNvGrpSpPr/>
            <p:nvPr/>
          </p:nvGrpSpPr>
          <p:grpSpPr>
            <a:xfrm>
              <a:off x="4576010" y="2578029"/>
              <a:ext cx="1719157" cy="1164284"/>
              <a:chOff x="8933043" y="3080582"/>
              <a:chExt cx="1940444" cy="1314148"/>
            </a:xfrm>
          </p:grpSpPr>
          <p:sp>
            <p:nvSpPr>
              <p:cNvPr id="67" name="Freeform 12"/>
              <p:cNvSpPr>
                <a:spLocks/>
              </p:cNvSpPr>
              <p:nvPr/>
            </p:nvSpPr>
            <p:spPr bwMode="auto">
              <a:xfrm>
                <a:off x="10739663" y="3286670"/>
                <a:ext cx="133824" cy="211441"/>
              </a:xfrm>
              <a:custGeom>
                <a:avLst/>
                <a:gdLst>
                  <a:gd name="T0" fmla="*/ 102 w 107"/>
                  <a:gd name="T1" fmla="*/ 60 h 169"/>
                  <a:gd name="T2" fmla="*/ 96 w 107"/>
                  <a:gd name="T3" fmla="*/ 60 h 169"/>
                  <a:gd name="T4" fmla="*/ 101 w 107"/>
                  <a:gd name="T5" fmla="*/ 47 h 169"/>
                  <a:gd name="T6" fmla="*/ 97 w 107"/>
                  <a:gd name="T7" fmla="*/ 37 h 169"/>
                  <a:gd name="T8" fmla="*/ 94 w 107"/>
                  <a:gd name="T9" fmla="*/ 37 h 169"/>
                  <a:gd name="T10" fmla="*/ 98 w 107"/>
                  <a:gd name="T11" fmla="*/ 26 h 169"/>
                  <a:gd name="T12" fmla="*/ 93 w 107"/>
                  <a:gd name="T13" fmla="*/ 14 h 169"/>
                  <a:gd name="T14" fmla="*/ 86 w 107"/>
                  <a:gd name="T15" fmla="*/ 15 h 169"/>
                  <a:gd name="T16" fmla="*/ 86 w 107"/>
                  <a:gd name="T17" fmla="*/ 13 h 169"/>
                  <a:gd name="T18" fmla="*/ 81 w 107"/>
                  <a:gd name="T19" fmla="*/ 1 h 169"/>
                  <a:gd name="T20" fmla="*/ 69 w 107"/>
                  <a:gd name="T21" fmla="*/ 7 h 169"/>
                  <a:gd name="T22" fmla="*/ 50 w 107"/>
                  <a:gd name="T23" fmla="*/ 56 h 169"/>
                  <a:gd name="T24" fmla="*/ 44 w 107"/>
                  <a:gd name="T25" fmla="*/ 49 h 169"/>
                  <a:gd name="T26" fmla="*/ 29 w 107"/>
                  <a:gd name="T27" fmla="*/ 55 h 169"/>
                  <a:gd name="T28" fmla="*/ 28 w 107"/>
                  <a:gd name="T29" fmla="*/ 58 h 169"/>
                  <a:gd name="T30" fmla="*/ 16 w 107"/>
                  <a:gd name="T31" fmla="*/ 89 h 169"/>
                  <a:gd name="T32" fmla="*/ 7 w 107"/>
                  <a:gd name="T33" fmla="*/ 112 h 169"/>
                  <a:gd name="T34" fmla="*/ 7 w 107"/>
                  <a:gd name="T35" fmla="*/ 112 h 169"/>
                  <a:gd name="T36" fmla="*/ 29 w 107"/>
                  <a:gd name="T37" fmla="*/ 161 h 169"/>
                  <a:gd name="T38" fmla="*/ 79 w 107"/>
                  <a:gd name="T39" fmla="*/ 139 h 169"/>
                  <a:gd name="T40" fmla="*/ 79 w 107"/>
                  <a:gd name="T41" fmla="*/ 139 h 169"/>
                  <a:gd name="T42" fmla="*/ 89 w 107"/>
                  <a:gd name="T43" fmla="*/ 114 h 169"/>
                  <a:gd name="T44" fmla="*/ 99 w 107"/>
                  <a:gd name="T45" fmla="*/ 86 h 169"/>
                  <a:gd name="T46" fmla="*/ 106 w 107"/>
                  <a:gd name="T47" fmla="*/ 69 h 169"/>
                  <a:gd name="T48" fmla="*/ 102 w 107"/>
                  <a:gd name="T49" fmla="*/ 6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69">
                    <a:moveTo>
                      <a:pt x="102" y="60"/>
                    </a:moveTo>
                    <a:cubicBezTo>
                      <a:pt x="100" y="59"/>
                      <a:pt x="98" y="59"/>
                      <a:pt x="96" y="60"/>
                    </a:cubicBezTo>
                    <a:cubicBezTo>
                      <a:pt x="99" y="53"/>
                      <a:pt x="101" y="47"/>
                      <a:pt x="101" y="47"/>
                    </a:cubicBezTo>
                    <a:cubicBezTo>
                      <a:pt x="102" y="43"/>
                      <a:pt x="101" y="39"/>
                      <a:pt x="97" y="37"/>
                    </a:cubicBezTo>
                    <a:cubicBezTo>
                      <a:pt x="96" y="37"/>
                      <a:pt x="95" y="37"/>
                      <a:pt x="94" y="37"/>
                    </a:cubicBezTo>
                    <a:cubicBezTo>
                      <a:pt x="96" y="31"/>
                      <a:pt x="98" y="27"/>
                      <a:pt x="98" y="26"/>
                    </a:cubicBezTo>
                    <a:cubicBezTo>
                      <a:pt x="100" y="21"/>
                      <a:pt x="98" y="16"/>
                      <a:pt x="93" y="14"/>
                    </a:cubicBezTo>
                    <a:cubicBezTo>
                      <a:pt x="90" y="13"/>
                      <a:pt x="88" y="13"/>
                      <a:pt x="86" y="15"/>
                    </a:cubicBezTo>
                    <a:cubicBezTo>
                      <a:pt x="86" y="14"/>
                      <a:pt x="86" y="13"/>
                      <a:pt x="86" y="13"/>
                    </a:cubicBezTo>
                    <a:cubicBezTo>
                      <a:pt x="88" y="8"/>
                      <a:pt x="86" y="3"/>
                      <a:pt x="81" y="1"/>
                    </a:cubicBezTo>
                    <a:cubicBezTo>
                      <a:pt x="76" y="0"/>
                      <a:pt x="71" y="2"/>
                      <a:pt x="69" y="7"/>
                    </a:cubicBezTo>
                    <a:cubicBezTo>
                      <a:pt x="68" y="9"/>
                      <a:pt x="56" y="41"/>
                      <a:pt x="50" y="56"/>
                    </a:cubicBezTo>
                    <a:cubicBezTo>
                      <a:pt x="49" y="53"/>
                      <a:pt x="47" y="50"/>
                      <a:pt x="44" y="49"/>
                    </a:cubicBezTo>
                    <a:cubicBezTo>
                      <a:pt x="38" y="46"/>
                      <a:pt x="31" y="49"/>
                      <a:pt x="29" y="55"/>
                    </a:cubicBezTo>
                    <a:cubicBezTo>
                      <a:pt x="29" y="56"/>
                      <a:pt x="28" y="57"/>
                      <a:pt x="28" y="58"/>
                    </a:cubicBezTo>
                    <a:cubicBezTo>
                      <a:pt x="25" y="67"/>
                      <a:pt x="17" y="86"/>
                      <a:pt x="16" y="89"/>
                    </a:cubicBezTo>
                    <a:cubicBezTo>
                      <a:pt x="7" y="112"/>
                      <a:pt x="7" y="112"/>
                      <a:pt x="7" y="112"/>
                    </a:cubicBezTo>
                    <a:cubicBezTo>
                      <a:pt x="7" y="112"/>
                      <a:pt x="7" y="112"/>
                      <a:pt x="7" y="112"/>
                    </a:cubicBezTo>
                    <a:cubicBezTo>
                      <a:pt x="0" y="132"/>
                      <a:pt x="10" y="154"/>
                      <a:pt x="29" y="161"/>
                    </a:cubicBezTo>
                    <a:cubicBezTo>
                      <a:pt x="49" y="169"/>
                      <a:pt x="71" y="159"/>
                      <a:pt x="79" y="139"/>
                    </a:cubicBezTo>
                    <a:cubicBezTo>
                      <a:pt x="79" y="139"/>
                      <a:pt x="79" y="139"/>
                      <a:pt x="79" y="139"/>
                    </a:cubicBezTo>
                    <a:cubicBezTo>
                      <a:pt x="89" y="114"/>
                      <a:pt x="89" y="114"/>
                      <a:pt x="89" y="114"/>
                    </a:cubicBezTo>
                    <a:cubicBezTo>
                      <a:pt x="89" y="113"/>
                      <a:pt x="95" y="98"/>
                      <a:pt x="99" y="86"/>
                    </a:cubicBezTo>
                    <a:cubicBezTo>
                      <a:pt x="103" y="77"/>
                      <a:pt x="106" y="70"/>
                      <a:pt x="106" y="69"/>
                    </a:cubicBezTo>
                    <a:cubicBezTo>
                      <a:pt x="107" y="65"/>
                      <a:pt x="105" y="61"/>
                      <a:pt x="102" y="6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68" name="Freeform 13"/>
              <p:cNvSpPr>
                <a:spLocks/>
              </p:cNvSpPr>
              <p:nvPr/>
            </p:nvSpPr>
            <p:spPr bwMode="auto">
              <a:xfrm>
                <a:off x="8933043" y="3286670"/>
                <a:ext cx="136500" cy="211441"/>
              </a:xfrm>
              <a:custGeom>
                <a:avLst/>
                <a:gdLst>
                  <a:gd name="T0" fmla="*/ 5 w 107"/>
                  <a:gd name="T1" fmla="*/ 60 h 169"/>
                  <a:gd name="T2" fmla="*/ 11 w 107"/>
                  <a:gd name="T3" fmla="*/ 60 h 169"/>
                  <a:gd name="T4" fmla="*/ 6 w 107"/>
                  <a:gd name="T5" fmla="*/ 47 h 169"/>
                  <a:gd name="T6" fmla="*/ 10 w 107"/>
                  <a:gd name="T7" fmla="*/ 37 h 169"/>
                  <a:gd name="T8" fmla="*/ 13 w 107"/>
                  <a:gd name="T9" fmla="*/ 37 h 169"/>
                  <a:gd name="T10" fmla="*/ 9 w 107"/>
                  <a:gd name="T11" fmla="*/ 26 h 169"/>
                  <a:gd name="T12" fmla="*/ 14 w 107"/>
                  <a:gd name="T13" fmla="*/ 14 h 169"/>
                  <a:gd name="T14" fmla="*/ 21 w 107"/>
                  <a:gd name="T15" fmla="*/ 15 h 169"/>
                  <a:gd name="T16" fmla="*/ 21 w 107"/>
                  <a:gd name="T17" fmla="*/ 13 h 169"/>
                  <a:gd name="T18" fmla="*/ 26 w 107"/>
                  <a:gd name="T19" fmla="*/ 1 h 169"/>
                  <a:gd name="T20" fmla="*/ 38 w 107"/>
                  <a:gd name="T21" fmla="*/ 7 h 169"/>
                  <a:gd name="T22" fmla="*/ 57 w 107"/>
                  <a:gd name="T23" fmla="*/ 56 h 169"/>
                  <a:gd name="T24" fmla="*/ 63 w 107"/>
                  <a:gd name="T25" fmla="*/ 49 h 169"/>
                  <a:gd name="T26" fmla="*/ 78 w 107"/>
                  <a:gd name="T27" fmla="*/ 55 h 169"/>
                  <a:gd name="T28" fmla="*/ 79 w 107"/>
                  <a:gd name="T29" fmla="*/ 58 h 169"/>
                  <a:gd name="T30" fmla="*/ 91 w 107"/>
                  <a:gd name="T31" fmla="*/ 89 h 169"/>
                  <a:gd name="T32" fmla="*/ 100 w 107"/>
                  <a:gd name="T33" fmla="*/ 112 h 169"/>
                  <a:gd name="T34" fmla="*/ 100 w 107"/>
                  <a:gd name="T35" fmla="*/ 112 h 169"/>
                  <a:gd name="T36" fmla="*/ 78 w 107"/>
                  <a:gd name="T37" fmla="*/ 161 h 169"/>
                  <a:gd name="T38" fmla="*/ 28 w 107"/>
                  <a:gd name="T39" fmla="*/ 139 h 169"/>
                  <a:gd name="T40" fmla="*/ 28 w 107"/>
                  <a:gd name="T41" fmla="*/ 139 h 169"/>
                  <a:gd name="T42" fmla="*/ 18 w 107"/>
                  <a:gd name="T43" fmla="*/ 114 h 169"/>
                  <a:gd name="T44" fmla="*/ 8 w 107"/>
                  <a:gd name="T45" fmla="*/ 86 h 169"/>
                  <a:gd name="T46" fmla="*/ 1 w 107"/>
                  <a:gd name="T47" fmla="*/ 69 h 169"/>
                  <a:gd name="T48" fmla="*/ 5 w 107"/>
                  <a:gd name="T49" fmla="*/ 6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69">
                    <a:moveTo>
                      <a:pt x="5" y="60"/>
                    </a:moveTo>
                    <a:cubicBezTo>
                      <a:pt x="7" y="59"/>
                      <a:pt x="9" y="59"/>
                      <a:pt x="11" y="60"/>
                    </a:cubicBezTo>
                    <a:cubicBezTo>
                      <a:pt x="8" y="53"/>
                      <a:pt x="6" y="47"/>
                      <a:pt x="6" y="47"/>
                    </a:cubicBezTo>
                    <a:cubicBezTo>
                      <a:pt x="5" y="43"/>
                      <a:pt x="6" y="39"/>
                      <a:pt x="10" y="37"/>
                    </a:cubicBezTo>
                    <a:cubicBezTo>
                      <a:pt x="11" y="37"/>
                      <a:pt x="12" y="37"/>
                      <a:pt x="13" y="37"/>
                    </a:cubicBezTo>
                    <a:cubicBezTo>
                      <a:pt x="11" y="31"/>
                      <a:pt x="9" y="27"/>
                      <a:pt x="9" y="26"/>
                    </a:cubicBezTo>
                    <a:cubicBezTo>
                      <a:pt x="7" y="21"/>
                      <a:pt x="9" y="16"/>
                      <a:pt x="14" y="14"/>
                    </a:cubicBezTo>
                    <a:cubicBezTo>
                      <a:pt x="17" y="13"/>
                      <a:pt x="19" y="13"/>
                      <a:pt x="21" y="15"/>
                    </a:cubicBezTo>
                    <a:cubicBezTo>
                      <a:pt x="21" y="14"/>
                      <a:pt x="21" y="13"/>
                      <a:pt x="21" y="13"/>
                    </a:cubicBezTo>
                    <a:cubicBezTo>
                      <a:pt x="19" y="8"/>
                      <a:pt x="21" y="3"/>
                      <a:pt x="26" y="1"/>
                    </a:cubicBezTo>
                    <a:cubicBezTo>
                      <a:pt x="31" y="0"/>
                      <a:pt x="36" y="2"/>
                      <a:pt x="38" y="7"/>
                    </a:cubicBezTo>
                    <a:cubicBezTo>
                      <a:pt x="39" y="9"/>
                      <a:pt x="51" y="41"/>
                      <a:pt x="57" y="56"/>
                    </a:cubicBezTo>
                    <a:cubicBezTo>
                      <a:pt x="58" y="53"/>
                      <a:pt x="60" y="50"/>
                      <a:pt x="63" y="49"/>
                    </a:cubicBezTo>
                    <a:cubicBezTo>
                      <a:pt x="69" y="46"/>
                      <a:pt x="76" y="49"/>
                      <a:pt x="78" y="55"/>
                    </a:cubicBezTo>
                    <a:cubicBezTo>
                      <a:pt x="78" y="56"/>
                      <a:pt x="79" y="57"/>
                      <a:pt x="79" y="58"/>
                    </a:cubicBezTo>
                    <a:cubicBezTo>
                      <a:pt x="82" y="67"/>
                      <a:pt x="90" y="86"/>
                      <a:pt x="91" y="89"/>
                    </a:cubicBezTo>
                    <a:cubicBezTo>
                      <a:pt x="100" y="112"/>
                      <a:pt x="100" y="112"/>
                      <a:pt x="100" y="112"/>
                    </a:cubicBezTo>
                    <a:cubicBezTo>
                      <a:pt x="100" y="112"/>
                      <a:pt x="100" y="112"/>
                      <a:pt x="100" y="112"/>
                    </a:cubicBezTo>
                    <a:cubicBezTo>
                      <a:pt x="107" y="132"/>
                      <a:pt x="97" y="154"/>
                      <a:pt x="78" y="161"/>
                    </a:cubicBezTo>
                    <a:cubicBezTo>
                      <a:pt x="58" y="169"/>
                      <a:pt x="36" y="159"/>
                      <a:pt x="28" y="139"/>
                    </a:cubicBezTo>
                    <a:cubicBezTo>
                      <a:pt x="28" y="139"/>
                      <a:pt x="28" y="139"/>
                      <a:pt x="28" y="139"/>
                    </a:cubicBezTo>
                    <a:cubicBezTo>
                      <a:pt x="18" y="114"/>
                      <a:pt x="18" y="114"/>
                      <a:pt x="18" y="114"/>
                    </a:cubicBezTo>
                    <a:cubicBezTo>
                      <a:pt x="18" y="113"/>
                      <a:pt x="12" y="98"/>
                      <a:pt x="8" y="86"/>
                    </a:cubicBezTo>
                    <a:cubicBezTo>
                      <a:pt x="4" y="77"/>
                      <a:pt x="1" y="70"/>
                      <a:pt x="1" y="69"/>
                    </a:cubicBezTo>
                    <a:cubicBezTo>
                      <a:pt x="0" y="65"/>
                      <a:pt x="1" y="61"/>
                      <a:pt x="5" y="6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69" name="Freeform 14"/>
              <p:cNvSpPr>
                <a:spLocks/>
              </p:cNvSpPr>
              <p:nvPr/>
            </p:nvSpPr>
            <p:spPr bwMode="auto">
              <a:xfrm>
                <a:off x="8973190" y="3436553"/>
                <a:ext cx="1862826" cy="958177"/>
              </a:xfrm>
              <a:custGeom>
                <a:avLst/>
                <a:gdLst>
                  <a:gd name="T0" fmla="*/ 1400 w 1478"/>
                  <a:gd name="T1" fmla="*/ 0 h 762"/>
                  <a:gd name="T2" fmla="*/ 1292 w 1478"/>
                  <a:gd name="T3" fmla="*/ 133 h 762"/>
                  <a:gd name="T4" fmla="*/ 1072 w 1478"/>
                  <a:gd name="T5" fmla="*/ 178 h 762"/>
                  <a:gd name="T6" fmla="*/ 898 w 1478"/>
                  <a:gd name="T7" fmla="*/ 72 h 762"/>
                  <a:gd name="T8" fmla="*/ 579 w 1478"/>
                  <a:gd name="T9" fmla="*/ 74 h 762"/>
                  <a:gd name="T10" fmla="*/ 406 w 1478"/>
                  <a:gd name="T11" fmla="*/ 178 h 762"/>
                  <a:gd name="T12" fmla="*/ 185 w 1478"/>
                  <a:gd name="T13" fmla="*/ 133 h 762"/>
                  <a:gd name="T14" fmla="*/ 78 w 1478"/>
                  <a:gd name="T15" fmla="*/ 0 h 762"/>
                  <a:gd name="T16" fmla="*/ 0 w 1478"/>
                  <a:gd name="T17" fmla="*/ 31 h 762"/>
                  <a:gd name="T18" fmla="*/ 139 w 1478"/>
                  <a:gd name="T19" fmla="*/ 203 h 762"/>
                  <a:gd name="T20" fmla="*/ 349 w 1478"/>
                  <a:gd name="T21" fmla="*/ 268 h 762"/>
                  <a:gd name="T22" fmla="*/ 422 w 1478"/>
                  <a:gd name="T23" fmla="*/ 261 h 762"/>
                  <a:gd name="T24" fmla="*/ 579 w 1478"/>
                  <a:gd name="T25" fmla="*/ 190 h 762"/>
                  <a:gd name="T26" fmla="*/ 579 w 1478"/>
                  <a:gd name="T27" fmla="*/ 762 h 762"/>
                  <a:gd name="T28" fmla="*/ 898 w 1478"/>
                  <a:gd name="T29" fmla="*/ 762 h 762"/>
                  <a:gd name="T30" fmla="*/ 898 w 1478"/>
                  <a:gd name="T31" fmla="*/ 189 h 762"/>
                  <a:gd name="T32" fmla="*/ 1128 w 1478"/>
                  <a:gd name="T33" fmla="*/ 267 h 762"/>
                  <a:gd name="T34" fmla="*/ 1339 w 1478"/>
                  <a:gd name="T35" fmla="*/ 203 h 762"/>
                  <a:gd name="T36" fmla="*/ 1478 w 1478"/>
                  <a:gd name="T37" fmla="*/ 31 h 762"/>
                  <a:gd name="T38" fmla="*/ 1400 w 1478"/>
                  <a:gd name="T39" fmla="*/ 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8" h="762">
                    <a:moveTo>
                      <a:pt x="1400" y="0"/>
                    </a:moveTo>
                    <a:cubicBezTo>
                      <a:pt x="1378" y="54"/>
                      <a:pt x="1341" y="101"/>
                      <a:pt x="1292" y="133"/>
                    </a:cubicBezTo>
                    <a:cubicBezTo>
                      <a:pt x="1227" y="177"/>
                      <a:pt x="1149" y="193"/>
                      <a:pt x="1072" y="178"/>
                    </a:cubicBezTo>
                    <a:cubicBezTo>
                      <a:pt x="1002" y="165"/>
                      <a:pt x="941" y="127"/>
                      <a:pt x="898" y="72"/>
                    </a:cubicBezTo>
                    <a:cubicBezTo>
                      <a:pt x="579" y="74"/>
                      <a:pt x="579" y="74"/>
                      <a:pt x="579" y="74"/>
                    </a:cubicBezTo>
                    <a:cubicBezTo>
                      <a:pt x="535" y="128"/>
                      <a:pt x="475" y="165"/>
                      <a:pt x="406" y="178"/>
                    </a:cubicBezTo>
                    <a:cubicBezTo>
                      <a:pt x="329" y="193"/>
                      <a:pt x="250" y="177"/>
                      <a:pt x="185" y="133"/>
                    </a:cubicBezTo>
                    <a:cubicBezTo>
                      <a:pt x="137" y="101"/>
                      <a:pt x="99" y="54"/>
                      <a:pt x="78" y="0"/>
                    </a:cubicBezTo>
                    <a:cubicBezTo>
                      <a:pt x="0" y="31"/>
                      <a:pt x="0" y="31"/>
                      <a:pt x="0" y="31"/>
                    </a:cubicBezTo>
                    <a:cubicBezTo>
                      <a:pt x="28" y="101"/>
                      <a:pt x="76" y="161"/>
                      <a:pt x="139" y="203"/>
                    </a:cubicBezTo>
                    <a:cubicBezTo>
                      <a:pt x="202" y="246"/>
                      <a:pt x="274" y="268"/>
                      <a:pt x="349" y="268"/>
                    </a:cubicBezTo>
                    <a:cubicBezTo>
                      <a:pt x="373" y="268"/>
                      <a:pt x="397" y="265"/>
                      <a:pt x="422" y="261"/>
                    </a:cubicBezTo>
                    <a:cubicBezTo>
                      <a:pt x="480" y="249"/>
                      <a:pt x="533" y="225"/>
                      <a:pt x="579" y="190"/>
                    </a:cubicBezTo>
                    <a:cubicBezTo>
                      <a:pt x="579" y="762"/>
                      <a:pt x="579" y="762"/>
                      <a:pt x="579" y="762"/>
                    </a:cubicBezTo>
                    <a:cubicBezTo>
                      <a:pt x="898" y="762"/>
                      <a:pt x="898" y="762"/>
                      <a:pt x="898" y="762"/>
                    </a:cubicBezTo>
                    <a:cubicBezTo>
                      <a:pt x="898" y="189"/>
                      <a:pt x="898" y="189"/>
                      <a:pt x="898" y="189"/>
                    </a:cubicBezTo>
                    <a:cubicBezTo>
                      <a:pt x="964" y="241"/>
                      <a:pt x="1046" y="267"/>
                      <a:pt x="1128" y="267"/>
                    </a:cubicBezTo>
                    <a:cubicBezTo>
                      <a:pt x="1201" y="267"/>
                      <a:pt x="1274" y="247"/>
                      <a:pt x="1339" y="203"/>
                    </a:cubicBezTo>
                    <a:cubicBezTo>
                      <a:pt x="1402" y="161"/>
                      <a:pt x="1450" y="101"/>
                      <a:pt x="1478" y="31"/>
                    </a:cubicBezTo>
                    <a:lnTo>
                      <a:pt x="1400" y="0"/>
                    </a:lnTo>
                    <a:close/>
                  </a:path>
                </a:pathLst>
              </a:custGeom>
              <a:solidFill>
                <a:sysClr val="window" lastClr="FFFFFF">
                  <a:lumMod val="75000"/>
                </a:sysClr>
              </a:solidFill>
              <a:ln>
                <a:noFill/>
              </a:ln>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70" name="Freeform 15"/>
              <p:cNvSpPr>
                <a:spLocks/>
              </p:cNvSpPr>
              <p:nvPr/>
            </p:nvSpPr>
            <p:spPr bwMode="auto">
              <a:xfrm>
                <a:off x="8973190" y="3436552"/>
                <a:ext cx="1862827" cy="337236"/>
              </a:xfrm>
              <a:custGeom>
                <a:avLst/>
                <a:gdLst>
                  <a:gd name="T0" fmla="*/ 1128 w 1478"/>
                  <a:gd name="T1" fmla="*/ 267 h 268"/>
                  <a:gd name="T2" fmla="*/ 1339 w 1478"/>
                  <a:gd name="T3" fmla="*/ 203 h 268"/>
                  <a:gd name="T4" fmla="*/ 1478 w 1478"/>
                  <a:gd name="T5" fmla="*/ 31 h 268"/>
                  <a:gd name="T6" fmla="*/ 1400 w 1478"/>
                  <a:gd name="T7" fmla="*/ 0 h 268"/>
                  <a:gd name="T8" fmla="*/ 1292 w 1478"/>
                  <a:gd name="T9" fmla="*/ 133 h 268"/>
                  <a:gd name="T10" fmla="*/ 1072 w 1478"/>
                  <a:gd name="T11" fmla="*/ 178 h 268"/>
                  <a:gd name="T12" fmla="*/ 898 w 1478"/>
                  <a:gd name="T13" fmla="*/ 72 h 268"/>
                  <a:gd name="T14" fmla="*/ 579 w 1478"/>
                  <a:gd name="T15" fmla="*/ 74 h 268"/>
                  <a:gd name="T16" fmla="*/ 406 w 1478"/>
                  <a:gd name="T17" fmla="*/ 178 h 268"/>
                  <a:gd name="T18" fmla="*/ 185 w 1478"/>
                  <a:gd name="T19" fmla="*/ 133 h 268"/>
                  <a:gd name="T20" fmla="*/ 78 w 1478"/>
                  <a:gd name="T21" fmla="*/ 0 h 268"/>
                  <a:gd name="T22" fmla="*/ 0 w 1478"/>
                  <a:gd name="T23" fmla="*/ 31 h 268"/>
                  <a:gd name="T24" fmla="*/ 139 w 1478"/>
                  <a:gd name="T25" fmla="*/ 203 h 268"/>
                  <a:gd name="T26" fmla="*/ 349 w 1478"/>
                  <a:gd name="T27" fmla="*/ 268 h 268"/>
                  <a:gd name="T28" fmla="*/ 422 w 1478"/>
                  <a:gd name="T29" fmla="*/ 261 h 268"/>
                  <a:gd name="T30" fmla="*/ 579 w 1478"/>
                  <a:gd name="T31" fmla="*/ 190 h 268"/>
                  <a:gd name="T32" fmla="*/ 579 w 1478"/>
                  <a:gd name="T33" fmla="*/ 199 h 268"/>
                  <a:gd name="T34" fmla="*/ 613 w 1478"/>
                  <a:gd name="T35" fmla="*/ 85 h 268"/>
                  <a:gd name="T36" fmla="*/ 643 w 1478"/>
                  <a:gd name="T37" fmla="*/ 85 h 268"/>
                  <a:gd name="T38" fmla="*/ 713 w 1478"/>
                  <a:gd name="T39" fmla="*/ 135 h 268"/>
                  <a:gd name="T40" fmla="*/ 778 w 1478"/>
                  <a:gd name="T41" fmla="*/ 85 h 268"/>
                  <a:gd name="T42" fmla="*/ 835 w 1478"/>
                  <a:gd name="T43" fmla="*/ 85 h 268"/>
                  <a:gd name="T44" fmla="*/ 913 w 1478"/>
                  <a:gd name="T45" fmla="*/ 200 h 268"/>
                  <a:gd name="T46" fmla="*/ 1128 w 1478"/>
                  <a:gd name="T47" fmla="*/ 26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8" h="268">
                    <a:moveTo>
                      <a:pt x="1128" y="267"/>
                    </a:moveTo>
                    <a:cubicBezTo>
                      <a:pt x="1201" y="267"/>
                      <a:pt x="1274" y="247"/>
                      <a:pt x="1339" y="203"/>
                    </a:cubicBezTo>
                    <a:cubicBezTo>
                      <a:pt x="1402" y="161"/>
                      <a:pt x="1450" y="101"/>
                      <a:pt x="1478" y="31"/>
                    </a:cubicBezTo>
                    <a:cubicBezTo>
                      <a:pt x="1400" y="0"/>
                      <a:pt x="1400" y="0"/>
                      <a:pt x="1400" y="0"/>
                    </a:cubicBezTo>
                    <a:cubicBezTo>
                      <a:pt x="1378" y="54"/>
                      <a:pt x="1341" y="101"/>
                      <a:pt x="1292" y="133"/>
                    </a:cubicBezTo>
                    <a:cubicBezTo>
                      <a:pt x="1227" y="177"/>
                      <a:pt x="1149" y="193"/>
                      <a:pt x="1072" y="178"/>
                    </a:cubicBezTo>
                    <a:cubicBezTo>
                      <a:pt x="1002" y="165"/>
                      <a:pt x="941" y="127"/>
                      <a:pt x="898" y="72"/>
                    </a:cubicBezTo>
                    <a:cubicBezTo>
                      <a:pt x="579" y="74"/>
                      <a:pt x="579" y="74"/>
                      <a:pt x="579" y="74"/>
                    </a:cubicBezTo>
                    <a:cubicBezTo>
                      <a:pt x="535" y="128"/>
                      <a:pt x="475" y="165"/>
                      <a:pt x="406" y="178"/>
                    </a:cubicBezTo>
                    <a:cubicBezTo>
                      <a:pt x="329" y="193"/>
                      <a:pt x="250" y="177"/>
                      <a:pt x="185" y="133"/>
                    </a:cubicBezTo>
                    <a:cubicBezTo>
                      <a:pt x="137" y="101"/>
                      <a:pt x="99" y="54"/>
                      <a:pt x="78" y="0"/>
                    </a:cubicBezTo>
                    <a:cubicBezTo>
                      <a:pt x="0" y="31"/>
                      <a:pt x="0" y="31"/>
                      <a:pt x="0" y="31"/>
                    </a:cubicBezTo>
                    <a:cubicBezTo>
                      <a:pt x="28" y="101"/>
                      <a:pt x="76" y="161"/>
                      <a:pt x="139" y="203"/>
                    </a:cubicBezTo>
                    <a:cubicBezTo>
                      <a:pt x="202" y="246"/>
                      <a:pt x="274" y="268"/>
                      <a:pt x="349" y="268"/>
                    </a:cubicBezTo>
                    <a:cubicBezTo>
                      <a:pt x="373" y="268"/>
                      <a:pt x="397" y="265"/>
                      <a:pt x="422" y="261"/>
                    </a:cubicBezTo>
                    <a:cubicBezTo>
                      <a:pt x="480" y="249"/>
                      <a:pt x="533" y="225"/>
                      <a:pt x="579" y="190"/>
                    </a:cubicBezTo>
                    <a:cubicBezTo>
                      <a:pt x="579" y="199"/>
                      <a:pt x="579" y="199"/>
                      <a:pt x="579" y="199"/>
                    </a:cubicBezTo>
                    <a:cubicBezTo>
                      <a:pt x="613" y="85"/>
                      <a:pt x="613" y="85"/>
                      <a:pt x="613" y="85"/>
                    </a:cubicBezTo>
                    <a:cubicBezTo>
                      <a:pt x="643" y="85"/>
                      <a:pt x="643" y="85"/>
                      <a:pt x="643" y="85"/>
                    </a:cubicBezTo>
                    <a:cubicBezTo>
                      <a:pt x="713" y="135"/>
                      <a:pt x="713" y="135"/>
                      <a:pt x="713" y="135"/>
                    </a:cubicBezTo>
                    <a:cubicBezTo>
                      <a:pt x="778" y="85"/>
                      <a:pt x="778" y="85"/>
                      <a:pt x="778" y="85"/>
                    </a:cubicBezTo>
                    <a:cubicBezTo>
                      <a:pt x="835" y="85"/>
                      <a:pt x="835" y="85"/>
                      <a:pt x="835" y="85"/>
                    </a:cubicBezTo>
                    <a:cubicBezTo>
                      <a:pt x="913" y="200"/>
                      <a:pt x="913" y="200"/>
                      <a:pt x="913" y="200"/>
                    </a:cubicBezTo>
                    <a:cubicBezTo>
                      <a:pt x="976" y="244"/>
                      <a:pt x="1052" y="267"/>
                      <a:pt x="1128" y="267"/>
                    </a:cubicBez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71" name="Freeform 35"/>
              <p:cNvSpPr>
                <a:spLocks/>
              </p:cNvSpPr>
              <p:nvPr/>
            </p:nvSpPr>
            <p:spPr bwMode="auto">
              <a:xfrm>
                <a:off x="9481720" y="3080582"/>
                <a:ext cx="291736" cy="291736"/>
              </a:xfrm>
              <a:custGeom>
                <a:avLst/>
                <a:gdLst>
                  <a:gd name="T0" fmla="*/ 92 w 232"/>
                  <a:gd name="T1" fmla="*/ 232 h 232"/>
                  <a:gd name="T2" fmla="*/ 139 w 232"/>
                  <a:gd name="T3" fmla="*/ 0 h 232"/>
                  <a:gd name="T4" fmla="*/ 92 w 232"/>
                  <a:gd name="T5" fmla="*/ 232 h 232"/>
                </a:gdLst>
                <a:ahLst/>
                <a:cxnLst>
                  <a:cxn ang="0">
                    <a:pos x="T0" y="T1"/>
                  </a:cxn>
                  <a:cxn ang="0">
                    <a:pos x="T2" y="T3"/>
                  </a:cxn>
                  <a:cxn ang="0">
                    <a:pos x="T4" y="T5"/>
                  </a:cxn>
                </a:cxnLst>
                <a:rect l="0" t="0" r="r" b="b"/>
                <a:pathLst>
                  <a:path w="232" h="232">
                    <a:moveTo>
                      <a:pt x="92" y="232"/>
                    </a:moveTo>
                    <a:cubicBezTo>
                      <a:pt x="92" y="232"/>
                      <a:pt x="0" y="92"/>
                      <a:pt x="139" y="0"/>
                    </a:cubicBezTo>
                    <a:cubicBezTo>
                      <a:pt x="139" y="0"/>
                      <a:pt x="232" y="139"/>
                      <a:pt x="92" y="232"/>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72" name="Freeform 36"/>
              <p:cNvSpPr>
                <a:spLocks/>
              </p:cNvSpPr>
              <p:nvPr/>
            </p:nvSpPr>
            <p:spPr bwMode="auto">
              <a:xfrm>
                <a:off x="9444250" y="3152847"/>
                <a:ext cx="278353" cy="278353"/>
              </a:xfrm>
              <a:custGeom>
                <a:avLst/>
                <a:gdLst>
                  <a:gd name="T0" fmla="*/ 153 w 220"/>
                  <a:gd name="T1" fmla="*/ 221 h 221"/>
                  <a:gd name="T2" fmla="*/ 67 w 220"/>
                  <a:gd name="T3" fmla="*/ 0 h 221"/>
                  <a:gd name="T4" fmla="*/ 153 w 220"/>
                  <a:gd name="T5" fmla="*/ 221 h 221"/>
                </a:gdLst>
                <a:ahLst/>
                <a:cxnLst>
                  <a:cxn ang="0">
                    <a:pos x="T0" y="T1"/>
                  </a:cxn>
                  <a:cxn ang="0">
                    <a:pos x="T2" y="T3"/>
                  </a:cxn>
                  <a:cxn ang="0">
                    <a:pos x="T4" y="T5"/>
                  </a:cxn>
                </a:cxnLst>
                <a:rect l="0" t="0" r="r" b="b"/>
                <a:pathLst>
                  <a:path w="220" h="221">
                    <a:moveTo>
                      <a:pt x="153" y="221"/>
                    </a:moveTo>
                    <a:cubicBezTo>
                      <a:pt x="153" y="221"/>
                      <a:pt x="0" y="153"/>
                      <a:pt x="67" y="0"/>
                    </a:cubicBezTo>
                    <a:cubicBezTo>
                      <a:pt x="67" y="0"/>
                      <a:pt x="220" y="68"/>
                      <a:pt x="153" y="221"/>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73" name="Freeform 37"/>
              <p:cNvSpPr>
                <a:spLocks/>
              </p:cNvSpPr>
              <p:nvPr/>
            </p:nvSpPr>
            <p:spPr bwMode="auto">
              <a:xfrm>
                <a:off x="9529897" y="3292023"/>
                <a:ext cx="270324" cy="283706"/>
              </a:xfrm>
              <a:custGeom>
                <a:avLst/>
                <a:gdLst>
                  <a:gd name="T0" fmla="*/ 216 w 216"/>
                  <a:gd name="T1" fmla="*/ 156 h 224"/>
                  <a:gd name="T2" fmla="*/ 0 w 216"/>
                  <a:gd name="T3" fmla="*/ 61 h 224"/>
                  <a:gd name="T4" fmla="*/ 216 w 216"/>
                  <a:gd name="T5" fmla="*/ 156 h 224"/>
                </a:gdLst>
                <a:ahLst/>
                <a:cxnLst>
                  <a:cxn ang="0">
                    <a:pos x="T0" y="T1"/>
                  </a:cxn>
                  <a:cxn ang="0">
                    <a:pos x="T2" y="T3"/>
                  </a:cxn>
                  <a:cxn ang="0">
                    <a:pos x="T4" y="T5"/>
                  </a:cxn>
                </a:cxnLst>
                <a:rect l="0" t="0" r="r" b="b"/>
                <a:pathLst>
                  <a:path w="216" h="224">
                    <a:moveTo>
                      <a:pt x="216" y="156"/>
                    </a:moveTo>
                    <a:cubicBezTo>
                      <a:pt x="206" y="160"/>
                      <a:pt x="63" y="224"/>
                      <a:pt x="0" y="61"/>
                    </a:cubicBezTo>
                    <a:cubicBezTo>
                      <a:pt x="0" y="61"/>
                      <a:pt x="156" y="0"/>
                      <a:pt x="216" y="156"/>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74" name="Freeform 38"/>
              <p:cNvSpPr>
                <a:spLocks/>
              </p:cNvSpPr>
              <p:nvPr/>
            </p:nvSpPr>
            <p:spPr bwMode="auto">
              <a:xfrm>
                <a:off x="9596809" y="3281317"/>
                <a:ext cx="222147" cy="187353"/>
              </a:xfrm>
              <a:custGeom>
                <a:avLst/>
                <a:gdLst>
                  <a:gd name="T0" fmla="*/ 83 w 83"/>
                  <a:gd name="T1" fmla="*/ 31 h 70"/>
                  <a:gd name="T2" fmla="*/ 65 w 83"/>
                  <a:gd name="T3" fmla="*/ 70 h 70"/>
                  <a:gd name="T4" fmla="*/ 0 w 83"/>
                  <a:gd name="T5" fmla="*/ 39 h 70"/>
                  <a:gd name="T6" fmla="*/ 18 w 83"/>
                  <a:gd name="T7" fmla="*/ 0 h 70"/>
                  <a:gd name="T8" fmla="*/ 83 w 83"/>
                  <a:gd name="T9" fmla="*/ 31 h 70"/>
                </a:gdLst>
                <a:ahLst/>
                <a:cxnLst>
                  <a:cxn ang="0">
                    <a:pos x="T0" y="T1"/>
                  </a:cxn>
                  <a:cxn ang="0">
                    <a:pos x="T2" y="T3"/>
                  </a:cxn>
                  <a:cxn ang="0">
                    <a:pos x="T4" y="T5"/>
                  </a:cxn>
                  <a:cxn ang="0">
                    <a:pos x="T6" y="T7"/>
                  </a:cxn>
                  <a:cxn ang="0">
                    <a:pos x="T8" y="T9"/>
                  </a:cxn>
                </a:cxnLst>
                <a:rect l="0" t="0" r="r" b="b"/>
                <a:pathLst>
                  <a:path w="83" h="70">
                    <a:moveTo>
                      <a:pt x="83" y="31"/>
                    </a:moveTo>
                    <a:lnTo>
                      <a:pt x="65" y="70"/>
                    </a:lnTo>
                    <a:lnTo>
                      <a:pt x="0" y="39"/>
                    </a:lnTo>
                    <a:lnTo>
                      <a:pt x="18" y="0"/>
                    </a:lnTo>
                    <a:lnTo>
                      <a:pt x="83" y="31"/>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75" name="Freeform 39"/>
              <p:cNvSpPr>
                <a:spLocks/>
              </p:cNvSpPr>
              <p:nvPr/>
            </p:nvSpPr>
            <p:spPr bwMode="auto">
              <a:xfrm>
                <a:off x="9626250" y="3171582"/>
                <a:ext cx="372030" cy="414853"/>
              </a:xfrm>
              <a:custGeom>
                <a:avLst/>
                <a:gdLst>
                  <a:gd name="T0" fmla="*/ 17 w 296"/>
                  <a:gd name="T1" fmla="*/ 0 h 330"/>
                  <a:gd name="T2" fmla="*/ 15 w 296"/>
                  <a:gd name="T3" fmla="*/ 73 h 330"/>
                  <a:gd name="T4" fmla="*/ 0 w 296"/>
                  <a:gd name="T5" fmla="*/ 90 h 330"/>
                  <a:gd name="T6" fmla="*/ 84 w 296"/>
                  <a:gd name="T7" fmla="*/ 125 h 330"/>
                  <a:gd name="T8" fmla="*/ 90 w 296"/>
                  <a:gd name="T9" fmla="*/ 129 h 330"/>
                  <a:gd name="T10" fmla="*/ 109 w 296"/>
                  <a:gd name="T11" fmla="*/ 146 h 330"/>
                  <a:gd name="T12" fmla="*/ 101 w 296"/>
                  <a:gd name="T13" fmla="*/ 163 h 330"/>
                  <a:gd name="T14" fmla="*/ 88 w 296"/>
                  <a:gd name="T15" fmla="*/ 155 h 330"/>
                  <a:gd name="T16" fmla="*/ 61 w 296"/>
                  <a:gd name="T17" fmla="*/ 161 h 330"/>
                  <a:gd name="T18" fmla="*/ 67 w 296"/>
                  <a:gd name="T19" fmla="*/ 189 h 330"/>
                  <a:gd name="T20" fmla="*/ 89 w 296"/>
                  <a:gd name="T21" fmla="*/ 203 h 330"/>
                  <a:gd name="T22" fmla="*/ 122 w 296"/>
                  <a:gd name="T23" fmla="*/ 223 h 330"/>
                  <a:gd name="T24" fmla="*/ 132 w 296"/>
                  <a:gd name="T25" fmla="*/ 291 h 330"/>
                  <a:gd name="T26" fmla="*/ 201 w 296"/>
                  <a:gd name="T27" fmla="*/ 330 h 330"/>
                  <a:gd name="T28" fmla="*/ 248 w 296"/>
                  <a:gd name="T29" fmla="*/ 205 h 330"/>
                  <a:gd name="T30" fmla="*/ 282 w 296"/>
                  <a:gd name="T31" fmla="*/ 176 h 330"/>
                  <a:gd name="T32" fmla="*/ 296 w 296"/>
                  <a:gd name="T33" fmla="*/ 153 h 330"/>
                  <a:gd name="T34" fmla="*/ 208 w 296"/>
                  <a:gd name="T35" fmla="*/ 89 h 330"/>
                  <a:gd name="T36" fmla="*/ 223 w 296"/>
                  <a:gd name="T37" fmla="*/ 64 h 330"/>
                  <a:gd name="T38" fmla="*/ 17 w 296"/>
                  <a:gd name="T39"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6" h="330">
                    <a:moveTo>
                      <a:pt x="17" y="0"/>
                    </a:moveTo>
                    <a:cubicBezTo>
                      <a:pt x="30" y="20"/>
                      <a:pt x="30" y="48"/>
                      <a:pt x="15" y="73"/>
                    </a:cubicBezTo>
                    <a:cubicBezTo>
                      <a:pt x="10" y="79"/>
                      <a:pt x="6" y="85"/>
                      <a:pt x="0" y="90"/>
                    </a:cubicBezTo>
                    <a:cubicBezTo>
                      <a:pt x="27" y="95"/>
                      <a:pt x="56" y="107"/>
                      <a:pt x="84" y="125"/>
                    </a:cubicBezTo>
                    <a:cubicBezTo>
                      <a:pt x="86" y="126"/>
                      <a:pt x="88" y="127"/>
                      <a:pt x="90" y="129"/>
                    </a:cubicBezTo>
                    <a:cubicBezTo>
                      <a:pt x="101" y="139"/>
                      <a:pt x="109" y="146"/>
                      <a:pt x="109" y="146"/>
                    </a:cubicBezTo>
                    <a:cubicBezTo>
                      <a:pt x="106" y="152"/>
                      <a:pt x="104" y="158"/>
                      <a:pt x="101" y="163"/>
                    </a:cubicBezTo>
                    <a:cubicBezTo>
                      <a:pt x="96" y="160"/>
                      <a:pt x="91" y="156"/>
                      <a:pt x="88" y="155"/>
                    </a:cubicBezTo>
                    <a:cubicBezTo>
                      <a:pt x="79" y="149"/>
                      <a:pt x="67" y="152"/>
                      <a:pt x="61" y="161"/>
                    </a:cubicBezTo>
                    <a:cubicBezTo>
                      <a:pt x="55" y="171"/>
                      <a:pt x="58" y="183"/>
                      <a:pt x="67" y="189"/>
                    </a:cubicBezTo>
                    <a:cubicBezTo>
                      <a:pt x="71" y="191"/>
                      <a:pt x="85" y="200"/>
                      <a:pt x="89" y="203"/>
                    </a:cubicBezTo>
                    <a:cubicBezTo>
                      <a:pt x="90" y="203"/>
                      <a:pt x="122" y="223"/>
                      <a:pt x="122" y="223"/>
                    </a:cubicBezTo>
                    <a:cubicBezTo>
                      <a:pt x="122" y="239"/>
                      <a:pt x="132" y="291"/>
                      <a:pt x="132" y="291"/>
                    </a:cubicBezTo>
                    <a:cubicBezTo>
                      <a:pt x="201" y="330"/>
                      <a:pt x="201" y="330"/>
                      <a:pt x="201" y="330"/>
                    </a:cubicBezTo>
                    <a:cubicBezTo>
                      <a:pt x="248" y="205"/>
                      <a:pt x="248" y="205"/>
                      <a:pt x="248" y="205"/>
                    </a:cubicBezTo>
                    <a:cubicBezTo>
                      <a:pt x="260" y="195"/>
                      <a:pt x="273" y="191"/>
                      <a:pt x="282" y="176"/>
                    </a:cubicBezTo>
                    <a:cubicBezTo>
                      <a:pt x="287" y="168"/>
                      <a:pt x="293" y="162"/>
                      <a:pt x="296" y="153"/>
                    </a:cubicBezTo>
                    <a:cubicBezTo>
                      <a:pt x="208" y="89"/>
                      <a:pt x="208" y="89"/>
                      <a:pt x="208" y="89"/>
                    </a:cubicBezTo>
                    <a:cubicBezTo>
                      <a:pt x="223" y="64"/>
                      <a:pt x="223" y="64"/>
                      <a:pt x="223" y="64"/>
                    </a:cubicBezTo>
                    <a:lnTo>
                      <a:pt x="17" y="0"/>
                    </a:ln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76" name="Freeform 40"/>
              <p:cNvSpPr>
                <a:spLocks/>
              </p:cNvSpPr>
              <p:nvPr/>
            </p:nvSpPr>
            <p:spPr bwMode="auto">
              <a:xfrm>
                <a:off x="9778809" y="3259906"/>
                <a:ext cx="18735" cy="18735"/>
              </a:xfrm>
              <a:custGeom>
                <a:avLst/>
                <a:gdLst>
                  <a:gd name="T0" fmla="*/ 11 w 15"/>
                  <a:gd name="T1" fmla="*/ 2 h 16"/>
                  <a:gd name="T2" fmla="*/ 13 w 15"/>
                  <a:gd name="T3" fmla="*/ 12 h 16"/>
                  <a:gd name="T4" fmla="*/ 4 w 15"/>
                  <a:gd name="T5" fmla="*/ 14 h 16"/>
                  <a:gd name="T6" fmla="*/ 2 w 15"/>
                  <a:gd name="T7" fmla="*/ 5 h 16"/>
                  <a:gd name="T8" fmla="*/ 11 w 15"/>
                  <a:gd name="T9" fmla="*/ 2 h 16"/>
                </a:gdLst>
                <a:ahLst/>
                <a:cxnLst>
                  <a:cxn ang="0">
                    <a:pos x="T0" y="T1"/>
                  </a:cxn>
                  <a:cxn ang="0">
                    <a:pos x="T2" y="T3"/>
                  </a:cxn>
                  <a:cxn ang="0">
                    <a:pos x="T4" y="T5"/>
                  </a:cxn>
                  <a:cxn ang="0">
                    <a:pos x="T6" y="T7"/>
                  </a:cxn>
                  <a:cxn ang="0">
                    <a:pos x="T8" y="T9"/>
                  </a:cxn>
                </a:cxnLst>
                <a:rect l="0" t="0" r="r" b="b"/>
                <a:pathLst>
                  <a:path w="15" h="16">
                    <a:moveTo>
                      <a:pt x="11" y="2"/>
                    </a:moveTo>
                    <a:cubicBezTo>
                      <a:pt x="14" y="4"/>
                      <a:pt x="15" y="9"/>
                      <a:pt x="13" y="12"/>
                    </a:cubicBezTo>
                    <a:cubicBezTo>
                      <a:pt x="11" y="15"/>
                      <a:pt x="7" y="16"/>
                      <a:pt x="4" y="14"/>
                    </a:cubicBezTo>
                    <a:cubicBezTo>
                      <a:pt x="1" y="12"/>
                      <a:pt x="0" y="8"/>
                      <a:pt x="2" y="5"/>
                    </a:cubicBezTo>
                    <a:cubicBezTo>
                      <a:pt x="4" y="1"/>
                      <a:pt x="8" y="0"/>
                      <a:pt x="11" y="2"/>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77" name="Freeform 41"/>
              <p:cNvSpPr>
                <a:spLocks/>
              </p:cNvSpPr>
              <p:nvPr/>
            </p:nvSpPr>
            <p:spPr bwMode="auto">
              <a:xfrm>
                <a:off x="9816280" y="3356259"/>
                <a:ext cx="179324" cy="230177"/>
              </a:xfrm>
              <a:custGeom>
                <a:avLst/>
                <a:gdLst>
                  <a:gd name="T0" fmla="*/ 130 w 142"/>
                  <a:gd name="T1" fmla="*/ 0 h 184"/>
                  <a:gd name="T2" fmla="*/ 46 w 142"/>
                  <a:gd name="T3" fmla="*/ 69 h 184"/>
                  <a:gd name="T4" fmla="*/ 0 w 142"/>
                  <a:gd name="T5" fmla="*/ 59 h 184"/>
                  <a:gd name="T6" fmla="*/ 26 w 142"/>
                  <a:gd name="T7" fmla="*/ 171 h 184"/>
                  <a:gd name="T8" fmla="*/ 50 w 142"/>
                  <a:gd name="T9" fmla="*/ 184 h 184"/>
                  <a:gd name="T10" fmla="*/ 103 w 142"/>
                  <a:gd name="T11" fmla="*/ 137 h 184"/>
                  <a:gd name="T12" fmla="*/ 99 w 142"/>
                  <a:gd name="T13" fmla="*/ 75 h 184"/>
                  <a:gd name="T14" fmla="*/ 128 w 142"/>
                  <a:gd name="T15" fmla="*/ 38 h 184"/>
                  <a:gd name="T16" fmla="*/ 129 w 142"/>
                  <a:gd name="T17" fmla="*/ 33 h 184"/>
                  <a:gd name="T18" fmla="*/ 132 w 142"/>
                  <a:gd name="T19" fmla="*/ 31 h 184"/>
                  <a:gd name="T20" fmla="*/ 142 w 142"/>
                  <a:gd name="T21" fmla="*/ 7 h 184"/>
                  <a:gd name="T22" fmla="*/ 130 w 142"/>
                  <a:gd name="T2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184">
                    <a:moveTo>
                      <a:pt x="130" y="0"/>
                    </a:moveTo>
                    <a:cubicBezTo>
                      <a:pt x="46" y="69"/>
                      <a:pt x="46" y="69"/>
                      <a:pt x="46" y="69"/>
                    </a:cubicBezTo>
                    <a:cubicBezTo>
                      <a:pt x="0" y="59"/>
                      <a:pt x="0" y="59"/>
                      <a:pt x="0" y="59"/>
                    </a:cubicBezTo>
                    <a:cubicBezTo>
                      <a:pt x="26" y="171"/>
                      <a:pt x="26" y="171"/>
                      <a:pt x="26" y="171"/>
                    </a:cubicBezTo>
                    <a:cubicBezTo>
                      <a:pt x="50" y="184"/>
                      <a:pt x="50" y="184"/>
                      <a:pt x="50" y="184"/>
                    </a:cubicBezTo>
                    <a:cubicBezTo>
                      <a:pt x="103" y="137"/>
                      <a:pt x="103" y="137"/>
                      <a:pt x="103" y="137"/>
                    </a:cubicBezTo>
                    <a:cubicBezTo>
                      <a:pt x="99" y="75"/>
                      <a:pt x="99" y="75"/>
                      <a:pt x="99" y="75"/>
                    </a:cubicBezTo>
                    <a:cubicBezTo>
                      <a:pt x="110" y="64"/>
                      <a:pt x="120" y="52"/>
                      <a:pt x="128" y="38"/>
                    </a:cubicBezTo>
                    <a:cubicBezTo>
                      <a:pt x="128" y="36"/>
                      <a:pt x="128" y="35"/>
                      <a:pt x="129" y="33"/>
                    </a:cubicBezTo>
                    <a:cubicBezTo>
                      <a:pt x="130" y="32"/>
                      <a:pt x="131" y="32"/>
                      <a:pt x="132" y="31"/>
                    </a:cubicBezTo>
                    <a:cubicBezTo>
                      <a:pt x="136" y="23"/>
                      <a:pt x="139" y="15"/>
                      <a:pt x="142" y="7"/>
                    </a:cubicBezTo>
                    <a:lnTo>
                      <a:pt x="13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grpSp>
      </p:grpSp>
    </p:spTree>
    <p:extLst>
      <p:ext uri="{BB962C8B-B14F-4D97-AF65-F5344CB8AC3E}">
        <p14:creationId xmlns:p14="http://schemas.microsoft.com/office/powerpoint/2010/main" val="26668717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_Title Slide">
    <p:bg>
      <p:bgPr>
        <a:solidFill>
          <a:srgbClr val="0072C6"/>
        </a:solidFill>
        <a:effectLst/>
      </p:bgPr>
    </p:bg>
    <p:spTree>
      <p:nvGrpSpPr>
        <p:cNvPr id="1" name=""/>
        <p:cNvGrpSpPr/>
        <p:nvPr/>
      </p:nvGrpSpPr>
      <p:grpSpPr>
        <a:xfrm>
          <a:off x="0" y="0"/>
          <a:ext cx="0" cy="0"/>
          <a:chOff x="0" y="0"/>
          <a:chExt cx="0" cy="0"/>
        </a:xfrm>
      </p:grpSpPr>
      <p:pic>
        <p:nvPicPr>
          <p:cNvPr id="90" name="Picture 8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3941" y="6023859"/>
            <a:ext cx="2238697" cy="365780"/>
          </a:xfrm>
          <a:prstGeom prst="rect">
            <a:avLst/>
          </a:prstGeom>
        </p:spPr>
      </p:pic>
      <p:sp>
        <p:nvSpPr>
          <p:cNvPr id="2" name="Rectangle 1"/>
          <p:cNvSpPr/>
          <p:nvPr/>
        </p:nvSpPr>
        <p:spPr bwMode="auto">
          <a:xfrm>
            <a:off x="8635870" y="0"/>
            <a:ext cx="3556129" cy="6858000"/>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2" hasCustomPrompt="1"/>
          </p:nvPr>
        </p:nvSpPr>
        <p:spPr>
          <a:xfrm>
            <a:off x="269239" y="2720520"/>
            <a:ext cx="8270507" cy="896552"/>
          </a:xfrm>
          <a:noFill/>
        </p:spPr>
        <p:txBody>
          <a:bodyPr lIns="91440" tIns="91440" rIns="91440" bIns="91440">
            <a:noAutofit/>
          </a:bodyPr>
          <a:lstStyle>
            <a:lvl1pPr marL="0" indent="0">
              <a:spcBef>
                <a:spcPts val="0"/>
              </a:spcBef>
              <a:buNone/>
              <a:defRPr sz="2745" spc="0" baseline="0">
                <a:solidFill>
                  <a:schemeClr val="bg1"/>
                </a:solidFill>
                <a:latin typeface="+mj-lt"/>
              </a:defRPr>
            </a:lvl1pPr>
          </a:lstStyle>
          <a:p>
            <a:pPr lvl="0"/>
            <a:r>
              <a:rPr lang="en-US"/>
              <a:t>Speaker Name</a:t>
            </a:r>
          </a:p>
        </p:txBody>
      </p:sp>
      <p:sp>
        <p:nvSpPr>
          <p:cNvPr id="9" name="Title 1"/>
          <p:cNvSpPr>
            <a:spLocks noGrp="1"/>
          </p:cNvSpPr>
          <p:nvPr>
            <p:ph type="title" hasCustomPrompt="1"/>
          </p:nvPr>
        </p:nvSpPr>
        <p:spPr>
          <a:xfrm>
            <a:off x="269238" y="1644658"/>
            <a:ext cx="8270507" cy="1075862"/>
          </a:xfrm>
          <a:noFill/>
        </p:spPr>
        <p:txBody>
          <a:bodyPr lIns="91440" tIns="91440" rIns="91440" bIns="91440" anchor="t" anchorCtr="0"/>
          <a:lstStyle>
            <a:lvl1pPr>
              <a:defRPr sz="5882" spc="-78" baseline="0">
                <a:solidFill>
                  <a:schemeClr val="bg1"/>
                </a:solidFill>
              </a:defRPr>
            </a:lvl1pPr>
          </a:lstStyle>
          <a:p>
            <a:r>
              <a:rPr lang="en-US"/>
              <a:t>Presentation title</a:t>
            </a:r>
          </a:p>
        </p:txBody>
      </p:sp>
      <p:grpSp>
        <p:nvGrpSpPr>
          <p:cNvPr id="49" name="Group 48"/>
          <p:cNvGrpSpPr/>
          <p:nvPr/>
        </p:nvGrpSpPr>
        <p:grpSpPr>
          <a:xfrm>
            <a:off x="9076073" y="1662045"/>
            <a:ext cx="2750426" cy="3533909"/>
            <a:chOff x="4173933" y="1990739"/>
            <a:chExt cx="2457160" cy="3156656"/>
          </a:xfrm>
        </p:grpSpPr>
        <p:sp>
          <p:nvSpPr>
            <p:cNvPr id="50" name="Freeform 8"/>
            <p:cNvSpPr>
              <a:spLocks noEditPoints="1"/>
            </p:cNvSpPr>
            <p:nvPr/>
          </p:nvSpPr>
          <p:spPr bwMode="auto">
            <a:xfrm>
              <a:off x="4825097" y="2367213"/>
              <a:ext cx="1197063" cy="1195470"/>
            </a:xfrm>
            <a:custGeom>
              <a:avLst/>
              <a:gdLst>
                <a:gd name="T0" fmla="*/ 670 w 1598"/>
                <a:gd name="T1" fmla="*/ 1577 h 1597"/>
                <a:gd name="T2" fmla="*/ 760 w 1598"/>
                <a:gd name="T3" fmla="*/ 1597 h 1597"/>
                <a:gd name="T4" fmla="*/ 917 w 1598"/>
                <a:gd name="T5" fmla="*/ 1569 h 1597"/>
                <a:gd name="T6" fmla="*/ 839 w 1598"/>
                <a:gd name="T7" fmla="*/ 1597 h 1597"/>
                <a:gd name="T8" fmla="*/ 516 w 1598"/>
                <a:gd name="T9" fmla="*/ 1535 h 1597"/>
                <a:gd name="T10" fmla="*/ 602 w 1598"/>
                <a:gd name="T11" fmla="*/ 1573 h 1597"/>
                <a:gd name="T12" fmla="*/ 1070 w 1598"/>
                <a:gd name="T13" fmla="*/ 1529 h 1597"/>
                <a:gd name="T14" fmla="*/ 997 w 1598"/>
                <a:gd name="T15" fmla="*/ 1573 h 1597"/>
                <a:gd name="T16" fmla="*/ 374 w 1598"/>
                <a:gd name="T17" fmla="*/ 1463 h 1597"/>
                <a:gd name="T18" fmla="*/ 452 w 1598"/>
                <a:gd name="T19" fmla="*/ 1517 h 1597"/>
                <a:gd name="T20" fmla="*/ 1211 w 1598"/>
                <a:gd name="T21" fmla="*/ 1460 h 1597"/>
                <a:gd name="T22" fmla="*/ 1147 w 1598"/>
                <a:gd name="T23" fmla="*/ 1517 h 1597"/>
                <a:gd name="T24" fmla="*/ 249 w 1598"/>
                <a:gd name="T25" fmla="*/ 1364 h 1597"/>
                <a:gd name="T26" fmla="*/ 317 w 1598"/>
                <a:gd name="T27" fmla="*/ 1433 h 1597"/>
                <a:gd name="T28" fmla="*/ 1336 w 1598"/>
                <a:gd name="T29" fmla="*/ 1363 h 1597"/>
                <a:gd name="T30" fmla="*/ 1282 w 1598"/>
                <a:gd name="T31" fmla="*/ 1432 h 1597"/>
                <a:gd name="T32" fmla="*/ 146 w 1598"/>
                <a:gd name="T33" fmla="*/ 1242 h 1597"/>
                <a:gd name="T34" fmla="*/ 201 w 1598"/>
                <a:gd name="T35" fmla="*/ 1323 h 1597"/>
                <a:gd name="T36" fmla="*/ 1438 w 1598"/>
                <a:gd name="T37" fmla="*/ 1244 h 1597"/>
                <a:gd name="T38" fmla="*/ 1398 w 1598"/>
                <a:gd name="T39" fmla="*/ 1323 h 1597"/>
                <a:gd name="T40" fmla="*/ 71 w 1598"/>
                <a:gd name="T41" fmla="*/ 1102 h 1597"/>
                <a:gd name="T42" fmla="*/ 110 w 1598"/>
                <a:gd name="T43" fmla="*/ 1192 h 1597"/>
                <a:gd name="T44" fmla="*/ 1515 w 1598"/>
                <a:gd name="T45" fmla="*/ 1106 h 1597"/>
                <a:gd name="T46" fmla="*/ 1489 w 1598"/>
                <a:gd name="T47" fmla="*/ 1192 h 1597"/>
                <a:gd name="T48" fmla="*/ 25 w 1598"/>
                <a:gd name="T49" fmla="*/ 949 h 1597"/>
                <a:gd name="T50" fmla="*/ 47 w 1598"/>
                <a:gd name="T51" fmla="*/ 1046 h 1597"/>
                <a:gd name="T52" fmla="*/ 1562 w 1598"/>
                <a:gd name="T53" fmla="*/ 956 h 1597"/>
                <a:gd name="T54" fmla="*/ 1552 w 1598"/>
                <a:gd name="T55" fmla="*/ 1045 h 1597"/>
                <a:gd name="T56" fmla="*/ 10 w 1598"/>
                <a:gd name="T57" fmla="*/ 790 h 1597"/>
                <a:gd name="T58" fmla="*/ 16 w 1598"/>
                <a:gd name="T59" fmla="*/ 890 h 1597"/>
                <a:gd name="T60" fmla="*/ 1574 w 1598"/>
                <a:gd name="T61" fmla="*/ 878 h 1597"/>
                <a:gd name="T62" fmla="*/ 1598 w 1598"/>
                <a:gd name="T63" fmla="*/ 797 h 1597"/>
                <a:gd name="T64" fmla="*/ 14 w 1598"/>
                <a:gd name="T65" fmla="*/ 730 h 1597"/>
                <a:gd name="T66" fmla="*/ 28 w 1598"/>
                <a:gd name="T67" fmla="*/ 631 h 1597"/>
                <a:gd name="T68" fmla="*/ 1584 w 1598"/>
                <a:gd name="T69" fmla="*/ 727 h 1597"/>
                <a:gd name="T70" fmla="*/ 1581 w 1598"/>
                <a:gd name="T71" fmla="*/ 637 h 1597"/>
                <a:gd name="T72" fmla="*/ 46 w 1598"/>
                <a:gd name="T73" fmla="*/ 574 h 1597"/>
                <a:gd name="T74" fmla="*/ 78 w 1598"/>
                <a:gd name="T75" fmla="*/ 480 h 1597"/>
                <a:gd name="T76" fmla="*/ 1551 w 1598"/>
                <a:gd name="T77" fmla="*/ 571 h 1597"/>
                <a:gd name="T78" fmla="*/ 1533 w 1598"/>
                <a:gd name="T79" fmla="*/ 482 h 1597"/>
                <a:gd name="T80" fmla="*/ 109 w 1598"/>
                <a:gd name="T81" fmla="*/ 427 h 1597"/>
                <a:gd name="T82" fmla="*/ 157 w 1598"/>
                <a:gd name="T83" fmla="*/ 341 h 1597"/>
                <a:gd name="T84" fmla="*/ 1488 w 1598"/>
                <a:gd name="T85" fmla="*/ 425 h 1597"/>
                <a:gd name="T86" fmla="*/ 1454 w 1598"/>
                <a:gd name="T87" fmla="*/ 341 h 1597"/>
                <a:gd name="T88" fmla="*/ 200 w 1598"/>
                <a:gd name="T89" fmla="*/ 296 h 1597"/>
                <a:gd name="T90" fmla="*/ 262 w 1598"/>
                <a:gd name="T91" fmla="*/ 221 h 1597"/>
                <a:gd name="T92" fmla="*/ 1396 w 1598"/>
                <a:gd name="T93" fmla="*/ 294 h 1597"/>
                <a:gd name="T94" fmla="*/ 1348 w 1598"/>
                <a:gd name="T95" fmla="*/ 219 h 1597"/>
                <a:gd name="T96" fmla="*/ 315 w 1598"/>
                <a:gd name="T97" fmla="*/ 186 h 1597"/>
                <a:gd name="T98" fmla="*/ 389 w 1598"/>
                <a:gd name="T99" fmla="*/ 125 h 1597"/>
                <a:gd name="T100" fmla="*/ 1281 w 1598"/>
                <a:gd name="T101" fmla="*/ 184 h 1597"/>
                <a:gd name="T102" fmla="*/ 1220 w 1598"/>
                <a:gd name="T103" fmla="*/ 120 h 1597"/>
                <a:gd name="T104" fmla="*/ 451 w 1598"/>
                <a:gd name="T105" fmla="*/ 101 h 1597"/>
                <a:gd name="T106" fmla="*/ 533 w 1598"/>
                <a:gd name="T107" fmla="*/ 56 h 1597"/>
                <a:gd name="T108" fmla="*/ 1145 w 1598"/>
                <a:gd name="T109" fmla="*/ 100 h 1597"/>
                <a:gd name="T110" fmla="*/ 1075 w 1598"/>
                <a:gd name="T111" fmla="*/ 49 h 1597"/>
                <a:gd name="T112" fmla="*/ 600 w 1598"/>
                <a:gd name="T113" fmla="*/ 46 h 1597"/>
                <a:gd name="T114" fmla="*/ 688 w 1598"/>
                <a:gd name="T115" fmla="*/ 18 h 1597"/>
                <a:gd name="T116" fmla="*/ 995 w 1598"/>
                <a:gd name="T117" fmla="*/ 45 h 1597"/>
                <a:gd name="T118" fmla="*/ 919 w 1598"/>
                <a:gd name="T119" fmla="*/ 9 h 1597"/>
                <a:gd name="T120" fmla="*/ 758 w 1598"/>
                <a:gd name="T121" fmla="*/ 21 h 1597"/>
                <a:gd name="T122" fmla="*/ 848 w 1598"/>
                <a:gd name="T123" fmla="*/ 12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8" h="1597">
                  <a:moveTo>
                    <a:pt x="760" y="1597"/>
                  </a:moveTo>
                  <a:cubicBezTo>
                    <a:pt x="759" y="1597"/>
                    <a:pt x="759" y="1597"/>
                    <a:pt x="759" y="1597"/>
                  </a:cubicBezTo>
                  <a:cubicBezTo>
                    <a:pt x="732" y="1595"/>
                    <a:pt x="705" y="1593"/>
                    <a:pt x="679" y="1589"/>
                  </a:cubicBezTo>
                  <a:cubicBezTo>
                    <a:pt x="673" y="1588"/>
                    <a:pt x="669" y="1583"/>
                    <a:pt x="670" y="1577"/>
                  </a:cubicBezTo>
                  <a:cubicBezTo>
                    <a:pt x="671" y="1572"/>
                    <a:pt x="676" y="1568"/>
                    <a:pt x="682" y="1569"/>
                  </a:cubicBezTo>
                  <a:cubicBezTo>
                    <a:pt x="707" y="1573"/>
                    <a:pt x="734" y="1575"/>
                    <a:pt x="760" y="1577"/>
                  </a:cubicBezTo>
                  <a:cubicBezTo>
                    <a:pt x="766" y="1577"/>
                    <a:pt x="770" y="1582"/>
                    <a:pt x="770" y="1587"/>
                  </a:cubicBezTo>
                  <a:cubicBezTo>
                    <a:pt x="769" y="1592"/>
                    <a:pt x="765" y="1597"/>
                    <a:pt x="760" y="1597"/>
                  </a:cubicBezTo>
                  <a:close/>
                  <a:moveTo>
                    <a:pt x="839" y="1597"/>
                  </a:moveTo>
                  <a:cubicBezTo>
                    <a:pt x="834" y="1597"/>
                    <a:pt x="830" y="1592"/>
                    <a:pt x="829" y="1587"/>
                  </a:cubicBezTo>
                  <a:cubicBezTo>
                    <a:pt x="829" y="1582"/>
                    <a:pt x="833" y="1577"/>
                    <a:pt x="839" y="1577"/>
                  </a:cubicBezTo>
                  <a:cubicBezTo>
                    <a:pt x="865" y="1575"/>
                    <a:pt x="892" y="1573"/>
                    <a:pt x="917" y="1569"/>
                  </a:cubicBezTo>
                  <a:cubicBezTo>
                    <a:pt x="923" y="1568"/>
                    <a:pt x="928" y="1572"/>
                    <a:pt x="929" y="1577"/>
                  </a:cubicBezTo>
                  <a:cubicBezTo>
                    <a:pt x="930" y="1583"/>
                    <a:pt x="926" y="1588"/>
                    <a:pt x="920" y="1588"/>
                  </a:cubicBezTo>
                  <a:cubicBezTo>
                    <a:pt x="894" y="1592"/>
                    <a:pt x="867" y="1595"/>
                    <a:pt x="840" y="1597"/>
                  </a:cubicBezTo>
                  <a:lnTo>
                    <a:pt x="839" y="1597"/>
                  </a:lnTo>
                  <a:close/>
                  <a:moveTo>
                    <a:pt x="602" y="1573"/>
                  </a:moveTo>
                  <a:cubicBezTo>
                    <a:pt x="601" y="1573"/>
                    <a:pt x="600" y="1573"/>
                    <a:pt x="599" y="1572"/>
                  </a:cubicBezTo>
                  <a:cubicBezTo>
                    <a:pt x="573" y="1566"/>
                    <a:pt x="547" y="1558"/>
                    <a:pt x="522" y="1548"/>
                  </a:cubicBezTo>
                  <a:cubicBezTo>
                    <a:pt x="517" y="1546"/>
                    <a:pt x="514" y="1541"/>
                    <a:pt x="516" y="1535"/>
                  </a:cubicBezTo>
                  <a:cubicBezTo>
                    <a:pt x="518" y="1530"/>
                    <a:pt x="524" y="1528"/>
                    <a:pt x="529" y="1530"/>
                  </a:cubicBezTo>
                  <a:cubicBezTo>
                    <a:pt x="554" y="1539"/>
                    <a:pt x="579" y="1547"/>
                    <a:pt x="604" y="1553"/>
                  </a:cubicBezTo>
                  <a:cubicBezTo>
                    <a:pt x="610" y="1554"/>
                    <a:pt x="613" y="1560"/>
                    <a:pt x="612" y="1565"/>
                  </a:cubicBezTo>
                  <a:cubicBezTo>
                    <a:pt x="610" y="1570"/>
                    <a:pt x="606" y="1573"/>
                    <a:pt x="602" y="1573"/>
                  </a:cubicBezTo>
                  <a:close/>
                  <a:moveTo>
                    <a:pt x="997" y="1573"/>
                  </a:moveTo>
                  <a:cubicBezTo>
                    <a:pt x="993" y="1573"/>
                    <a:pt x="989" y="1570"/>
                    <a:pt x="987" y="1565"/>
                  </a:cubicBezTo>
                  <a:cubicBezTo>
                    <a:pt x="986" y="1560"/>
                    <a:pt x="989" y="1554"/>
                    <a:pt x="995" y="1553"/>
                  </a:cubicBezTo>
                  <a:cubicBezTo>
                    <a:pt x="1020" y="1546"/>
                    <a:pt x="1045" y="1538"/>
                    <a:pt x="1070" y="1529"/>
                  </a:cubicBezTo>
                  <a:cubicBezTo>
                    <a:pt x="1075" y="1527"/>
                    <a:pt x="1081" y="1530"/>
                    <a:pt x="1083" y="1535"/>
                  </a:cubicBezTo>
                  <a:cubicBezTo>
                    <a:pt x="1085" y="1540"/>
                    <a:pt x="1082" y="1546"/>
                    <a:pt x="1077" y="1548"/>
                  </a:cubicBezTo>
                  <a:cubicBezTo>
                    <a:pt x="1052" y="1557"/>
                    <a:pt x="1026" y="1565"/>
                    <a:pt x="1000" y="1572"/>
                  </a:cubicBezTo>
                  <a:cubicBezTo>
                    <a:pt x="999" y="1572"/>
                    <a:pt x="998" y="1573"/>
                    <a:pt x="997" y="1573"/>
                  </a:cubicBezTo>
                  <a:close/>
                  <a:moveTo>
                    <a:pt x="452" y="1517"/>
                  </a:moveTo>
                  <a:cubicBezTo>
                    <a:pt x="451" y="1517"/>
                    <a:pt x="449" y="1517"/>
                    <a:pt x="448" y="1516"/>
                  </a:cubicBezTo>
                  <a:cubicBezTo>
                    <a:pt x="424" y="1505"/>
                    <a:pt x="400" y="1491"/>
                    <a:pt x="377" y="1477"/>
                  </a:cubicBezTo>
                  <a:cubicBezTo>
                    <a:pt x="372" y="1474"/>
                    <a:pt x="371" y="1468"/>
                    <a:pt x="374" y="1463"/>
                  </a:cubicBezTo>
                  <a:cubicBezTo>
                    <a:pt x="377" y="1459"/>
                    <a:pt x="383" y="1457"/>
                    <a:pt x="388" y="1460"/>
                  </a:cubicBezTo>
                  <a:cubicBezTo>
                    <a:pt x="410" y="1474"/>
                    <a:pt x="433" y="1487"/>
                    <a:pt x="457" y="1498"/>
                  </a:cubicBezTo>
                  <a:cubicBezTo>
                    <a:pt x="462" y="1501"/>
                    <a:pt x="464" y="1507"/>
                    <a:pt x="461" y="1512"/>
                  </a:cubicBezTo>
                  <a:cubicBezTo>
                    <a:pt x="459" y="1515"/>
                    <a:pt x="456" y="1517"/>
                    <a:pt x="452" y="1517"/>
                  </a:cubicBezTo>
                  <a:close/>
                  <a:moveTo>
                    <a:pt x="1147" y="1517"/>
                  </a:moveTo>
                  <a:cubicBezTo>
                    <a:pt x="1143" y="1517"/>
                    <a:pt x="1139" y="1515"/>
                    <a:pt x="1138" y="1511"/>
                  </a:cubicBezTo>
                  <a:cubicBezTo>
                    <a:pt x="1135" y="1506"/>
                    <a:pt x="1137" y="1501"/>
                    <a:pt x="1142" y="1498"/>
                  </a:cubicBezTo>
                  <a:cubicBezTo>
                    <a:pt x="1166" y="1487"/>
                    <a:pt x="1189" y="1474"/>
                    <a:pt x="1211" y="1460"/>
                  </a:cubicBezTo>
                  <a:cubicBezTo>
                    <a:pt x="1216" y="1457"/>
                    <a:pt x="1222" y="1458"/>
                    <a:pt x="1225" y="1463"/>
                  </a:cubicBezTo>
                  <a:cubicBezTo>
                    <a:pt x="1228" y="1468"/>
                    <a:pt x="1226" y="1474"/>
                    <a:pt x="1222" y="1477"/>
                  </a:cubicBezTo>
                  <a:cubicBezTo>
                    <a:pt x="1199" y="1491"/>
                    <a:pt x="1175" y="1504"/>
                    <a:pt x="1151" y="1516"/>
                  </a:cubicBezTo>
                  <a:cubicBezTo>
                    <a:pt x="1150" y="1517"/>
                    <a:pt x="1148" y="1517"/>
                    <a:pt x="1147" y="1517"/>
                  </a:cubicBezTo>
                  <a:close/>
                  <a:moveTo>
                    <a:pt x="317" y="1433"/>
                  </a:moveTo>
                  <a:cubicBezTo>
                    <a:pt x="315" y="1433"/>
                    <a:pt x="313" y="1432"/>
                    <a:pt x="311" y="1431"/>
                  </a:cubicBezTo>
                  <a:cubicBezTo>
                    <a:pt x="289" y="1414"/>
                    <a:pt x="269" y="1397"/>
                    <a:pt x="249" y="1378"/>
                  </a:cubicBezTo>
                  <a:cubicBezTo>
                    <a:pt x="245" y="1374"/>
                    <a:pt x="245" y="1368"/>
                    <a:pt x="249" y="1364"/>
                  </a:cubicBezTo>
                  <a:cubicBezTo>
                    <a:pt x="253" y="1360"/>
                    <a:pt x="259" y="1360"/>
                    <a:pt x="263" y="1364"/>
                  </a:cubicBezTo>
                  <a:cubicBezTo>
                    <a:pt x="282" y="1382"/>
                    <a:pt x="302" y="1399"/>
                    <a:pt x="323" y="1415"/>
                  </a:cubicBezTo>
                  <a:cubicBezTo>
                    <a:pt x="327" y="1418"/>
                    <a:pt x="328" y="1425"/>
                    <a:pt x="325" y="1429"/>
                  </a:cubicBezTo>
                  <a:cubicBezTo>
                    <a:pt x="323" y="1432"/>
                    <a:pt x="320" y="1433"/>
                    <a:pt x="317" y="1433"/>
                  </a:cubicBezTo>
                  <a:close/>
                  <a:moveTo>
                    <a:pt x="1282" y="1432"/>
                  </a:moveTo>
                  <a:cubicBezTo>
                    <a:pt x="1279" y="1432"/>
                    <a:pt x="1276" y="1431"/>
                    <a:pt x="1274" y="1429"/>
                  </a:cubicBezTo>
                  <a:cubicBezTo>
                    <a:pt x="1271" y="1424"/>
                    <a:pt x="1271" y="1418"/>
                    <a:pt x="1276" y="1415"/>
                  </a:cubicBezTo>
                  <a:cubicBezTo>
                    <a:pt x="1297" y="1399"/>
                    <a:pt x="1317" y="1381"/>
                    <a:pt x="1336" y="1363"/>
                  </a:cubicBezTo>
                  <a:cubicBezTo>
                    <a:pt x="1340" y="1359"/>
                    <a:pt x="1346" y="1360"/>
                    <a:pt x="1350" y="1364"/>
                  </a:cubicBezTo>
                  <a:cubicBezTo>
                    <a:pt x="1354" y="1368"/>
                    <a:pt x="1353" y="1374"/>
                    <a:pt x="1349" y="1378"/>
                  </a:cubicBezTo>
                  <a:cubicBezTo>
                    <a:pt x="1330" y="1396"/>
                    <a:pt x="1309" y="1414"/>
                    <a:pt x="1288" y="1430"/>
                  </a:cubicBezTo>
                  <a:cubicBezTo>
                    <a:pt x="1286" y="1432"/>
                    <a:pt x="1284" y="1432"/>
                    <a:pt x="1282" y="1432"/>
                  </a:cubicBezTo>
                  <a:close/>
                  <a:moveTo>
                    <a:pt x="201" y="1323"/>
                  </a:moveTo>
                  <a:cubicBezTo>
                    <a:pt x="198" y="1323"/>
                    <a:pt x="196" y="1322"/>
                    <a:pt x="194" y="1320"/>
                  </a:cubicBezTo>
                  <a:cubicBezTo>
                    <a:pt x="176" y="1299"/>
                    <a:pt x="159" y="1278"/>
                    <a:pt x="144" y="1256"/>
                  </a:cubicBezTo>
                  <a:cubicBezTo>
                    <a:pt x="141" y="1251"/>
                    <a:pt x="142" y="1245"/>
                    <a:pt x="146" y="1242"/>
                  </a:cubicBezTo>
                  <a:cubicBezTo>
                    <a:pt x="151" y="1239"/>
                    <a:pt x="157" y="1240"/>
                    <a:pt x="160" y="1244"/>
                  </a:cubicBezTo>
                  <a:cubicBezTo>
                    <a:pt x="175" y="1266"/>
                    <a:pt x="192" y="1287"/>
                    <a:pt x="209" y="1307"/>
                  </a:cubicBezTo>
                  <a:cubicBezTo>
                    <a:pt x="212" y="1311"/>
                    <a:pt x="212" y="1317"/>
                    <a:pt x="208" y="1321"/>
                  </a:cubicBezTo>
                  <a:cubicBezTo>
                    <a:pt x="206" y="1322"/>
                    <a:pt x="203" y="1323"/>
                    <a:pt x="201" y="1323"/>
                  </a:cubicBezTo>
                  <a:close/>
                  <a:moveTo>
                    <a:pt x="1398" y="1323"/>
                  </a:moveTo>
                  <a:cubicBezTo>
                    <a:pt x="1395" y="1323"/>
                    <a:pt x="1393" y="1322"/>
                    <a:pt x="1391" y="1320"/>
                  </a:cubicBezTo>
                  <a:cubicBezTo>
                    <a:pt x="1387" y="1317"/>
                    <a:pt x="1386" y="1310"/>
                    <a:pt x="1390" y="1306"/>
                  </a:cubicBezTo>
                  <a:cubicBezTo>
                    <a:pt x="1407" y="1286"/>
                    <a:pt x="1423" y="1265"/>
                    <a:pt x="1438" y="1244"/>
                  </a:cubicBezTo>
                  <a:cubicBezTo>
                    <a:pt x="1441" y="1239"/>
                    <a:pt x="1448" y="1238"/>
                    <a:pt x="1452" y="1241"/>
                  </a:cubicBezTo>
                  <a:cubicBezTo>
                    <a:pt x="1457" y="1244"/>
                    <a:pt x="1458" y="1251"/>
                    <a:pt x="1455" y="1255"/>
                  </a:cubicBezTo>
                  <a:cubicBezTo>
                    <a:pt x="1439" y="1277"/>
                    <a:pt x="1423" y="1299"/>
                    <a:pt x="1405" y="1319"/>
                  </a:cubicBezTo>
                  <a:cubicBezTo>
                    <a:pt x="1403" y="1321"/>
                    <a:pt x="1400" y="1323"/>
                    <a:pt x="1398" y="1323"/>
                  </a:cubicBezTo>
                  <a:close/>
                  <a:moveTo>
                    <a:pt x="110" y="1192"/>
                  </a:moveTo>
                  <a:cubicBezTo>
                    <a:pt x="106" y="1192"/>
                    <a:pt x="103" y="1191"/>
                    <a:pt x="101" y="1187"/>
                  </a:cubicBezTo>
                  <a:cubicBezTo>
                    <a:pt x="88" y="1164"/>
                    <a:pt x="76" y="1139"/>
                    <a:pt x="65" y="1115"/>
                  </a:cubicBezTo>
                  <a:cubicBezTo>
                    <a:pt x="63" y="1110"/>
                    <a:pt x="65" y="1104"/>
                    <a:pt x="71" y="1102"/>
                  </a:cubicBezTo>
                  <a:cubicBezTo>
                    <a:pt x="76" y="1099"/>
                    <a:pt x="81" y="1102"/>
                    <a:pt x="84" y="1107"/>
                  </a:cubicBezTo>
                  <a:cubicBezTo>
                    <a:pt x="94" y="1131"/>
                    <a:pt x="106" y="1155"/>
                    <a:pt x="119" y="1177"/>
                  </a:cubicBezTo>
                  <a:cubicBezTo>
                    <a:pt x="121" y="1182"/>
                    <a:pt x="119" y="1188"/>
                    <a:pt x="115" y="1191"/>
                  </a:cubicBezTo>
                  <a:cubicBezTo>
                    <a:pt x="113" y="1192"/>
                    <a:pt x="111" y="1192"/>
                    <a:pt x="110" y="1192"/>
                  </a:cubicBezTo>
                  <a:close/>
                  <a:moveTo>
                    <a:pt x="1489" y="1192"/>
                  </a:moveTo>
                  <a:cubicBezTo>
                    <a:pt x="1487" y="1192"/>
                    <a:pt x="1485" y="1191"/>
                    <a:pt x="1484" y="1190"/>
                  </a:cubicBezTo>
                  <a:cubicBezTo>
                    <a:pt x="1479" y="1188"/>
                    <a:pt x="1477" y="1182"/>
                    <a:pt x="1480" y="1177"/>
                  </a:cubicBezTo>
                  <a:cubicBezTo>
                    <a:pt x="1493" y="1154"/>
                    <a:pt x="1505" y="1130"/>
                    <a:pt x="1515" y="1106"/>
                  </a:cubicBezTo>
                  <a:cubicBezTo>
                    <a:pt x="1517" y="1101"/>
                    <a:pt x="1523" y="1099"/>
                    <a:pt x="1528" y="1101"/>
                  </a:cubicBezTo>
                  <a:cubicBezTo>
                    <a:pt x="1533" y="1103"/>
                    <a:pt x="1535" y="1109"/>
                    <a:pt x="1533" y="1114"/>
                  </a:cubicBezTo>
                  <a:cubicBezTo>
                    <a:pt x="1523" y="1139"/>
                    <a:pt x="1511" y="1163"/>
                    <a:pt x="1498" y="1186"/>
                  </a:cubicBezTo>
                  <a:cubicBezTo>
                    <a:pt x="1496" y="1190"/>
                    <a:pt x="1492" y="1192"/>
                    <a:pt x="1489" y="1192"/>
                  </a:cubicBezTo>
                  <a:close/>
                  <a:moveTo>
                    <a:pt x="47" y="1046"/>
                  </a:moveTo>
                  <a:cubicBezTo>
                    <a:pt x="42" y="1046"/>
                    <a:pt x="38" y="1043"/>
                    <a:pt x="37" y="1039"/>
                  </a:cubicBezTo>
                  <a:cubicBezTo>
                    <a:pt x="29" y="1013"/>
                    <a:pt x="22" y="987"/>
                    <a:pt x="17" y="961"/>
                  </a:cubicBezTo>
                  <a:cubicBezTo>
                    <a:pt x="16" y="955"/>
                    <a:pt x="19" y="950"/>
                    <a:pt x="25" y="949"/>
                  </a:cubicBezTo>
                  <a:cubicBezTo>
                    <a:pt x="30" y="948"/>
                    <a:pt x="35" y="951"/>
                    <a:pt x="36" y="957"/>
                  </a:cubicBezTo>
                  <a:cubicBezTo>
                    <a:pt x="42" y="982"/>
                    <a:pt x="48" y="1008"/>
                    <a:pt x="56" y="1033"/>
                  </a:cubicBezTo>
                  <a:cubicBezTo>
                    <a:pt x="58" y="1038"/>
                    <a:pt x="55" y="1044"/>
                    <a:pt x="50" y="1045"/>
                  </a:cubicBezTo>
                  <a:cubicBezTo>
                    <a:pt x="49" y="1046"/>
                    <a:pt x="48" y="1046"/>
                    <a:pt x="47" y="1046"/>
                  </a:cubicBezTo>
                  <a:close/>
                  <a:moveTo>
                    <a:pt x="1552" y="1045"/>
                  </a:moveTo>
                  <a:cubicBezTo>
                    <a:pt x="1551" y="1045"/>
                    <a:pt x="1550" y="1045"/>
                    <a:pt x="1549" y="1045"/>
                  </a:cubicBezTo>
                  <a:cubicBezTo>
                    <a:pt x="1543" y="1043"/>
                    <a:pt x="1541" y="1037"/>
                    <a:pt x="1542" y="1032"/>
                  </a:cubicBezTo>
                  <a:cubicBezTo>
                    <a:pt x="1550" y="1007"/>
                    <a:pt x="1557" y="981"/>
                    <a:pt x="1562" y="956"/>
                  </a:cubicBezTo>
                  <a:cubicBezTo>
                    <a:pt x="1563" y="950"/>
                    <a:pt x="1568" y="947"/>
                    <a:pt x="1574" y="948"/>
                  </a:cubicBezTo>
                  <a:cubicBezTo>
                    <a:pt x="1579" y="949"/>
                    <a:pt x="1583" y="954"/>
                    <a:pt x="1582" y="960"/>
                  </a:cubicBezTo>
                  <a:cubicBezTo>
                    <a:pt x="1576" y="986"/>
                    <a:pt x="1569" y="1012"/>
                    <a:pt x="1561" y="1038"/>
                  </a:cubicBezTo>
                  <a:cubicBezTo>
                    <a:pt x="1560" y="1042"/>
                    <a:pt x="1556" y="1045"/>
                    <a:pt x="1552" y="1045"/>
                  </a:cubicBezTo>
                  <a:close/>
                  <a:moveTo>
                    <a:pt x="15" y="890"/>
                  </a:moveTo>
                  <a:cubicBezTo>
                    <a:pt x="9" y="890"/>
                    <a:pt x="5" y="886"/>
                    <a:pt x="5" y="881"/>
                  </a:cubicBezTo>
                  <a:cubicBezTo>
                    <a:pt x="2" y="854"/>
                    <a:pt x="1" y="827"/>
                    <a:pt x="0" y="800"/>
                  </a:cubicBezTo>
                  <a:cubicBezTo>
                    <a:pt x="0" y="794"/>
                    <a:pt x="5" y="790"/>
                    <a:pt x="10" y="790"/>
                  </a:cubicBezTo>
                  <a:cubicBezTo>
                    <a:pt x="10" y="790"/>
                    <a:pt x="10" y="790"/>
                    <a:pt x="10" y="790"/>
                  </a:cubicBezTo>
                  <a:cubicBezTo>
                    <a:pt x="16" y="790"/>
                    <a:pt x="20" y="794"/>
                    <a:pt x="20" y="800"/>
                  </a:cubicBezTo>
                  <a:cubicBezTo>
                    <a:pt x="21" y="826"/>
                    <a:pt x="22" y="853"/>
                    <a:pt x="24" y="879"/>
                  </a:cubicBezTo>
                  <a:cubicBezTo>
                    <a:pt x="25" y="884"/>
                    <a:pt x="21" y="889"/>
                    <a:pt x="16" y="890"/>
                  </a:cubicBezTo>
                  <a:lnTo>
                    <a:pt x="15" y="890"/>
                  </a:lnTo>
                  <a:close/>
                  <a:moveTo>
                    <a:pt x="1584" y="889"/>
                  </a:moveTo>
                  <a:cubicBezTo>
                    <a:pt x="1583" y="889"/>
                    <a:pt x="1583" y="889"/>
                    <a:pt x="1583" y="889"/>
                  </a:cubicBezTo>
                  <a:cubicBezTo>
                    <a:pt x="1577" y="888"/>
                    <a:pt x="1573" y="883"/>
                    <a:pt x="1574" y="878"/>
                  </a:cubicBezTo>
                  <a:cubicBezTo>
                    <a:pt x="1576" y="852"/>
                    <a:pt x="1578" y="825"/>
                    <a:pt x="1578" y="799"/>
                  </a:cubicBezTo>
                  <a:cubicBezTo>
                    <a:pt x="1578" y="797"/>
                    <a:pt x="1578" y="797"/>
                    <a:pt x="1578" y="797"/>
                  </a:cubicBezTo>
                  <a:cubicBezTo>
                    <a:pt x="1578" y="792"/>
                    <a:pt x="1582" y="787"/>
                    <a:pt x="1588" y="787"/>
                  </a:cubicBezTo>
                  <a:cubicBezTo>
                    <a:pt x="1593" y="787"/>
                    <a:pt x="1598" y="792"/>
                    <a:pt x="1598" y="797"/>
                  </a:cubicBezTo>
                  <a:cubicBezTo>
                    <a:pt x="1598" y="799"/>
                    <a:pt x="1598" y="799"/>
                    <a:pt x="1598" y="799"/>
                  </a:cubicBezTo>
                  <a:cubicBezTo>
                    <a:pt x="1598" y="826"/>
                    <a:pt x="1596" y="853"/>
                    <a:pt x="1594" y="880"/>
                  </a:cubicBezTo>
                  <a:cubicBezTo>
                    <a:pt x="1593" y="885"/>
                    <a:pt x="1589" y="889"/>
                    <a:pt x="1584" y="889"/>
                  </a:cubicBezTo>
                  <a:close/>
                  <a:moveTo>
                    <a:pt x="14" y="730"/>
                  </a:moveTo>
                  <a:cubicBezTo>
                    <a:pt x="13" y="730"/>
                    <a:pt x="13" y="730"/>
                    <a:pt x="13" y="730"/>
                  </a:cubicBezTo>
                  <a:cubicBezTo>
                    <a:pt x="8" y="730"/>
                    <a:pt x="4" y="725"/>
                    <a:pt x="4" y="719"/>
                  </a:cubicBezTo>
                  <a:cubicBezTo>
                    <a:pt x="7" y="692"/>
                    <a:pt x="11" y="665"/>
                    <a:pt x="16" y="639"/>
                  </a:cubicBezTo>
                  <a:cubicBezTo>
                    <a:pt x="18" y="634"/>
                    <a:pt x="23" y="630"/>
                    <a:pt x="28" y="631"/>
                  </a:cubicBezTo>
                  <a:cubicBezTo>
                    <a:pt x="34" y="632"/>
                    <a:pt x="37" y="638"/>
                    <a:pt x="36" y="643"/>
                  </a:cubicBezTo>
                  <a:cubicBezTo>
                    <a:pt x="31" y="669"/>
                    <a:pt x="27" y="695"/>
                    <a:pt x="24" y="721"/>
                  </a:cubicBezTo>
                  <a:cubicBezTo>
                    <a:pt x="24" y="726"/>
                    <a:pt x="19" y="730"/>
                    <a:pt x="14" y="730"/>
                  </a:cubicBezTo>
                  <a:close/>
                  <a:moveTo>
                    <a:pt x="1584" y="727"/>
                  </a:moveTo>
                  <a:cubicBezTo>
                    <a:pt x="1578" y="727"/>
                    <a:pt x="1574" y="724"/>
                    <a:pt x="1574" y="718"/>
                  </a:cubicBezTo>
                  <a:cubicBezTo>
                    <a:pt x="1571" y="692"/>
                    <a:pt x="1567" y="666"/>
                    <a:pt x="1562" y="641"/>
                  </a:cubicBezTo>
                  <a:cubicBezTo>
                    <a:pt x="1560" y="635"/>
                    <a:pt x="1564" y="630"/>
                    <a:pt x="1569" y="629"/>
                  </a:cubicBezTo>
                  <a:cubicBezTo>
                    <a:pt x="1575" y="628"/>
                    <a:pt x="1580" y="631"/>
                    <a:pt x="1581" y="637"/>
                  </a:cubicBezTo>
                  <a:cubicBezTo>
                    <a:pt x="1587" y="663"/>
                    <a:pt x="1591" y="690"/>
                    <a:pt x="1593" y="716"/>
                  </a:cubicBezTo>
                  <a:cubicBezTo>
                    <a:pt x="1594" y="722"/>
                    <a:pt x="1590" y="727"/>
                    <a:pt x="1585" y="727"/>
                  </a:cubicBezTo>
                  <a:lnTo>
                    <a:pt x="1584" y="727"/>
                  </a:lnTo>
                  <a:close/>
                  <a:moveTo>
                    <a:pt x="46" y="574"/>
                  </a:moveTo>
                  <a:cubicBezTo>
                    <a:pt x="45" y="574"/>
                    <a:pt x="44" y="574"/>
                    <a:pt x="43" y="573"/>
                  </a:cubicBezTo>
                  <a:cubicBezTo>
                    <a:pt x="38" y="572"/>
                    <a:pt x="35" y="566"/>
                    <a:pt x="37" y="561"/>
                  </a:cubicBezTo>
                  <a:cubicBezTo>
                    <a:pt x="45" y="535"/>
                    <a:pt x="54" y="510"/>
                    <a:pt x="65" y="485"/>
                  </a:cubicBezTo>
                  <a:cubicBezTo>
                    <a:pt x="67" y="480"/>
                    <a:pt x="73" y="477"/>
                    <a:pt x="78" y="480"/>
                  </a:cubicBezTo>
                  <a:cubicBezTo>
                    <a:pt x="83" y="482"/>
                    <a:pt x="85" y="488"/>
                    <a:pt x="83" y="493"/>
                  </a:cubicBezTo>
                  <a:cubicBezTo>
                    <a:pt x="73" y="517"/>
                    <a:pt x="63" y="542"/>
                    <a:pt x="56" y="567"/>
                  </a:cubicBezTo>
                  <a:cubicBezTo>
                    <a:pt x="54" y="571"/>
                    <a:pt x="50" y="574"/>
                    <a:pt x="46" y="574"/>
                  </a:cubicBezTo>
                  <a:close/>
                  <a:moveTo>
                    <a:pt x="1551" y="571"/>
                  </a:moveTo>
                  <a:cubicBezTo>
                    <a:pt x="1547" y="571"/>
                    <a:pt x="1543" y="569"/>
                    <a:pt x="1542" y="564"/>
                  </a:cubicBezTo>
                  <a:cubicBezTo>
                    <a:pt x="1534" y="539"/>
                    <a:pt x="1525" y="514"/>
                    <a:pt x="1514" y="490"/>
                  </a:cubicBezTo>
                  <a:cubicBezTo>
                    <a:pt x="1512" y="485"/>
                    <a:pt x="1514" y="479"/>
                    <a:pt x="1519" y="477"/>
                  </a:cubicBezTo>
                  <a:cubicBezTo>
                    <a:pt x="1524" y="475"/>
                    <a:pt x="1530" y="477"/>
                    <a:pt x="1533" y="482"/>
                  </a:cubicBezTo>
                  <a:cubicBezTo>
                    <a:pt x="1543" y="507"/>
                    <a:pt x="1553" y="533"/>
                    <a:pt x="1561" y="558"/>
                  </a:cubicBezTo>
                  <a:cubicBezTo>
                    <a:pt x="1562" y="564"/>
                    <a:pt x="1560" y="569"/>
                    <a:pt x="1554" y="571"/>
                  </a:cubicBezTo>
                  <a:cubicBezTo>
                    <a:pt x="1553" y="571"/>
                    <a:pt x="1552" y="571"/>
                    <a:pt x="1551" y="571"/>
                  </a:cubicBezTo>
                  <a:close/>
                  <a:moveTo>
                    <a:pt x="109" y="427"/>
                  </a:moveTo>
                  <a:cubicBezTo>
                    <a:pt x="107" y="427"/>
                    <a:pt x="106" y="427"/>
                    <a:pt x="104" y="426"/>
                  </a:cubicBezTo>
                  <a:cubicBezTo>
                    <a:pt x="99" y="423"/>
                    <a:pt x="98" y="417"/>
                    <a:pt x="100" y="412"/>
                  </a:cubicBezTo>
                  <a:cubicBezTo>
                    <a:pt x="113" y="389"/>
                    <a:pt x="128" y="366"/>
                    <a:pt x="143" y="344"/>
                  </a:cubicBezTo>
                  <a:cubicBezTo>
                    <a:pt x="146" y="339"/>
                    <a:pt x="152" y="338"/>
                    <a:pt x="157" y="341"/>
                  </a:cubicBezTo>
                  <a:cubicBezTo>
                    <a:pt x="161" y="344"/>
                    <a:pt x="163" y="350"/>
                    <a:pt x="159" y="355"/>
                  </a:cubicBezTo>
                  <a:cubicBezTo>
                    <a:pt x="144" y="377"/>
                    <a:pt x="130" y="399"/>
                    <a:pt x="118" y="422"/>
                  </a:cubicBezTo>
                  <a:cubicBezTo>
                    <a:pt x="116" y="425"/>
                    <a:pt x="112" y="427"/>
                    <a:pt x="109" y="427"/>
                  </a:cubicBezTo>
                  <a:close/>
                  <a:moveTo>
                    <a:pt x="1488" y="425"/>
                  </a:moveTo>
                  <a:cubicBezTo>
                    <a:pt x="1484" y="425"/>
                    <a:pt x="1481" y="423"/>
                    <a:pt x="1479" y="420"/>
                  </a:cubicBezTo>
                  <a:cubicBezTo>
                    <a:pt x="1466" y="397"/>
                    <a:pt x="1452" y="374"/>
                    <a:pt x="1437" y="353"/>
                  </a:cubicBezTo>
                  <a:cubicBezTo>
                    <a:pt x="1434" y="348"/>
                    <a:pt x="1435" y="342"/>
                    <a:pt x="1440" y="339"/>
                  </a:cubicBezTo>
                  <a:cubicBezTo>
                    <a:pt x="1444" y="336"/>
                    <a:pt x="1451" y="337"/>
                    <a:pt x="1454" y="341"/>
                  </a:cubicBezTo>
                  <a:cubicBezTo>
                    <a:pt x="1469" y="363"/>
                    <a:pt x="1484" y="387"/>
                    <a:pt x="1497" y="410"/>
                  </a:cubicBezTo>
                  <a:cubicBezTo>
                    <a:pt x="1499" y="415"/>
                    <a:pt x="1498" y="421"/>
                    <a:pt x="1493" y="424"/>
                  </a:cubicBezTo>
                  <a:cubicBezTo>
                    <a:pt x="1491" y="424"/>
                    <a:pt x="1490" y="425"/>
                    <a:pt x="1488" y="425"/>
                  </a:cubicBezTo>
                  <a:close/>
                  <a:moveTo>
                    <a:pt x="200" y="296"/>
                  </a:moveTo>
                  <a:cubicBezTo>
                    <a:pt x="198" y="296"/>
                    <a:pt x="195" y="295"/>
                    <a:pt x="194" y="294"/>
                  </a:cubicBezTo>
                  <a:cubicBezTo>
                    <a:pt x="189" y="290"/>
                    <a:pt x="189" y="284"/>
                    <a:pt x="192" y="280"/>
                  </a:cubicBezTo>
                  <a:cubicBezTo>
                    <a:pt x="210" y="259"/>
                    <a:pt x="229" y="239"/>
                    <a:pt x="248" y="221"/>
                  </a:cubicBezTo>
                  <a:cubicBezTo>
                    <a:pt x="252" y="217"/>
                    <a:pt x="258" y="217"/>
                    <a:pt x="262" y="221"/>
                  </a:cubicBezTo>
                  <a:cubicBezTo>
                    <a:pt x="266" y="225"/>
                    <a:pt x="266" y="232"/>
                    <a:pt x="262" y="235"/>
                  </a:cubicBezTo>
                  <a:cubicBezTo>
                    <a:pt x="243" y="253"/>
                    <a:pt x="225" y="273"/>
                    <a:pt x="208" y="293"/>
                  </a:cubicBezTo>
                  <a:cubicBezTo>
                    <a:pt x="206" y="295"/>
                    <a:pt x="203" y="296"/>
                    <a:pt x="200" y="296"/>
                  </a:cubicBezTo>
                  <a:close/>
                  <a:moveTo>
                    <a:pt x="1396" y="294"/>
                  </a:moveTo>
                  <a:cubicBezTo>
                    <a:pt x="1394" y="294"/>
                    <a:pt x="1391" y="293"/>
                    <a:pt x="1389" y="291"/>
                  </a:cubicBezTo>
                  <a:cubicBezTo>
                    <a:pt x="1372" y="271"/>
                    <a:pt x="1353" y="252"/>
                    <a:pt x="1334" y="234"/>
                  </a:cubicBezTo>
                  <a:cubicBezTo>
                    <a:pt x="1330" y="230"/>
                    <a:pt x="1330" y="223"/>
                    <a:pt x="1334" y="219"/>
                  </a:cubicBezTo>
                  <a:cubicBezTo>
                    <a:pt x="1338" y="215"/>
                    <a:pt x="1344" y="215"/>
                    <a:pt x="1348" y="219"/>
                  </a:cubicBezTo>
                  <a:cubicBezTo>
                    <a:pt x="1368" y="238"/>
                    <a:pt x="1387" y="257"/>
                    <a:pt x="1404" y="278"/>
                  </a:cubicBezTo>
                  <a:cubicBezTo>
                    <a:pt x="1408" y="282"/>
                    <a:pt x="1407" y="288"/>
                    <a:pt x="1403" y="292"/>
                  </a:cubicBezTo>
                  <a:cubicBezTo>
                    <a:pt x="1401" y="293"/>
                    <a:pt x="1399" y="294"/>
                    <a:pt x="1396" y="294"/>
                  </a:cubicBezTo>
                  <a:close/>
                  <a:moveTo>
                    <a:pt x="315" y="186"/>
                  </a:moveTo>
                  <a:cubicBezTo>
                    <a:pt x="313" y="186"/>
                    <a:pt x="310" y="185"/>
                    <a:pt x="308" y="182"/>
                  </a:cubicBezTo>
                  <a:cubicBezTo>
                    <a:pt x="304" y="178"/>
                    <a:pt x="305" y="172"/>
                    <a:pt x="309" y="168"/>
                  </a:cubicBezTo>
                  <a:cubicBezTo>
                    <a:pt x="331" y="152"/>
                    <a:pt x="353" y="136"/>
                    <a:pt x="376" y="122"/>
                  </a:cubicBezTo>
                  <a:cubicBezTo>
                    <a:pt x="380" y="119"/>
                    <a:pt x="386" y="120"/>
                    <a:pt x="389" y="125"/>
                  </a:cubicBezTo>
                  <a:cubicBezTo>
                    <a:pt x="392" y="130"/>
                    <a:pt x="391" y="136"/>
                    <a:pt x="386" y="139"/>
                  </a:cubicBezTo>
                  <a:cubicBezTo>
                    <a:pt x="364" y="153"/>
                    <a:pt x="342" y="168"/>
                    <a:pt x="322" y="184"/>
                  </a:cubicBezTo>
                  <a:cubicBezTo>
                    <a:pt x="320" y="185"/>
                    <a:pt x="318" y="186"/>
                    <a:pt x="315" y="186"/>
                  </a:cubicBezTo>
                  <a:close/>
                  <a:moveTo>
                    <a:pt x="1281" y="184"/>
                  </a:moveTo>
                  <a:cubicBezTo>
                    <a:pt x="1279" y="184"/>
                    <a:pt x="1276" y="184"/>
                    <a:pt x="1275" y="182"/>
                  </a:cubicBezTo>
                  <a:cubicBezTo>
                    <a:pt x="1254" y="166"/>
                    <a:pt x="1232" y="151"/>
                    <a:pt x="1210" y="137"/>
                  </a:cubicBezTo>
                  <a:cubicBezTo>
                    <a:pt x="1205" y="134"/>
                    <a:pt x="1204" y="128"/>
                    <a:pt x="1207" y="124"/>
                  </a:cubicBezTo>
                  <a:cubicBezTo>
                    <a:pt x="1209" y="119"/>
                    <a:pt x="1216" y="117"/>
                    <a:pt x="1220" y="120"/>
                  </a:cubicBezTo>
                  <a:cubicBezTo>
                    <a:pt x="1243" y="135"/>
                    <a:pt x="1265" y="150"/>
                    <a:pt x="1287" y="167"/>
                  </a:cubicBezTo>
                  <a:cubicBezTo>
                    <a:pt x="1291" y="170"/>
                    <a:pt x="1292" y="176"/>
                    <a:pt x="1289" y="181"/>
                  </a:cubicBezTo>
                  <a:cubicBezTo>
                    <a:pt x="1287" y="183"/>
                    <a:pt x="1284" y="184"/>
                    <a:pt x="1281" y="184"/>
                  </a:cubicBezTo>
                  <a:close/>
                  <a:moveTo>
                    <a:pt x="451" y="101"/>
                  </a:moveTo>
                  <a:cubicBezTo>
                    <a:pt x="447" y="101"/>
                    <a:pt x="443" y="99"/>
                    <a:pt x="442" y="96"/>
                  </a:cubicBezTo>
                  <a:cubicBezTo>
                    <a:pt x="439" y="91"/>
                    <a:pt x="441" y="85"/>
                    <a:pt x="446" y="82"/>
                  </a:cubicBezTo>
                  <a:cubicBezTo>
                    <a:pt x="470" y="70"/>
                    <a:pt x="495" y="60"/>
                    <a:pt x="521" y="50"/>
                  </a:cubicBezTo>
                  <a:cubicBezTo>
                    <a:pt x="526" y="48"/>
                    <a:pt x="531" y="51"/>
                    <a:pt x="533" y="56"/>
                  </a:cubicBezTo>
                  <a:cubicBezTo>
                    <a:pt x="535" y="61"/>
                    <a:pt x="533" y="67"/>
                    <a:pt x="527" y="69"/>
                  </a:cubicBezTo>
                  <a:cubicBezTo>
                    <a:pt x="503" y="78"/>
                    <a:pt x="479" y="89"/>
                    <a:pt x="455" y="100"/>
                  </a:cubicBezTo>
                  <a:cubicBezTo>
                    <a:pt x="454" y="101"/>
                    <a:pt x="452" y="101"/>
                    <a:pt x="451" y="101"/>
                  </a:cubicBezTo>
                  <a:close/>
                  <a:moveTo>
                    <a:pt x="1145" y="100"/>
                  </a:moveTo>
                  <a:cubicBezTo>
                    <a:pt x="1144" y="100"/>
                    <a:pt x="1142" y="100"/>
                    <a:pt x="1141" y="99"/>
                  </a:cubicBezTo>
                  <a:cubicBezTo>
                    <a:pt x="1117" y="88"/>
                    <a:pt x="1093" y="77"/>
                    <a:pt x="1068" y="68"/>
                  </a:cubicBezTo>
                  <a:cubicBezTo>
                    <a:pt x="1063" y="66"/>
                    <a:pt x="1060" y="60"/>
                    <a:pt x="1062" y="55"/>
                  </a:cubicBezTo>
                  <a:cubicBezTo>
                    <a:pt x="1064" y="50"/>
                    <a:pt x="1070" y="47"/>
                    <a:pt x="1075" y="49"/>
                  </a:cubicBezTo>
                  <a:cubicBezTo>
                    <a:pt x="1100" y="59"/>
                    <a:pt x="1125" y="69"/>
                    <a:pt x="1150" y="81"/>
                  </a:cubicBezTo>
                  <a:cubicBezTo>
                    <a:pt x="1155" y="84"/>
                    <a:pt x="1157" y="90"/>
                    <a:pt x="1154" y="95"/>
                  </a:cubicBezTo>
                  <a:cubicBezTo>
                    <a:pt x="1152" y="98"/>
                    <a:pt x="1149" y="100"/>
                    <a:pt x="1145" y="100"/>
                  </a:cubicBezTo>
                  <a:close/>
                  <a:moveTo>
                    <a:pt x="600" y="46"/>
                  </a:moveTo>
                  <a:cubicBezTo>
                    <a:pt x="596" y="46"/>
                    <a:pt x="592" y="43"/>
                    <a:pt x="591" y="38"/>
                  </a:cubicBezTo>
                  <a:cubicBezTo>
                    <a:pt x="589" y="33"/>
                    <a:pt x="592" y="27"/>
                    <a:pt x="598" y="26"/>
                  </a:cubicBezTo>
                  <a:cubicBezTo>
                    <a:pt x="624" y="19"/>
                    <a:pt x="650" y="14"/>
                    <a:pt x="677" y="10"/>
                  </a:cubicBezTo>
                  <a:cubicBezTo>
                    <a:pt x="682" y="9"/>
                    <a:pt x="687" y="13"/>
                    <a:pt x="688" y="18"/>
                  </a:cubicBezTo>
                  <a:cubicBezTo>
                    <a:pt x="689" y="23"/>
                    <a:pt x="685" y="29"/>
                    <a:pt x="680" y="29"/>
                  </a:cubicBezTo>
                  <a:cubicBezTo>
                    <a:pt x="654" y="33"/>
                    <a:pt x="628" y="39"/>
                    <a:pt x="603" y="45"/>
                  </a:cubicBezTo>
                  <a:cubicBezTo>
                    <a:pt x="602" y="46"/>
                    <a:pt x="601" y="46"/>
                    <a:pt x="600" y="46"/>
                  </a:cubicBezTo>
                  <a:close/>
                  <a:moveTo>
                    <a:pt x="995" y="45"/>
                  </a:moveTo>
                  <a:cubicBezTo>
                    <a:pt x="995" y="45"/>
                    <a:pt x="994" y="45"/>
                    <a:pt x="993" y="45"/>
                  </a:cubicBezTo>
                  <a:cubicBezTo>
                    <a:pt x="968" y="38"/>
                    <a:pt x="942" y="33"/>
                    <a:pt x="916" y="29"/>
                  </a:cubicBezTo>
                  <a:cubicBezTo>
                    <a:pt x="910" y="28"/>
                    <a:pt x="906" y="23"/>
                    <a:pt x="907" y="18"/>
                  </a:cubicBezTo>
                  <a:cubicBezTo>
                    <a:pt x="908" y="12"/>
                    <a:pt x="913" y="8"/>
                    <a:pt x="919" y="9"/>
                  </a:cubicBezTo>
                  <a:cubicBezTo>
                    <a:pt x="945" y="13"/>
                    <a:pt x="972" y="19"/>
                    <a:pt x="998" y="25"/>
                  </a:cubicBezTo>
                  <a:cubicBezTo>
                    <a:pt x="1003" y="27"/>
                    <a:pt x="1007" y="32"/>
                    <a:pt x="1005" y="37"/>
                  </a:cubicBezTo>
                  <a:cubicBezTo>
                    <a:pt x="1004" y="42"/>
                    <a:pt x="1000" y="45"/>
                    <a:pt x="995" y="45"/>
                  </a:cubicBezTo>
                  <a:close/>
                  <a:moveTo>
                    <a:pt x="758" y="21"/>
                  </a:moveTo>
                  <a:cubicBezTo>
                    <a:pt x="753" y="21"/>
                    <a:pt x="748" y="17"/>
                    <a:pt x="748" y="12"/>
                  </a:cubicBezTo>
                  <a:cubicBezTo>
                    <a:pt x="748" y="6"/>
                    <a:pt x="752" y="2"/>
                    <a:pt x="757" y="1"/>
                  </a:cubicBezTo>
                  <a:cubicBezTo>
                    <a:pt x="784" y="0"/>
                    <a:pt x="811" y="0"/>
                    <a:pt x="838" y="1"/>
                  </a:cubicBezTo>
                  <a:cubicBezTo>
                    <a:pt x="844" y="2"/>
                    <a:pt x="848" y="6"/>
                    <a:pt x="848" y="12"/>
                  </a:cubicBezTo>
                  <a:cubicBezTo>
                    <a:pt x="847" y="17"/>
                    <a:pt x="843" y="22"/>
                    <a:pt x="837" y="21"/>
                  </a:cubicBezTo>
                  <a:cubicBezTo>
                    <a:pt x="811" y="20"/>
                    <a:pt x="784" y="20"/>
                    <a:pt x="758" y="21"/>
                  </a:cubicBez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51" name="Oval 50"/>
            <p:cNvSpPr>
              <a:spLocks noChangeArrowheads="1"/>
            </p:cNvSpPr>
            <p:nvPr/>
          </p:nvSpPr>
          <p:spPr bwMode="auto">
            <a:xfrm>
              <a:off x="4378042" y="5054831"/>
              <a:ext cx="2073439" cy="92564"/>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52" name="Freeform 51"/>
            <p:cNvSpPr>
              <a:spLocks/>
            </p:cNvSpPr>
            <p:nvPr/>
          </p:nvSpPr>
          <p:spPr bwMode="auto">
            <a:xfrm>
              <a:off x="6002951" y="4381427"/>
              <a:ext cx="150418" cy="115705"/>
            </a:xfrm>
            <a:custGeom>
              <a:avLst/>
              <a:gdLst>
                <a:gd name="T0" fmla="*/ 0 w 65"/>
                <a:gd name="T1" fmla="*/ 16 h 50"/>
                <a:gd name="T2" fmla="*/ 31 w 65"/>
                <a:gd name="T3" fmla="*/ 0 h 50"/>
                <a:gd name="T4" fmla="*/ 65 w 65"/>
                <a:gd name="T5" fmla="*/ 33 h 50"/>
                <a:gd name="T6" fmla="*/ 65 w 65"/>
                <a:gd name="T7" fmla="*/ 47 h 50"/>
                <a:gd name="T8" fmla="*/ 58 w 65"/>
                <a:gd name="T9" fmla="*/ 50 h 50"/>
                <a:gd name="T10" fmla="*/ 11 w 65"/>
                <a:gd name="T11" fmla="*/ 34 h 50"/>
                <a:gd name="T12" fmla="*/ 0 w 65"/>
                <a:gd name="T13" fmla="*/ 16 h 50"/>
              </a:gdLst>
              <a:ahLst/>
              <a:cxnLst>
                <a:cxn ang="0">
                  <a:pos x="T0" y="T1"/>
                </a:cxn>
                <a:cxn ang="0">
                  <a:pos x="T2" y="T3"/>
                </a:cxn>
                <a:cxn ang="0">
                  <a:pos x="T4" y="T5"/>
                </a:cxn>
                <a:cxn ang="0">
                  <a:pos x="T6" y="T7"/>
                </a:cxn>
                <a:cxn ang="0">
                  <a:pos x="T8" y="T9"/>
                </a:cxn>
                <a:cxn ang="0">
                  <a:pos x="T10" y="T11"/>
                </a:cxn>
                <a:cxn ang="0">
                  <a:pos x="T12" y="T13"/>
                </a:cxn>
              </a:cxnLst>
              <a:rect l="0" t="0" r="r" b="b"/>
              <a:pathLst>
                <a:path w="65" h="50">
                  <a:moveTo>
                    <a:pt x="0" y="16"/>
                  </a:moveTo>
                  <a:lnTo>
                    <a:pt x="31" y="0"/>
                  </a:lnTo>
                  <a:lnTo>
                    <a:pt x="65" y="33"/>
                  </a:lnTo>
                  <a:lnTo>
                    <a:pt x="65" y="47"/>
                  </a:lnTo>
                  <a:lnTo>
                    <a:pt x="58" y="50"/>
                  </a:lnTo>
                  <a:lnTo>
                    <a:pt x="11" y="34"/>
                  </a:lnTo>
                  <a:lnTo>
                    <a:pt x="0" y="16"/>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53" name="Freeform 52"/>
            <p:cNvSpPr>
              <a:spLocks/>
            </p:cNvSpPr>
            <p:nvPr/>
          </p:nvSpPr>
          <p:spPr bwMode="auto">
            <a:xfrm>
              <a:off x="5417483" y="3666368"/>
              <a:ext cx="657206" cy="768283"/>
            </a:xfrm>
            <a:custGeom>
              <a:avLst/>
              <a:gdLst>
                <a:gd name="T0" fmla="*/ 0 w 284"/>
                <a:gd name="T1" fmla="*/ 25 h 332"/>
                <a:gd name="T2" fmla="*/ 257 w 284"/>
                <a:gd name="T3" fmla="*/ 332 h 332"/>
                <a:gd name="T4" fmla="*/ 284 w 284"/>
                <a:gd name="T5" fmla="*/ 310 h 332"/>
                <a:gd name="T6" fmla="*/ 62 w 284"/>
                <a:gd name="T7" fmla="*/ 0 h 332"/>
                <a:gd name="T8" fmla="*/ 0 w 284"/>
                <a:gd name="T9" fmla="*/ 25 h 332"/>
              </a:gdLst>
              <a:ahLst/>
              <a:cxnLst>
                <a:cxn ang="0">
                  <a:pos x="T0" y="T1"/>
                </a:cxn>
                <a:cxn ang="0">
                  <a:pos x="T2" y="T3"/>
                </a:cxn>
                <a:cxn ang="0">
                  <a:pos x="T4" y="T5"/>
                </a:cxn>
                <a:cxn ang="0">
                  <a:pos x="T6" y="T7"/>
                </a:cxn>
                <a:cxn ang="0">
                  <a:pos x="T8" y="T9"/>
                </a:cxn>
              </a:cxnLst>
              <a:rect l="0" t="0" r="r" b="b"/>
              <a:pathLst>
                <a:path w="284" h="332">
                  <a:moveTo>
                    <a:pt x="0" y="25"/>
                  </a:moveTo>
                  <a:lnTo>
                    <a:pt x="257" y="332"/>
                  </a:lnTo>
                  <a:lnTo>
                    <a:pt x="284" y="310"/>
                  </a:lnTo>
                  <a:lnTo>
                    <a:pt x="62" y="0"/>
                  </a:lnTo>
                  <a:lnTo>
                    <a:pt x="0" y="25"/>
                  </a:lnTo>
                  <a:close/>
                </a:path>
              </a:pathLst>
            </a:custGeom>
            <a:solidFill>
              <a:srgbClr val="5B9BD5"/>
            </a:solidFill>
            <a:ln>
              <a:noFill/>
            </a:ln>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54" name="Freeform 53"/>
            <p:cNvSpPr>
              <a:spLocks/>
            </p:cNvSpPr>
            <p:nvPr/>
          </p:nvSpPr>
          <p:spPr bwMode="auto">
            <a:xfrm>
              <a:off x="5259717" y="3670996"/>
              <a:ext cx="155046" cy="978868"/>
            </a:xfrm>
            <a:custGeom>
              <a:avLst/>
              <a:gdLst>
                <a:gd name="T0" fmla="*/ 67 w 67"/>
                <a:gd name="T1" fmla="*/ 423 h 423"/>
                <a:gd name="T2" fmla="*/ 67 w 67"/>
                <a:gd name="T3" fmla="*/ 28 h 423"/>
                <a:gd name="T4" fmla="*/ 0 w 67"/>
                <a:gd name="T5" fmla="*/ 0 h 423"/>
                <a:gd name="T6" fmla="*/ 32 w 67"/>
                <a:gd name="T7" fmla="*/ 423 h 423"/>
                <a:gd name="T8" fmla="*/ 67 w 67"/>
                <a:gd name="T9" fmla="*/ 423 h 423"/>
              </a:gdLst>
              <a:ahLst/>
              <a:cxnLst>
                <a:cxn ang="0">
                  <a:pos x="T0" y="T1"/>
                </a:cxn>
                <a:cxn ang="0">
                  <a:pos x="T2" y="T3"/>
                </a:cxn>
                <a:cxn ang="0">
                  <a:pos x="T4" y="T5"/>
                </a:cxn>
                <a:cxn ang="0">
                  <a:pos x="T6" y="T7"/>
                </a:cxn>
                <a:cxn ang="0">
                  <a:pos x="T8" y="T9"/>
                </a:cxn>
              </a:cxnLst>
              <a:rect l="0" t="0" r="r" b="b"/>
              <a:pathLst>
                <a:path w="67" h="423">
                  <a:moveTo>
                    <a:pt x="67" y="423"/>
                  </a:moveTo>
                  <a:lnTo>
                    <a:pt x="67" y="28"/>
                  </a:lnTo>
                  <a:lnTo>
                    <a:pt x="0" y="0"/>
                  </a:lnTo>
                  <a:lnTo>
                    <a:pt x="32" y="423"/>
                  </a:lnTo>
                  <a:lnTo>
                    <a:pt x="67" y="423"/>
                  </a:ln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55" name="Freeform 54"/>
            <p:cNvSpPr>
              <a:spLocks/>
            </p:cNvSpPr>
            <p:nvPr/>
          </p:nvSpPr>
          <p:spPr bwMode="auto">
            <a:xfrm>
              <a:off x="4739042" y="3080899"/>
              <a:ext cx="32397" cy="94879"/>
            </a:xfrm>
            <a:custGeom>
              <a:avLst/>
              <a:gdLst>
                <a:gd name="T0" fmla="*/ 9 w 14"/>
                <a:gd name="T1" fmla="*/ 0 h 41"/>
                <a:gd name="T2" fmla="*/ 0 w 14"/>
                <a:gd name="T3" fmla="*/ 40 h 41"/>
                <a:gd name="T4" fmla="*/ 5 w 14"/>
                <a:gd name="T5" fmla="*/ 41 h 41"/>
                <a:gd name="T6" fmla="*/ 14 w 14"/>
                <a:gd name="T7" fmla="*/ 1 h 41"/>
                <a:gd name="T8" fmla="*/ 9 w 14"/>
                <a:gd name="T9" fmla="*/ 0 h 41"/>
              </a:gdLst>
              <a:ahLst/>
              <a:cxnLst>
                <a:cxn ang="0">
                  <a:pos x="T0" y="T1"/>
                </a:cxn>
                <a:cxn ang="0">
                  <a:pos x="T2" y="T3"/>
                </a:cxn>
                <a:cxn ang="0">
                  <a:pos x="T4" y="T5"/>
                </a:cxn>
                <a:cxn ang="0">
                  <a:pos x="T6" y="T7"/>
                </a:cxn>
                <a:cxn ang="0">
                  <a:pos x="T8" y="T9"/>
                </a:cxn>
              </a:cxnLst>
              <a:rect l="0" t="0" r="r" b="b"/>
              <a:pathLst>
                <a:path w="14" h="41">
                  <a:moveTo>
                    <a:pt x="9" y="0"/>
                  </a:moveTo>
                  <a:lnTo>
                    <a:pt x="0" y="40"/>
                  </a:lnTo>
                  <a:lnTo>
                    <a:pt x="5" y="41"/>
                  </a:lnTo>
                  <a:lnTo>
                    <a:pt x="14" y="1"/>
                  </a:lnTo>
                  <a:lnTo>
                    <a:pt x="9"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56" name="Freeform 55"/>
            <p:cNvSpPr>
              <a:spLocks/>
            </p:cNvSpPr>
            <p:nvPr/>
          </p:nvSpPr>
          <p:spPr bwMode="auto">
            <a:xfrm>
              <a:off x="6060397" y="3080899"/>
              <a:ext cx="30084" cy="94879"/>
            </a:xfrm>
            <a:custGeom>
              <a:avLst/>
              <a:gdLst>
                <a:gd name="T0" fmla="*/ 5 w 13"/>
                <a:gd name="T1" fmla="*/ 0 h 41"/>
                <a:gd name="T2" fmla="*/ 13 w 13"/>
                <a:gd name="T3" fmla="*/ 40 h 41"/>
                <a:gd name="T4" fmla="*/ 8 w 13"/>
                <a:gd name="T5" fmla="*/ 41 h 41"/>
                <a:gd name="T6" fmla="*/ 0 w 13"/>
                <a:gd name="T7" fmla="*/ 1 h 41"/>
                <a:gd name="T8" fmla="*/ 5 w 13"/>
                <a:gd name="T9" fmla="*/ 0 h 41"/>
              </a:gdLst>
              <a:ahLst/>
              <a:cxnLst>
                <a:cxn ang="0">
                  <a:pos x="T0" y="T1"/>
                </a:cxn>
                <a:cxn ang="0">
                  <a:pos x="T2" y="T3"/>
                </a:cxn>
                <a:cxn ang="0">
                  <a:pos x="T4" y="T5"/>
                </a:cxn>
                <a:cxn ang="0">
                  <a:pos x="T6" y="T7"/>
                </a:cxn>
                <a:cxn ang="0">
                  <a:pos x="T8" y="T9"/>
                </a:cxn>
              </a:cxnLst>
              <a:rect l="0" t="0" r="r" b="b"/>
              <a:pathLst>
                <a:path w="13" h="41">
                  <a:moveTo>
                    <a:pt x="5" y="0"/>
                  </a:moveTo>
                  <a:lnTo>
                    <a:pt x="13" y="40"/>
                  </a:lnTo>
                  <a:lnTo>
                    <a:pt x="8" y="41"/>
                  </a:lnTo>
                  <a:lnTo>
                    <a:pt x="0" y="1"/>
                  </a:lnTo>
                  <a:lnTo>
                    <a:pt x="5"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57" name="Oval 28"/>
            <p:cNvSpPr>
              <a:spLocks noChangeArrowheads="1"/>
            </p:cNvSpPr>
            <p:nvPr/>
          </p:nvSpPr>
          <p:spPr bwMode="auto">
            <a:xfrm>
              <a:off x="5206492" y="4696145"/>
              <a:ext cx="416539" cy="416539"/>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58" name="Freeform 29"/>
            <p:cNvSpPr>
              <a:spLocks/>
            </p:cNvSpPr>
            <p:nvPr/>
          </p:nvSpPr>
          <p:spPr bwMode="auto">
            <a:xfrm>
              <a:off x="5206492" y="4883588"/>
              <a:ext cx="416539" cy="229097"/>
            </a:xfrm>
            <a:custGeom>
              <a:avLst/>
              <a:gdLst>
                <a:gd name="T0" fmla="*/ 192 w 383"/>
                <a:gd name="T1" fmla="*/ 210 h 210"/>
                <a:gd name="T2" fmla="*/ 383 w 383"/>
                <a:gd name="T3" fmla="*/ 18 h 210"/>
                <a:gd name="T4" fmla="*/ 382 w 383"/>
                <a:gd name="T5" fmla="*/ 0 h 210"/>
                <a:gd name="T6" fmla="*/ 192 w 383"/>
                <a:gd name="T7" fmla="*/ 173 h 210"/>
                <a:gd name="T8" fmla="*/ 1 w 383"/>
                <a:gd name="T9" fmla="*/ 0 h 210"/>
                <a:gd name="T10" fmla="*/ 0 w 383"/>
                <a:gd name="T11" fmla="*/ 18 h 210"/>
                <a:gd name="T12" fmla="*/ 192 w 383"/>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383" h="210">
                  <a:moveTo>
                    <a:pt x="192" y="210"/>
                  </a:moveTo>
                  <a:cubicBezTo>
                    <a:pt x="298" y="210"/>
                    <a:pt x="383" y="124"/>
                    <a:pt x="383" y="18"/>
                  </a:cubicBezTo>
                  <a:cubicBezTo>
                    <a:pt x="383" y="12"/>
                    <a:pt x="383" y="6"/>
                    <a:pt x="382" y="0"/>
                  </a:cubicBezTo>
                  <a:cubicBezTo>
                    <a:pt x="373" y="97"/>
                    <a:pt x="291" y="173"/>
                    <a:pt x="192" y="173"/>
                  </a:cubicBezTo>
                  <a:cubicBezTo>
                    <a:pt x="92" y="173"/>
                    <a:pt x="10" y="97"/>
                    <a:pt x="1" y="0"/>
                  </a:cubicBezTo>
                  <a:cubicBezTo>
                    <a:pt x="0" y="6"/>
                    <a:pt x="0" y="12"/>
                    <a:pt x="0" y="18"/>
                  </a:cubicBezTo>
                  <a:cubicBezTo>
                    <a:pt x="0" y="124"/>
                    <a:pt x="86" y="210"/>
                    <a:pt x="192" y="210"/>
                  </a:cubicBezTo>
                </a:path>
              </a:pathLst>
            </a:custGeom>
            <a:solidFill>
              <a:srgbClr val="ED7D31"/>
            </a:solidFill>
            <a:ln>
              <a:noFill/>
            </a:ln>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59" name="Freeform 30"/>
            <p:cNvSpPr>
              <a:spLocks/>
            </p:cNvSpPr>
            <p:nvPr/>
          </p:nvSpPr>
          <p:spPr bwMode="auto">
            <a:xfrm>
              <a:off x="5299056" y="4649863"/>
              <a:ext cx="113392" cy="131905"/>
            </a:xfrm>
            <a:custGeom>
              <a:avLst/>
              <a:gdLst>
                <a:gd name="T0" fmla="*/ 49 w 49"/>
                <a:gd name="T1" fmla="*/ 0 h 57"/>
                <a:gd name="T2" fmla="*/ 15 w 49"/>
                <a:gd name="T3" fmla="*/ 0 h 57"/>
                <a:gd name="T4" fmla="*/ 0 w 49"/>
                <a:gd name="T5" fmla="*/ 44 h 57"/>
                <a:gd name="T6" fmla="*/ 6 w 49"/>
                <a:gd name="T7" fmla="*/ 57 h 57"/>
                <a:gd name="T8" fmla="*/ 14 w 49"/>
                <a:gd name="T9" fmla="*/ 57 h 57"/>
                <a:gd name="T10" fmla="*/ 49 w 49"/>
                <a:gd name="T11" fmla="*/ 19 h 57"/>
                <a:gd name="T12" fmla="*/ 49 w 4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49" h="57">
                  <a:moveTo>
                    <a:pt x="49" y="0"/>
                  </a:moveTo>
                  <a:lnTo>
                    <a:pt x="15" y="0"/>
                  </a:lnTo>
                  <a:lnTo>
                    <a:pt x="0" y="44"/>
                  </a:lnTo>
                  <a:lnTo>
                    <a:pt x="6" y="57"/>
                  </a:lnTo>
                  <a:lnTo>
                    <a:pt x="14" y="57"/>
                  </a:lnTo>
                  <a:lnTo>
                    <a:pt x="49" y="19"/>
                  </a:lnTo>
                  <a:lnTo>
                    <a:pt x="49" y="0"/>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grpSp>
          <p:nvGrpSpPr>
            <p:cNvPr id="60" name="Group 59"/>
            <p:cNvGrpSpPr>
              <a:grpSpLocks noChangeAspect="1"/>
            </p:cNvGrpSpPr>
            <p:nvPr>
              <p:custDataLst>
                <p:custData r:id="rId1"/>
              </p:custDataLst>
            </p:nvPr>
          </p:nvGrpSpPr>
          <p:grpSpPr>
            <a:xfrm>
              <a:off x="4696944" y="2059194"/>
              <a:ext cx="415996" cy="234364"/>
              <a:chOff x="3370263" y="896938"/>
              <a:chExt cx="450850" cy="254000"/>
            </a:xfrm>
            <a:solidFill>
              <a:srgbClr val="0072C6"/>
            </a:solidFill>
          </p:grpSpPr>
          <p:sp>
            <p:nvSpPr>
              <p:cNvPr id="88" name="Freeform 107"/>
              <p:cNvSpPr>
                <a:spLocks noEditPoints="1"/>
              </p:cNvSpPr>
              <p:nvPr/>
            </p:nvSpPr>
            <p:spPr bwMode="auto">
              <a:xfrm>
                <a:off x="3370263" y="896938"/>
                <a:ext cx="450850" cy="254000"/>
              </a:xfrm>
              <a:custGeom>
                <a:avLst/>
                <a:gdLst>
                  <a:gd name="T0" fmla="*/ 268 w 284"/>
                  <a:gd name="T1" fmla="*/ 0 h 160"/>
                  <a:gd name="T2" fmla="*/ 16 w 284"/>
                  <a:gd name="T3" fmla="*/ 0 h 160"/>
                  <a:gd name="T4" fmla="*/ 16 w 284"/>
                  <a:gd name="T5" fmla="*/ 0 h 160"/>
                  <a:gd name="T6" fmla="*/ 10 w 284"/>
                  <a:gd name="T7" fmla="*/ 2 h 160"/>
                  <a:gd name="T8" fmla="*/ 6 w 284"/>
                  <a:gd name="T9" fmla="*/ 6 h 160"/>
                  <a:gd name="T10" fmla="*/ 2 w 284"/>
                  <a:gd name="T11" fmla="*/ 10 h 160"/>
                  <a:gd name="T12" fmla="*/ 0 w 284"/>
                  <a:gd name="T13" fmla="*/ 16 h 160"/>
                  <a:gd name="T14" fmla="*/ 0 w 284"/>
                  <a:gd name="T15" fmla="*/ 144 h 160"/>
                  <a:gd name="T16" fmla="*/ 0 w 284"/>
                  <a:gd name="T17" fmla="*/ 144 h 160"/>
                  <a:gd name="T18" fmla="*/ 2 w 284"/>
                  <a:gd name="T19" fmla="*/ 150 h 160"/>
                  <a:gd name="T20" fmla="*/ 6 w 284"/>
                  <a:gd name="T21" fmla="*/ 156 h 160"/>
                  <a:gd name="T22" fmla="*/ 10 w 284"/>
                  <a:gd name="T23" fmla="*/ 160 h 160"/>
                  <a:gd name="T24" fmla="*/ 16 w 284"/>
                  <a:gd name="T25" fmla="*/ 160 h 160"/>
                  <a:gd name="T26" fmla="*/ 268 w 284"/>
                  <a:gd name="T27" fmla="*/ 160 h 160"/>
                  <a:gd name="T28" fmla="*/ 268 w 284"/>
                  <a:gd name="T29" fmla="*/ 160 h 160"/>
                  <a:gd name="T30" fmla="*/ 274 w 284"/>
                  <a:gd name="T31" fmla="*/ 160 h 160"/>
                  <a:gd name="T32" fmla="*/ 280 w 284"/>
                  <a:gd name="T33" fmla="*/ 156 h 160"/>
                  <a:gd name="T34" fmla="*/ 282 w 284"/>
                  <a:gd name="T35" fmla="*/ 150 h 160"/>
                  <a:gd name="T36" fmla="*/ 284 w 284"/>
                  <a:gd name="T37" fmla="*/ 144 h 160"/>
                  <a:gd name="T38" fmla="*/ 284 w 284"/>
                  <a:gd name="T39" fmla="*/ 16 h 160"/>
                  <a:gd name="T40" fmla="*/ 284 w 284"/>
                  <a:gd name="T41" fmla="*/ 16 h 160"/>
                  <a:gd name="T42" fmla="*/ 282 w 284"/>
                  <a:gd name="T43" fmla="*/ 10 h 160"/>
                  <a:gd name="T44" fmla="*/ 280 w 284"/>
                  <a:gd name="T45" fmla="*/ 6 h 160"/>
                  <a:gd name="T46" fmla="*/ 274 w 284"/>
                  <a:gd name="T47" fmla="*/ 2 h 160"/>
                  <a:gd name="T48" fmla="*/ 268 w 284"/>
                  <a:gd name="T49" fmla="*/ 0 h 160"/>
                  <a:gd name="T50" fmla="*/ 268 w 284"/>
                  <a:gd name="T51" fmla="*/ 0 h 160"/>
                  <a:gd name="T52" fmla="*/ 256 w 284"/>
                  <a:gd name="T53" fmla="*/ 136 h 160"/>
                  <a:gd name="T54" fmla="*/ 28 w 284"/>
                  <a:gd name="T55" fmla="*/ 136 h 160"/>
                  <a:gd name="T56" fmla="*/ 28 w 284"/>
                  <a:gd name="T57" fmla="*/ 26 h 160"/>
                  <a:gd name="T58" fmla="*/ 256 w 284"/>
                  <a:gd name="T59" fmla="*/ 26 h 160"/>
                  <a:gd name="T60" fmla="*/ 256 w 284"/>
                  <a:gd name="T61"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4" h="160">
                    <a:moveTo>
                      <a:pt x="268" y="0"/>
                    </a:moveTo>
                    <a:lnTo>
                      <a:pt x="16" y="0"/>
                    </a:lnTo>
                    <a:lnTo>
                      <a:pt x="16" y="0"/>
                    </a:lnTo>
                    <a:lnTo>
                      <a:pt x="10" y="2"/>
                    </a:lnTo>
                    <a:lnTo>
                      <a:pt x="6" y="6"/>
                    </a:lnTo>
                    <a:lnTo>
                      <a:pt x="2" y="10"/>
                    </a:lnTo>
                    <a:lnTo>
                      <a:pt x="0" y="16"/>
                    </a:lnTo>
                    <a:lnTo>
                      <a:pt x="0" y="144"/>
                    </a:lnTo>
                    <a:lnTo>
                      <a:pt x="0" y="144"/>
                    </a:lnTo>
                    <a:lnTo>
                      <a:pt x="2" y="150"/>
                    </a:lnTo>
                    <a:lnTo>
                      <a:pt x="6" y="156"/>
                    </a:lnTo>
                    <a:lnTo>
                      <a:pt x="10" y="160"/>
                    </a:lnTo>
                    <a:lnTo>
                      <a:pt x="16" y="160"/>
                    </a:lnTo>
                    <a:lnTo>
                      <a:pt x="268" y="160"/>
                    </a:lnTo>
                    <a:lnTo>
                      <a:pt x="268" y="160"/>
                    </a:lnTo>
                    <a:lnTo>
                      <a:pt x="274" y="160"/>
                    </a:lnTo>
                    <a:lnTo>
                      <a:pt x="280" y="156"/>
                    </a:lnTo>
                    <a:lnTo>
                      <a:pt x="282" y="150"/>
                    </a:lnTo>
                    <a:lnTo>
                      <a:pt x="284" y="144"/>
                    </a:lnTo>
                    <a:lnTo>
                      <a:pt x="284" y="16"/>
                    </a:lnTo>
                    <a:lnTo>
                      <a:pt x="284" y="16"/>
                    </a:lnTo>
                    <a:lnTo>
                      <a:pt x="282" y="10"/>
                    </a:lnTo>
                    <a:lnTo>
                      <a:pt x="280" y="6"/>
                    </a:lnTo>
                    <a:lnTo>
                      <a:pt x="274" y="2"/>
                    </a:lnTo>
                    <a:lnTo>
                      <a:pt x="268" y="0"/>
                    </a:lnTo>
                    <a:lnTo>
                      <a:pt x="268" y="0"/>
                    </a:lnTo>
                    <a:close/>
                    <a:moveTo>
                      <a:pt x="256" y="136"/>
                    </a:moveTo>
                    <a:lnTo>
                      <a:pt x="28" y="136"/>
                    </a:lnTo>
                    <a:lnTo>
                      <a:pt x="28" y="26"/>
                    </a:lnTo>
                    <a:lnTo>
                      <a:pt x="256" y="26"/>
                    </a:lnTo>
                    <a:lnTo>
                      <a:pt x="256" y="13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89" name="Freeform 108"/>
              <p:cNvSpPr>
                <a:spLocks/>
              </p:cNvSpPr>
              <p:nvPr/>
            </p:nvSpPr>
            <p:spPr bwMode="auto">
              <a:xfrm>
                <a:off x="3570288" y="966788"/>
                <a:ext cx="76200" cy="117475"/>
              </a:xfrm>
              <a:custGeom>
                <a:avLst/>
                <a:gdLst>
                  <a:gd name="T0" fmla="*/ 0 w 48"/>
                  <a:gd name="T1" fmla="*/ 0 h 74"/>
                  <a:gd name="T2" fmla="*/ 0 w 48"/>
                  <a:gd name="T3" fmla="*/ 74 h 74"/>
                  <a:gd name="T4" fmla="*/ 48 w 48"/>
                  <a:gd name="T5" fmla="*/ 36 h 74"/>
                  <a:gd name="T6" fmla="*/ 0 w 48"/>
                  <a:gd name="T7" fmla="*/ 0 h 74"/>
                </a:gdLst>
                <a:ahLst/>
                <a:cxnLst>
                  <a:cxn ang="0">
                    <a:pos x="T0" y="T1"/>
                  </a:cxn>
                  <a:cxn ang="0">
                    <a:pos x="T2" y="T3"/>
                  </a:cxn>
                  <a:cxn ang="0">
                    <a:pos x="T4" y="T5"/>
                  </a:cxn>
                  <a:cxn ang="0">
                    <a:pos x="T6" y="T7"/>
                  </a:cxn>
                </a:cxnLst>
                <a:rect l="0" t="0" r="r" b="b"/>
                <a:pathLst>
                  <a:path w="48" h="74">
                    <a:moveTo>
                      <a:pt x="0" y="0"/>
                    </a:moveTo>
                    <a:lnTo>
                      <a:pt x="0" y="74"/>
                    </a:lnTo>
                    <a:lnTo>
                      <a:pt x="48" y="36"/>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grpSp>
        <p:grpSp>
          <p:nvGrpSpPr>
            <p:cNvPr id="61" name="Group 60"/>
            <p:cNvGrpSpPr>
              <a:grpSpLocks noChangeAspect="1"/>
            </p:cNvGrpSpPr>
            <p:nvPr>
              <p:custDataLst>
                <p:custData r:id="rId2"/>
              </p:custDataLst>
            </p:nvPr>
          </p:nvGrpSpPr>
          <p:grpSpPr>
            <a:xfrm>
              <a:off x="4173933" y="2731263"/>
              <a:ext cx="337455" cy="204957"/>
              <a:chOff x="4722813" y="836613"/>
              <a:chExt cx="517525" cy="314325"/>
            </a:xfrm>
            <a:solidFill>
              <a:srgbClr val="0072C6"/>
            </a:solidFill>
          </p:grpSpPr>
          <p:sp>
            <p:nvSpPr>
              <p:cNvPr id="85" name="Freeform 104"/>
              <p:cNvSpPr>
                <a:spLocks/>
              </p:cNvSpPr>
              <p:nvPr/>
            </p:nvSpPr>
            <p:spPr bwMode="auto">
              <a:xfrm>
                <a:off x="4792663" y="836613"/>
                <a:ext cx="447675" cy="254000"/>
              </a:xfrm>
              <a:custGeom>
                <a:avLst/>
                <a:gdLst>
                  <a:gd name="T0" fmla="*/ 266 w 282"/>
                  <a:gd name="T1" fmla="*/ 0 h 160"/>
                  <a:gd name="T2" fmla="*/ 14 w 282"/>
                  <a:gd name="T3" fmla="*/ 0 h 160"/>
                  <a:gd name="T4" fmla="*/ 14 w 282"/>
                  <a:gd name="T5" fmla="*/ 0 h 160"/>
                  <a:gd name="T6" fmla="*/ 8 w 282"/>
                  <a:gd name="T7" fmla="*/ 0 h 160"/>
                  <a:gd name="T8" fmla="*/ 4 w 282"/>
                  <a:gd name="T9" fmla="*/ 4 h 160"/>
                  <a:gd name="T10" fmla="*/ 0 w 282"/>
                  <a:gd name="T11" fmla="*/ 8 h 160"/>
                  <a:gd name="T12" fmla="*/ 0 w 282"/>
                  <a:gd name="T13" fmla="*/ 16 h 160"/>
                  <a:gd name="T14" fmla="*/ 0 w 282"/>
                  <a:gd name="T15" fmla="*/ 20 h 160"/>
                  <a:gd name="T16" fmla="*/ 242 w 282"/>
                  <a:gd name="T17" fmla="*/ 20 h 160"/>
                  <a:gd name="T18" fmla="*/ 242 w 282"/>
                  <a:gd name="T19" fmla="*/ 20 h 160"/>
                  <a:gd name="T20" fmla="*/ 248 w 282"/>
                  <a:gd name="T21" fmla="*/ 22 h 160"/>
                  <a:gd name="T22" fmla="*/ 254 w 282"/>
                  <a:gd name="T23" fmla="*/ 24 h 160"/>
                  <a:gd name="T24" fmla="*/ 258 w 282"/>
                  <a:gd name="T25" fmla="*/ 30 h 160"/>
                  <a:gd name="T26" fmla="*/ 258 w 282"/>
                  <a:gd name="T27" fmla="*/ 36 h 160"/>
                  <a:gd name="T28" fmla="*/ 258 w 282"/>
                  <a:gd name="T29" fmla="*/ 160 h 160"/>
                  <a:gd name="T30" fmla="*/ 266 w 282"/>
                  <a:gd name="T31" fmla="*/ 160 h 160"/>
                  <a:gd name="T32" fmla="*/ 266 w 282"/>
                  <a:gd name="T33" fmla="*/ 160 h 160"/>
                  <a:gd name="T34" fmla="*/ 272 w 282"/>
                  <a:gd name="T35" fmla="*/ 158 h 160"/>
                  <a:gd name="T36" fmla="*/ 278 w 282"/>
                  <a:gd name="T37" fmla="*/ 154 h 160"/>
                  <a:gd name="T38" fmla="*/ 282 w 282"/>
                  <a:gd name="T39" fmla="*/ 150 h 160"/>
                  <a:gd name="T40" fmla="*/ 282 w 282"/>
                  <a:gd name="T41" fmla="*/ 144 h 160"/>
                  <a:gd name="T42" fmla="*/ 282 w 282"/>
                  <a:gd name="T43" fmla="*/ 16 h 160"/>
                  <a:gd name="T44" fmla="*/ 282 w 282"/>
                  <a:gd name="T45" fmla="*/ 16 h 160"/>
                  <a:gd name="T46" fmla="*/ 282 w 282"/>
                  <a:gd name="T47" fmla="*/ 8 h 160"/>
                  <a:gd name="T48" fmla="*/ 278 w 282"/>
                  <a:gd name="T49" fmla="*/ 4 h 160"/>
                  <a:gd name="T50" fmla="*/ 272 w 282"/>
                  <a:gd name="T51" fmla="*/ 0 h 160"/>
                  <a:gd name="T52" fmla="*/ 266 w 282"/>
                  <a:gd name="T53" fmla="*/ 0 h 160"/>
                  <a:gd name="T54" fmla="*/ 266 w 282"/>
                  <a:gd name="T55"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2" h="160">
                    <a:moveTo>
                      <a:pt x="266" y="0"/>
                    </a:moveTo>
                    <a:lnTo>
                      <a:pt x="14" y="0"/>
                    </a:lnTo>
                    <a:lnTo>
                      <a:pt x="14" y="0"/>
                    </a:lnTo>
                    <a:lnTo>
                      <a:pt x="8" y="0"/>
                    </a:lnTo>
                    <a:lnTo>
                      <a:pt x="4" y="4"/>
                    </a:lnTo>
                    <a:lnTo>
                      <a:pt x="0" y="8"/>
                    </a:lnTo>
                    <a:lnTo>
                      <a:pt x="0" y="16"/>
                    </a:lnTo>
                    <a:lnTo>
                      <a:pt x="0" y="20"/>
                    </a:lnTo>
                    <a:lnTo>
                      <a:pt x="242" y="20"/>
                    </a:lnTo>
                    <a:lnTo>
                      <a:pt x="242" y="20"/>
                    </a:lnTo>
                    <a:lnTo>
                      <a:pt x="248" y="22"/>
                    </a:lnTo>
                    <a:lnTo>
                      <a:pt x="254" y="24"/>
                    </a:lnTo>
                    <a:lnTo>
                      <a:pt x="258" y="30"/>
                    </a:lnTo>
                    <a:lnTo>
                      <a:pt x="258" y="36"/>
                    </a:lnTo>
                    <a:lnTo>
                      <a:pt x="258" y="160"/>
                    </a:lnTo>
                    <a:lnTo>
                      <a:pt x="266" y="160"/>
                    </a:lnTo>
                    <a:lnTo>
                      <a:pt x="266" y="160"/>
                    </a:lnTo>
                    <a:lnTo>
                      <a:pt x="272" y="158"/>
                    </a:lnTo>
                    <a:lnTo>
                      <a:pt x="278" y="154"/>
                    </a:lnTo>
                    <a:lnTo>
                      <a:pt x="282" y="150"/>
                    </a:lnTo>
                    <a:lnTo>
                      <a:pt x="282" y="144"/>
                    </a:lnTo>
                    <a:lnTo>
                      <a:pt x="282" y="16"/>
                    </a:lnTo>
                    <a:lnTo>
                      <a:pt x="282" y="16"/>
                    </a:lnTo>
                    <a:lnTo>
                      <a:pt x="282" y="8"/>
                    </a:lnTo>
                    <a:lnTo>
                      <a:pt x="278" y="4"/>
                    </a:lnTo>
                    <a:lnTo>
                      <a:pt x="272" y="0"/>
                    </a:lnTo>
                    <a:lnTo>
                      <a:pt x="266" y="0"/>
                    </a:lnTo>
                    <a:lnTo>
                      <a:pt x="266"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86" name="Freeform 105"/>
              <p:cNvSpPr>
                <a:spLocks noEditPoints="1"/>
              </p:cNvSpPr>
              <p:nvPr/>
            </p:nvSpPr>
            <p:spPr bwMode="auto">
              <a:xfrm>
                <a:off x="4722813" y="896938"/>
                <a:ext cx="447675" cy="254000"/>
              </a:xfrm>
              <a:custGeom>
                <a:avLst/>
                <a:gdLst>
                  <a:gd name="T0" fmla="*/ 266 w 282"/>
                  <a:gd name="T1" fmla="*/ 0 h 160"/>
                  <a:gd name="T2" fmla="*/ 14 w 282"/>
                  <a:gd name="T3" fmla="*/ 0 h 160"/>
                  <a:gd name="T4" fmla="*/ 14 w 282"/>
                  <a:gd name="T5" fmla="*/ 0 h 160"/>
                  <a:gd name="T6" fmla="*/ 8 w 282"/>
                  <a:gd name="T7" fmla="*/ 2 h 160"/>
                  <a:gd name="T8" fmla="*/ 4 w 282"/>
                  <a:gd name="T9" fmla="*/ 6 h 160"/>
                  <a:gd name="T10" fmla="*/ 0 w 282"/>
                  <a:gd name="T11" fmla="*/ 10 h 160"/>
                  <a:gd name="T12" fmla="*/ 0 w 282"/>
                  <a:gd name="T13" fmla="*/ 16 h 160"/>
                  <a:gd name="T14" fmla="*/ 0 w 282"/>
                  <a:gd name="T15" fmla="*/ 144 h 160"/>
                  <a:gd name="T16" fmla="*/ 0 w 282"/>
                  <a:gd name="T17" fmla="*/ 144 h 160"/>
                  <a:gd name="T18" fmla="*/ 0 w 282"/>
                  <a:gd name="T19" fmla="*/ 150 h 160"/>
                  <a:gd name="T20" fmla="*/ 4 w 282"/>
                  <a:gd name="T21" fmla="*/ 156 h 160"/>
                  <a:gd name="T22" fmla="*/ 8 w 282"/>
                  <a:gd name="T23" fmla="*/ 160 h 160"/>
                  <a:gd name="T24" fmla="*/ 14 w 282"/>
                  <a:gd name="T25" fmla="*/ 160 h 160"/>
                  <a:gd name="T26" fmla="*/ 266 w 282"/>
                  <a:gd name="T27" fmla="*/ 160 h 160"/>
                  <a:gd name="T28" fmla="*/ 266 w 282"/>
                  <a:gd name="T29" fmla="*/ 160 h 160"/>
                  <a:gd name="T30" fmla="*/ 272 w 282"/>
                  <a:gd name="T31" fmla="*/ 160 h 160"/>
                  <a:gd name="T32" fmla="*/ 278 w 282"/>
                  <a:gd name="T33" fmla="*/ 156 h 160"/>
                  <a:gd name="T34" fmla="*/ 282 w 282"/>
                  <a:gd name="T35" fmla="*/ 150 h 160"/>
                  <a:gd name="T36" fmla="*/ 282 w 282"/>
                  <a:gd name="T37" fmla="*/ 144 h 160"/>
                  <a:gd name="T38" fmla="*/ 282 w 282"/>
                  <a:gd name="T39" fmla="*/ 16 h 160"/>
                  <a:gd name="T40" fmla="*/ 282 w 282"/>
                  <a:gd name="T41" fmla="*/ 16 h 160"/>
                  <a:gd name="T42" fmla="*/ 282 w 282"/>
                  <a:gd name="T43" fmla="*/ 10 h 160"/>
                  <a:gd name="T44" fmla="*/ 278 w 282"/>
                  <a:gd name="T45" fmla="*/ 6 h 160"/>
                  <a:gd name="T46" fmla="*/ 272 w 282"/>
                  <a:gd name="T47" fmla="*/ 2 h 160"/>
                  <a:gd name="T48" fmla="*/ 266 w 282"/>
                  <a:gd name="T49" fmla="*/ 0 h 160"/>
                  <a:gd name="T50" fmla="*/ 266 w 282"/>
                  <a:gd name="T51" fmla="*/ 0 h 160"/>
                  <a:gd name="T52" fmla="*/ 254 w 282"/>
                  <a:gd name="T53" fmla="*/ 136 h 160"/>
                  <a:gd name="T54" fmla="*/ 28 w 282"/>
                  <a:gd name="T55" fmla="*/ 136 h 160"/>
                  <a:gd name="T56" fmla="*/ 28 w 282"/>
                  <a:gd name="T57" fmla="*/ 26 h 160"/>
                  <a:gd name="T58" fmla="*/ 254 w 282"/>
                  <a:gd name="T59" fmla="*/ 26 h 160"/>
                  <a:gd name="T60" fmla="*/ 254 w 282"/>
                  <a:gd name="T61"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160">
                    <a:moveTo>
                      <a:pt x="266" y="0"/>
                    </a:moveTo>
                    <a:lnTo>
                      <a:pt x="14" y="0"/>
                    </a:lnTo>
                    <a:lnTo>
                      <a:pt x="14" y="0"/>
                    </a:lnTo>
                    <a:lnTo>
                      <a:pt x="8" y="2"/>
                    </a:lnTo>
                    <a:lnTo>
                      <a:pt x="4" y="6"/>
                    </a:lnTo>
                    <a:lnTo>
                      <a:pt x="0" y="10"/>
                    </a:lnTo>
                    <a:lnTo>
                      <a:pt x="0" y="16"/>
                    </a:lnTo>
                    <a:lnTo>
                      <a:pt x="0" y="144"/>
                    </a:lnTo>
                    <a:lnTo>
                      <a:pt x="0" y="144"/>
                    </a:lnTo>
                    <a:lnTo>
                      <a:pt x="0" y="150"/>
                    </a:lnTo>
                    <a:lnTo>
                      <a:pt x="4" y="156"/>
                    </a:lnTo>
                    <a:lnTo>
                      <a:pt x="8" y="160"/>
                    </a:lnTo>
                    <a:lnTo>
                      <a:pt x="14" y="160"/>
                    </a:lnTo>
                    <a:lnTo>
                      <a:pt x="266" y="160"/>
                    </a:lnTo>
                    <a:lnTo>
                      <a:pt x="266" y="160"/>
                    </a:lnTo>
                    <a:lnTo>
                      <a:pt x="272" y="160"/>
                    </a:lnTo>
                    <a:lnTo>
                      <a:pt x="278" y="156"/>
                    </a:lnTo>
                    <a:lnTo>
                      <a:pt x="282" y="150"/>
                    </a:lnTo>
                    <a:lnTo>
                      <a:pt x="282" y="144"/>
                    </a:lnTo>
                    <a:lnTo>
                      <a:pt x="282" y="16"/>
                    </a:lnTo>
                    <a:lnTo>
                      <a:pt x="282" y="16"/>
                    </a:lnTo>
                    <a:lnTo>
                      <a:pt x="282" y="10"/>
                    </a:lnTo>
                    <a:lnTo>
                      <a:pt x="278" y="6"/>
                    </a:lnTo>
                    <a:lnTo>
                      <a:pt x="272" y="2"/>
                    </a:lnTo>
                    <a:lnTo>
                      <a:pt x="266" y="0"/>
                    </a:lnTo>
                    <a:lnTo>
                      <a:pt x="266" y="0"/>
                    </a:lnTo>
                    <a:close/>
                    <a:moveTo>
                      <a:pt x="254" y="136"/>
                    </a:moveTo>
                    <a:lnTo>
                      <a:pt x="28" y="136"/>
                    </a:lnTo>
                    <a:lnTo>
                      <a:pt x="28" y="26"/>
                    </a:lnTo>
                    <a:lnTo>
                      <a:pt x="254" y="26"/>
                    </a:lnTo>
                    <a:lnTo>
                      <a:pt x="254" y="13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87" name="Freeform 106"/>
              <p:cNvSpPr>
                <a:spLocks/>
              </p:cNvSpPr>
              <p:nvPr/>
            </p:nvSpPr>
            <p:spPr bwMode="auto">
              <a:xfrm>
                <a:off x="4919663" y="966788"/>
                <a:ext cx="76200" cy="117475"/>
              </a:xfrm>
              <a:custGeom>
                <a:avLst/>
                <a:gdLst>
                  <a:gd name="T0" fmla="*/ 0 w 48"/>
                  <a:gd name="T1" fmla="*/ 0 h 74"/>
                  <a:gd name="T2" fmla="*/ 0 w 48"/>
                  <a:gd name="T3" fmla="*/ 74 h 74"/>
                  <a:gd name="T4" fmla="*/ 48 w 48"/>
                  <a:gd name="T5" fmla="*/ 36 h 74"/>
                  <a:gd name="T6" fmla="*/ 0 w 48"/>
                  <a:gd name="T7" fmla="*/ 0 h 74"/>
                </a:gdLst>
                <a:ahLst/>
                <a:cxnLst>
                  <a:cxn ang="0">
                    <a:pos x="T0" y="T1"/>
                  </a:cxn>
                  <a:cxn ang="0">
                    <a:pos x="T2" y="T3"/>
                  </a:cxn>
                  <a:cxn ang="0">
                    <a:pos x="T4" y="T5"/>
                  </a:cxn>
                  <a:cxn ang="0">
                    <a:pos x="T6" y="T7"/>
                  </a:cxn>
                </a:cxnLst>
                <a:rect l="0" t="0" r="r" b="b"/>
                <a:pathLst>
                  <a:path w="48" h="74">
                    <a:moveTo>
                      <a:pt x="0" y="0"/>
                    </a:moveTo>
                    <a:lnTo>
                      <a:pt x="0" y="74"/>
                    </a:lnTo>
                    <a:lnTo>
                      <a:pt x="48" y="36"/>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grpSp>
        <p:sp>
          <p:nvSpPr>
            <p:cNvPr id="62" name="Freeform 59"/>
            <p:cNvSpPr>
              <a:spLocks noChangeAspect="1" noEditPoints="1"/>
            </p:cNvSpPr>
            <p:nvPr>
              <p:custDataLst>
                <p:custData r:id="rId3"/>
              </p:custDataLst>
            </p:nvPr>
          </p:nvSpPr>
          <p:spPr bwMode="auto">
            <a:xfrm>
              <a:off x="6351773" y="2659837"/>
              <a:ext cx="279320" cy="337291"/>
            </a:xfrm>
            <a:custGeom>
              <a:avLst/>
              <a:gdLst>
                <a:gd name="T0" fmla="*/ 0 w 212"/>
                <a:gd name="T1" fmla="*/ 188 h 256"/>
                <a:gd name="T2" fmla="*/ 106 w 212"/>
                <a:gd name="T3" fmla="*/ 56 h 256"/>
                <a:gd name="T4" fmla="*/ 128 w 212"/>
                <a:gd name="T5" fmla="*/ 90 h 256"/>
                <a:gd name="T6" fmla="*/ 134 w 212"/>
                <a:gd name="T7" fmla="*/ 110 h 256"/>
                <a:gd name="T8" fmla="*/ 134 w 212"/>
                <a:gd name="T9" fmla="*/ 152 h 256"/>
                <a:gd name="T10" fmla="*/ 128 w 212"/>
                <a:gd name="T11" fmla="*/ 170 h 256"/>
                <a:gd name="T12" fmla="*/ 106 w 212"/>
                <a:gd name="T13" fmla="*/ 206 h 256"/>
                <a:gd name="T14" fmla="*/ 104 w 212"/>
                <a:gd name="T15" fmla="*/ 208 h 256"/>
                <a:gd name="T16" fmla="*/ 90 w 212"/>
                <a:gd name="T17" fmla="*/ 200 h 256"/>
                <a:gd name="T18" fmla="*/ 106 w 212"/>
                <a:gd name="T19" fmla="*/ 182 h 256"/>
                <a:gd name="T20" fmla="*/ 120 w 212"/>
                <a:gd name="T21" fmla="*/ 148 h 256"/>
                <a:gd name="T22" fmla="*/ 122 w 212"/>
                <a:gd name="T23" fmla="*/ 130 h 256"/>
                <a:gd name="T24" fmla="*/ 116 w 212"/>
                <a:gd name="T25" fmla="*/ 96 h 256"/>
                <a:gd name="T26" fmla="*/ 94 w 212"/>
                <a:gd name="T27" fmla="*/ 66 h 256"/>
                <a:gd name="T28" fmla="*/ 90 w 212"/>
                <a:gd name="T29" fmla="*/ 62 h 256"/>
                <a:gd name="T30" fmla="*/ 98 w 212"/>
                <a:gd name="T31" fmla="*/ 48 h 256"/>
                <a:gd name="T32" fmla="*/ 106 w 212"/>
                <a:gd name="T33" fmla="*/ 56 h 256"/>
                <a:gd name="T34" fmla="*/ 122 w 212"/>
                <a:gd name="T35" fmla="*/ 222 h 256"/>
                <a:gd name="T36" fmla="*/ 138 w 212"/>
                <a:gd name="T37" fmla="*/ 202 h 256"/>
                <a:gd name="T38" fmla="*/ 150 w 212"/>
                <a:gd name="T39" fmla="*/ 180 h 256"/>
                <a:gd name="T40" fmla="*/ 154 w 212"/>
                <a:gd name="T41" fmla="*/ 168 h 256"/>
                <a:gd name="T42" fmla="*/ 158 w 212"/>
                <a:gd name="T43" fmla="*/ 144 h 256"/>
                <a:gd name="T44" fmla="*/ 160 w 212"/>
                <a:gd name="T45" fmla="*/ 130 h 256"/>
                <a:gd name="T46" fmla="*/ 156 w 212"/>
                <a:gd name="T47" fmla="*/ 106 h 256"/>
                <a:gd name="T48" fmla="*/ 154 w 212"/>
                <a:gd name="T49" fmla="*/ 94 h 256"/>
                <a:gd name="T50" fmla="*/ 144 w 212"/>
                <a:gd name="T51" fmla="*/ 70 h 256"/>
                <a:gd name="T52" fmla="*/ 130 w 212"/>
                <a:gd name="T53" fmla="*/ 48 h 256"/>
                <a:gd name="T54" fmla="*/ 118 w 212"/>
                <a:gd name="T55" fmla="*/ 36 h 256"/>
                <a:gd name="T56" fmla="*/ 128 w 212"/>
                <a:gd name="T57" fmla="*/ 26 h 256"/>
                <a:gd name="T58" fmla="*/ 130 w 212"/>
                <a:gd name="T59" fmla="*/ 28 h 256"/>
                <a:gd name="T60" fmla="*/ 142 w 212"/>
                <a:gd name="T61" fmla="*/ 40 h 256"/>
                <a:gd name="T62" fmla="*/ 158 w 212"/>
                <a:gd name="T63" fmla="*/ 64 h 256"/>
                <a:gd name="T64" fmla="*/ 168 w 212"/>
                <a:gd name="T65" fmla="*/ 90 h 256"/>
                <a:gd name="T66" fmla="*/ 172 w 212"/>
                <a:gd name="T67" fmla="*/ 116 h 256"/>
                <a:gd name="T68" fmla="*/ 172 w 212"/>
                <a:gd name="T69" fmla="*/ 144 h 256"/>
                <a:gd name="T70" fmla="*/ 168 w 212"/>
                <a:gd name="T71" fmla="*/ 172 h 256"/>
                <a:gd name="T72" fmla="*/ 158 w 212"/>
                <a:gd name="T73" fmla="*/ 198 h 256"/>
                <a:gd name="T74" fmla="*/ 142 w 212"/>
                <a:gd name="T75" fmla="*/ 220 h 256"/>
                <a:gd name="T76" fmla="*/ 160 w 212"/>
                <a:gd name="T77" fmla="*/ 2 h 256"/>
                <a:gd name="T78" fmla="*/ 182 w 212"/>
                <a:gd name="T79" fmla="*/ 30 h 256"/>
                <a:gd name="T80" fmla="*/ 200 w 212"/>
                <a:gd name="T81" fmla="*/ 62 h 256"/>
                <a:gd name="T82" fmla="*/ 210 w 212"/>
                <a:gd name="T83" fmla="*/ 96 h 256"/>
                <a:gd name="T84" fmla="*/ 212 w 212"/>
                <a:gd name="T85" fmla="*/ 130 h 256"/>
                <a:gd name="T86" fmla="*/ 210 w 212"/>
                <a:gd name="T87" fmla="*/ 164 h 256"/>
                <a:gd name="T88" fmla="*/ 200 w 212"/>
                <a:gd name="T89" fmla="*/ 198 h 256"/>
                <a:gd name="T90" fmla="*/ 184 w 212"/>
                <a:gd name="T91" fmla="*/ 228 h 256"/>
                <a:gd name="T92" fmla="*/ 162 w 212"/>
                <a:gd name="T93" fmla="*/ 256 h 256"/>
                <a:gd name="T94" fmla="*/ 162 w 212"/>
                <a:gd name="T95" fmla="*/ 236 h 256"/>
                <a:gd name="T96" fmla="*/ 170 w 212"/>
                <a:gd name="T97" fmla="*/ 224 h 256"/>
                <a:gd name="T98" fmla="*/ 186 w 212"/>
                <a:gd name="T99" fmla="*/ 194 h 256"/>
                <a:gd name="T100" fmla="*/ 196 w 212"/>
                <a:gd name="T101" fmla="*/ 162 h 256"/>
                <a:gd name="T102" fmla="*/ 198 w 212"/>
                <a:gd name="T103" fmla="*/ 146 h 256"/>
                <a:gd name="T104" fmla="*/ 198 w 212"/>
                <a:gd name="T105" fmla="*/ 114 h 256"/>
                <a:gd name="T106" fmla="*/ 196 w 212"/>
                <a:gd name="T107" fmla="*/ 98 h 256"/>
                <a:gd name="T108" fmla="*/ 186 w 212"/>
                <a:gd name="T109" fmla="*/ 68 h 256"/>
                <a:gd name="T110" fmla="*/ 178 w 212"/>
                <a:gd name="T111" fmla="*/ 52 h 256"/>
                <a:gd name="T112" fmla="*/ 160 w 212"/>
                <a:gd name="T113" fmla="*/ 24 h 256"/>
                <a:gd name="T114" fmla="*/ 148 w 212"/>
                <a:gd name="T115" fmla="*/ 10 h 256"/>
                <a:gd name="T116" fmla="*/ 158 w 212"/>
                <a:gd name="T117" fmla="*/ 0 h 256"/>
                <a:gd name="T118" fmla="*/ 158 w 212"/>
                <a:gd name="T119" fmla="*/ 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2" h="256">
                  <a:moveTo>
                    <a:pt x="0" y="74"/>
                  </a:moveTo>
                  <a:lnTo>
                    <a:pt x="74" y="130"/>
                  </a:lnTo>
                  <a:lnTo>
                    <a:pt x="0" y="188"/>
                  </a:lnTo>
                  <a:lnTo>
                    <a:pt x="0" y="74"/>
                  </a:lnTo>
                  <a:close/>
                  <a:moveTo>
                    <a:pt x="106" y="56"/>
                  </a:moveTo>
                  <a:lnTo>
                    <a:pt x="106" y="56"/>
                  </a:lnTo>
                  <a:lnTo>
                    <a:pt x="118" y="72"/>
                  </a:lnTo>
                  <a:lnTo>
                    <a:pt x="118" y="72"/>
                  </a:lnTo>
                  <a:lnTo>
                    <a:pt x="128" y="90"/>
                  </a:lnTo>
                  <a:lnTo>
                    <a:pt x="128" y="90"/>
                  </a:lnTo>
                  <a:lnTo>
                    <a:pt x="134" y="110"/>
                  </a:lnTo>
                  <a:lnTo>
                    <a:pt x="134" y="110"/>
                  </a:lnTo>
                  <a:lnTo>
                    <a:pt x="136" y="130"/>
                  </a:lnTo>
                  <a:lnTo>
                    <a:pt x="136" y="130"/>
                  </a:lnTo>
                  <a:lnTo>
                    <a:pt x="134" y="152"/>
                  </a:lnTo>
                  <a:lnTo>
                    <a:pt x="134" y="152"/>
                  </a:lnTo>
                  <a:lnTo>
                    <a:pt x="128" y="170"/>
                  </a:lnTo>
                  <a:lnTo>
                    <a:pt x="128" y="170"/>
                  </a:lnTo>
                  <a:lnTo>
                    <a:pt x="118" y="190"/>
                  </a:lnTo>
                  <a:lnTo>
                    <a:pt x="118" y="190"/>
                  </a:lnTo>
                  <a:lnTo>
                    <a:pt x="106" y="206"/>
                  </a:lnTo>
                  <a:lnTo>
                    <a:pt x="106" y="206"/>
                  </a:lnTo>
                  <a:lnTo>
                    <a:pt x="104" y="208"/>
                  </a:lnTo>
                  <a:lnTo>
                    <a:pt x="104" y="208"/>
                  </a:lnTo>
                  <a:lnTo>
                    <a:pt x="102" y="208"/>
                  </a:lnTo>
                  <a:lnTo>
                    <a:pt x="90" y="200"/>
                  </a:lnTo>
                  <a:lnTo>
                    <a:pt x="90" y="200"/>
                  </a:lnTo>
                  <a:lnTo>
                    <a:pt x="94" y="196"/>
                  </a:lnTo>
                  <a:lnTo>
                    <a:pt x="94" y="196"/>
                  </a:lnTo>
                  <a:lnTo>
                    <a:pt x="106" y="182"/>
                  </a:lnTo>
                  <a:lnTo>
                    <a:pt x="116" y="166"/>
                  </a:lnTo>
                  <a:lnTo>
                    <a:pt x="116" y="166"/>
                  </a:lnTo>
                  <a:lnTo>
                    <a:pt x="120" y="148"/>
                  </a:lnTo>
                  <a:lnTo>
                    <a:pt x="120" y="148"/>
                  </a:lnTo>
                  <a:lnTo>
                    <a:pt x="122" y="130"/>
                  </a:lnTo>
                  <a:lnTo>
                    <a:pt x="122" y="130"/>
                  </a:lnTo>
                  <a:lnTo>
                    <a:pt x="120" y="114"/>
                  </a:lnTo>
                  <a:lnTo>
                    <a:pt x="116" y="96"/>
                  </a:lnTo>
                  <a:lnTo>
                    <a:pt x="116" y="96"/>
                  </a:lnTo>
                  <a:lnTo>
                    <a:pt x="106" y="80"/>
                  </a:lnTo>
                  <a:lnTo>
                    <a:pt x="106" y="80"/>
                  </a:lnTo>
                  <a:lnTo>
                    <a:pt x="94" y="66"/>
                  </a:lnTo>
                  <a:lnTo>
                    <a:pt x="94" y="66"/>
                  </a:lnTo>
                  <a:lnTo>
                    <a:pt x="90" y="62"/>
                  </a:lnTo>
                  <a:lnTo>
                    <a:pt x="90" y="62"/>
                  </a:lnTo>
                  <a:lnTo>
                    <a:pt x="86" y="58"/>
                  </a:lnTo>
                  <a:lnTo>
                    <a:pt x="98" y="48"/>
                  </a:lnTo>
                  <a:lnTo>
                    <a:pt x="98" y="48"/>
                  </a:lnTo>
                  <a:lnTo>
                    <a:pt x="102" y="52"/>
                  </a:lnTo>
                  <a:lnTo>
                    <a:pt x="102" y="52"/>
                  </a:lnTo>
                  <a:lnTo>
                    <a:pt x="106" y="56"/>
                  </a:lnTo>
                  <a:lnTo>
                    <a:pt x="106" y="56"/>
                  </a:lnTo>
                  <a:close/>
                  <a:moveTo>
                    <a:pt x="120" y="222"/>
                  </a:moveTo>
                  <a:lnTo>
                    <a:pt x="122" y="222"/>
                  </a:lnTo>
                  <a:lnTo>
                    <a:pt x="122" y="222"/>
                  </a:lnTo>
                  <a:lnTo>
                    <a:pt x="130" y="212"/>
                  </a:lnTo>
                  <a:lnTo>
                    <a:pt x="138" y="202"/>
                  </a:lnTo>
                  <a:lnTo>
                    <a:pt x="138" y="202"/>
                  </a:lnTo>
                  <a:lnTo>
                    <a:pt x="144" y="192"/>
                  </a:lnTo>
                  <a:lnTo>
                    <a:pt x="150" y="180"/>
                  </a:lnTo>
                  <a:lnTo>
                    <a:pt x="150" y="180"/>
                  </a:lnTo>
                  <a:lnTo>
                    <a:pt x="154" y="168"/>
                  </a:lnTo>
                  <a:lnTo>
                    <a:pt x="154" y="168"/>
                  </a:lnTo>
                  <a:lnTo>
                    <a:pt x="156" y="156"/>
                  </a:lnTo>
                  <a:lnTo>
                    <a:pt x="156" y="156"/>
                  </a:lnTo>
                  <a:lnTo>
                    <a:pt x="158" y="144"/>
                  </a:lnTo>
                  <a:lnTo>
                    <a:pt x="158" y="144"/>
                  </a:lnTo>
                  <a:lnTo>
                    <a:pt x="160" y="130"/>
                  </a:lnTo>
                  <a:lnTo>
                    <a:pt x="160" y="130"/>
                  </a:lnTo>
                  <a:lnTo>
                    <a:pt x="158" y="118"/>
                  </a:lnTo>
                  <a:lnTo>
                    <a:pt x="158" y="118"/>
                  </a:lnTo>
                  <a:lnTo>
                    <a:pt x="156" y="106"/>
                  </a:lnTo>
                  <a:lnTo>
                    <a:pt x="156" y="106"/>
                  </a:lnTo>
                  <a:lnTo>
                    <a:pt x="154" y="94"/>
                  </a:lnTo>
                  <a:lnTo>
                    <a:pt x="154" y="94"/>
                  </a:lnTo>
                  <a:lnTo>
                    <a:pt x="150" y="82"/>
                  </a:lnTo>
                  <a:lnTo>
                    <a:pt x="150" y="82"/>
                  </a:lnTo>
                  <a:lnTo>
                    <a:pt x="144" y="70"/>
                  </a:lnTo>
                  <a:lnTo>
                    <a:pt x="138" y="60"/>
                  </a:lnTo>
                  <a:lnTo>
                    <a:pt x="138" y="60"/>
                  </a:lnTo>
                  <a:lnTo>
                    <a:pt x="130" y="48"/>
                  </a:lnTo>
                  <a:lnTo>
                    <a:pt x="122" y="40"/>
                  </a:lnTo>
                  <a:lnTo>
                    <a:pt x="122" y="40"/>
                  </a:lnTo>
                  <a:lnTo>
                    <a:pt x="118" y="36"/>
                  </a:lnTo>
                  <a:lnTo>
                    <a:pt x="118" y="36"/>
                  </a:lnTo>
                  <a:lnTo>
                    <a:pt x="116" y="34"/>
                  </a:lnTo>
                  <a:lnTo>
                    <a:pt x="128" y="26"/>
                  </a:lnTo>
                  <a:lnTo>
                    <a:pt x="128" y="26"/>
                  </a:lnTo>
                  <a:lnTo>
                    <a:pt x="130" y="28"/>
                  </a:lnTo>
                  <a:lnTo>
                    <a:pt x="130" y="28"/>
                  </a:lnTo>
                  <a:lnTo>
                    <a:pt x="132" y="30"/>
                  </a:lnTo>
                  <a:lnTo>
                    <a:pt x="132" y="30"/>
                  </a:lnTo>
                  <a:lnTo>
                    <a:pt x="142" y="40"/>
                  </a:lnTo>
                  <a:lnTo>
                    <a:pt x="150" y="52"/>
                  </a:lnTo>
                  <a:lnTo>
                    <a:pt x="150" y="52"/>
                  </a:lnTo>
                  <a:lnTo>
                    <a:pt x="158" y="64"/>
                  </a:lnTo>
                  <a:lnTo>
                    <a:pt x="164" y="76"/>
                  </a:lnTo>
                  <a:lnTo>
                    <a:pt x="164" y="76"/>
                  </a:lnTo>
                  <a:lnTo>
                    <a:pt x="168" y="90"/>
                  </a:lnTo>
                  <a:lnTo>
                    <a:pt x="170" y="104"/>
                  </a:lnTo>
                  <a:lnTo>
                    <a:pt x="170" y="104"/>
                  </a:lnTo>
                  <a:lnTo>
                    <a:pt x="172" y="116"/>
                  </a:lnTo>
                  <a:lnTo>
                    <a:pt x="174" y="130"/>
                  </a:lnTo>
                  <a:lnTo>
                    <a:pt x="174" y="130"/>
                  </a:lnTo>
                  <a:lnTo>
                    <a:pt x="172" y="144"/>
                  </a:lnTo>
                  <a:lnTo>
                    <a:pt x="170" y="158"/>
                  </a:lnTo>
                  <a:lnTo>
                    <a:pt x="170" y="158"/>
                  </a:lnTo>
                  <a:lnTo>
                    <a:pt x="168" y="172"/>
                  </a:lnTo>
                  <a:lnTo>
                    <a:pt x="164" y="184"/>
                  </a:lnTo>
                  <a:lnTo>
                    <a:pt x="164" y="184"/>
                  </a:lnTo>
                  <a:lnTo>
                    <a:pt x="158" y="198"/>
                  </a:lnTo>
                  <a:lnTo>
                    <a:pt x="150" y="210"/>
                  </a:lnTo>
                  <a:lnTo>
                    <a:pt x="150" y="210"/>
                  </a:lnTo>
                  <a:lnTo>
                    <a:pt x="142" y="220"/>
                  </a:lnTo>
                  <a:lnTo>
                    <a:pt x="132" y="232"/>
                  </a:lnTo>
                  <a:lnTo>
                    <a:pt x="120" y="222"/>
                  </a:lnTo>
                  <a:close/>
                  <a:moveTo>
                    <a:pt x="160" y="2"/>
                  </a:moveTo>
                  <a:lnTo>
                    <a:pt x="160" y="2"/>
                  </a:lnTo>
                  <a:lnTo>
                    <a:pt x="172" y="16"/>
                  </a:lnTo>
                  <a:lnTo>
                    <a:pt x="182" y="30"/>
                  </a:lnTo>
                  <a:lnTo>
                    <a:pt x="182" y="30"/>
                  </a:lnTo>
                  <a:lnTo>
                    <a:pt x="192" y="46"/>
                  </a:lnTo>
                  <a:lnTo>
                    <a:pt x="200" y="62"/>
                  </a:lnTo>
                  <a:lnTo>
                    <a:pt x="200" y="62"/>
                  </a:lnTo>
                  <a:lnTo>
                    <a:pt x="206" y="78"/>
                  </a:lnTo>
                  <a:lnTo>
                    <a:pt x="210" y="96"/>
                  </a:lnTo>
                  <a:lnTo>
                    <a:pt x="210" y="96"/>
                  </a:lnTo>
                  <a:lnTo>
                    <a:pt x="212" y="114"/>
                  </a:lnTo>
                  <a:lnTo>
                    <a:pt x="212" y="130"/>
                  </a:lnTo>
                  <a:lnTo>
                    <a:pt x="212" y="130"/>
                  </a:lnTo>
                  <a:lnTo>
                    <a:pt x="212" y="148"/>
                  </a:lnTo>
                  <a:lnTo>
                    <a:pt x="210" y="164"/>
                  </a:lnTo>
                  <a:lnTo>
                    <a:pt x="210" y="164"/>
                  </a:lnTo>
                  <a:lnTo>
                    <a:pt x="206" y="180"/>
                  </a:lnTo>
                  <a:lnTo>
                    <a:pt x="200" y="198"/>
                  </a:lnTo>
                  <a:lnTo>
                    <a:pt x="200" y="198"/>
                  </a:lnTo>
                  <a:lnTo>
                    <a:pt x="194" y="212"/>
                  </a:lnTo>
                  <a:lnTo>
                    <a:pt x="184" y="228"/>
                  </a:lnTo>
                  <a:lnTo>
                    <a:pt x="184" y="228"/>
                  </a:lnTo>
                  <a:lnTo>
                    <a:pt x="174" y="242"/>
                  </a:lnTo>
                  <a:lnTo>
                    <a:pt x="162" y="256"/>
                  </a:lnTo>
                  <a:lnTo>
                    <a:pt x="152" y="248"/>
                  </a:lnTo>
                  <a:lnTo>
                    <a:pt x="152" y="248"/>
                  </a:lnTo>
                  <a:lnTo>
                    <a:pt x="162" y="236"/>
                  </a:lnTo>
                  <a:lnTo>
                    <a:pt x="162" y="236"/>
                  </a:lnTo>
                  <a:lnTo>
                    <a:pt x="170" y="224"/>
                  </a:lnTo>
                  <a:lnTo>
                    <a:pt x="170" y="224"/>
                  </a:lnTo>
                  <a:lnTo>
                    <a:pt x="178" y="210"/>
                  </a:lnTo>
                  <a:lnTo>
                    <a:pt x="186" y="194"/>
                  </a:lnTo>
                  <a:lnTo>
                    <a:pt x="186" y="194"/>
                  </a:lnTo>
                  <a:lnTo>
                    <a:pt x="192" y="178"/>
                  </a:lnTo>
                  <a:lnTo>
                    <a:pt x="192" y="178"/>
                  </a:lnTo>
                  <a:lnTo>
                    <a:pt x="196" y="162"/>
                  </a:lnTo>
                  <a:lnTo>
                    <a:pt x="196" y="162"/>
                  </a:lnTo>
                  <a:lnTo>
                    <a:pt x="198" y="146"/>
                  </a:lnTo>
                  <a:lnTo>
                    <a:pt x="198" y="146"/>
                  </a:lnTo>
                  <a:lnTo>
                    <a:pt x="198" y="130"/>
                  </a:lnTo>
                  <a:lnTo>
                    <a:pt x="198" y="130"/>
                  </a:lnTo>
                  <a:lnTo>
                    <a:pt x="198" y="114"/>
                  </a:lnTo>
                  <a:lnTo>
                    <a:pt x="198" y="114"/>
                  </a:lnTo>
                  <a:lnTo>
                    <a:pt x="196" y="98"/>
                  </a:lnTo>
                  <a:lnTo>
                    <a:pt x="196" y="98"/>
                  </a:lnTo>
                  <a:lnTo>
                    <a:pt x="192" y="82"/>
                  </a:lnTo>
                  <a:lnTo>
                    <a:pt x="192" y="82"/>
                  </a:lnTo>
                  <a:lnTo>
                    <a:pt x="186" y="68"/>
                  </a:lnTo>
                  <a:lnTo>
                    <a:pt x="186" y="68"/>
                  </a:lnTo>
                  <a:lnTo>
                    <a:pt x="178" y="52"/>
                  </a:lnTo>
                  <a:lnTo>
                    <a:pt x="178" y="52"/>
                  </a:lnTo>
                  <a:lnTo>
                    <a:pt x="170" y="38"/>
                  </a:lnTo>
                  <a:lnTo>
                    <a:pt x="170" y="38"/>
                  </a:lnTo>
                  <a:lnTo>
                    <a:pt x="160" y="24"/>
                  </a:lnTo>
                  <a:lnTo>
                    <a:pt x="148" y="12"/>
                  </a:lnTo>
                  <a:lnTo>
                    <a:pt x="148" y="12"/>
                  </a:lnTo>
                  <a:lnTo>
                    <a:pt x="148" y="10"/>
                  </a:lnTo>
                  <a:lnTo>
                    <a:pt x="148" y="10"/>
                  </a:lnTo>
                  <a:lnTo>
                    <a:pt x="148" y="10"/>
                  </a:lnTo>
                  <a:lnTo>
                    <a:pt x="158" y="0"/>
                  </a:lnTo>
                  <a:lnTo>
                    <a:pt x="158" y="0"/>
                  </a:lnTo>
                  <a:lnTo>
                    <a:pt x="158" y="2"/>
                  </a:lnTo>
                  <a:lnTo>
                    <a:pt x="158" y="2"/>
                  </a:lnTo>
                  <a:lnTo>
                    <a:pt x="160" y="2"/>
                  </a:lnTo>
                  <a:lnTo>
                    <a:pt x="160" y="2"/>
                  </a:ln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63" name="Freeform 131"/>
            <p:cNvSpPr>
              <a:spLocks noChangeAspect="1" noEditPoints="1"/>
            </p:cNvSpPr>
            <p:nvPr>
              <p:custDataLst>
                <p:custData r:id="rId4"/>
              </p:custDataLst>
            </p:nvPr>
          </p:nvSpPr>
          <p:spPr bwMode="auto">
            <a:xfrm>
              <a:off x="4576419" y="3479171"/>
              <a:ext cx="340241" cy="267244"/>
            </a:xfrm>
            <a:custGeom>
              <a:avLst/>
              <a:gdLst>
                <a:gd name="T0" fmla="*/ 62 w 275"/>
                <a:gd name="T1" fmla="*/ 5 h 216"/>
                <a:gd name="T2" fmla="*/ 62 w 275"/>
                <a:gd name="T3" fmla="*/ 212 h 216"/>
                <a:gd name="T4" fmla="*/ 0 w 275"/>
                <a:gd name="T5" fmla="*/ 212 h 216"/>
                <a:gd name="T6" fmla="*/ 0 w 275"/>
                <a:gd name="T7" fmla="*/ 5 h 216"/>
                <a:gd name="T8" fmla="*/ 62 w 275"/>
                <a:gd name="T9" fmla="*/ 5 h 216"/>
                <a:gd name="T10" fmla="*/ 50 w 275"/>
                <a:gd name="T11" fmla="*/ 29 h 216"/>
                <a:gd name="T12" fmla="*/ 12 w 275"/>
                <a:gd name="T13" fmla="*/ 29 h 216"/>
                <a:gd name="T14" fmla="*/ 12 w 275"/>
                <a:gd name="T15" fmla="*/ 41 h 216"/>
                <a:gd name="T16" fmla="*/ 50 w 275"/>
                <a:gd name="T17" fmla="*/ 41 h 216"/>
                <a:gd name="T18" fmla="*/ 50 w 275"/>
                <a:gd name="T19" fmla="*/ 29 h 216"/>
                <a:gd name="T20" fmla="*/ 50 w 275"/>
                <a:gd name="T21" fmla="*/ 53 h 216"/>
                <a:gd name="T22" fmla="*/ 12 w 275"/>
                <a:gd name="T23" fmla="*/ 53 h 216"/>
                <a:gd name="T24" fmla="*/ 12 w 275"/>
                <a:gd name="T25" fmla="*/ 66 h 216"/>
                <a:gd name="T26" fmla="*/ 50 w 275"/>
                <a:gd name="T27" fmla="*/ 66 h 216"/>
                <a:gd name="T28" fmla="*/ 50 w 275"/>
                <a:gd name="T29" fmla="*/ 53 h 216"/>
                <a:gd name="T30" fmla="*/ 134 w 275"/>
                <a:gd name="T31" fmla="*/ 5 h 216"/>
                <a:gd name="T32" fmla="*/ 134 w 275"/>
                <a:gd name="T33" fmla="*/ 212 h 216"/>
                <a:gd name="T34" fmla="*/ 74 w 275"/>
                <a:gd name="T35" fmla="*/ 212 h 216"/>
                <a:gd name="T36" fmla="*/ 74 w 275"/>
                <a:gd name="T37" fmla="*/ 5 h 216"/>
                <a:gd name="T38" fmla="*/ 134 w 275"/>
                <a:gd name="T39" fmla="*/ 5 h 216"/>
                <a:gd name="T40" fmla="*/ 122 w 275"/>
                <a:gd name="T41" fmla="*/ 29 h 216"/>
                <a:gd name="T42" fmla="*/ 86 w 275"/>
                <a:gd name="T43" fmla="*/ 29 h 216"/>
                <a:gd name="T44" fmla="*/ 86 w 275"/>
                <a:gd name="T45" fmla="*/ 41 h 216"/>
                <a:gd name="T46" fmla="*/ 122 w 275"/>
                <a:gd name="T47" fmla="*/ 41 h 216"/>
                <a:gd name="T48" fmla="*/ 122 w 275"/>
                <a:gd name="T49" fmla="*/ 29 h 216"/>
                <a:gd name="T50" fmla="*/ 122 w 275"/>
                <a:gd name="T51" fmla="*/ 53 h 216"/>
                <a:gd name="T52" fmla="*/ 86 w 275"/>
                <a:gd name="T53" fmla="*/ 53 h 216"/>
                <a:gd name="T54" fmla="*/ 86 w 275"/>
                <a:gd name="T55" fmla="*/ 66 h 216"/>
                <a:gd name="T56" fmla="*/ 122 w 275"/>
                <a:gd name="T57" fmla="*/ 66 h 216"/>
                <a:gd name="T58" fmla="*/ 122 w 275"/>
                <a:gd name="T59" fmla="*/ 53 h 216"/>
                <a:gd name="T60" fmla="*/ 275 w 275"/>
                <a:gd name="T61" fmla="*/ 195 h 216"/>
                <a:gd name="T62" fmla="*/ 218 w 275"/>
                <a:gd name="T63" fmla="*/ 216 h 216"/>
                <a:gd name="T64" fmla="*/ 147 w 275"/>
                <a:gd name="T65" fmla="*/ 21 h 216"/>
                <a:gd name="T66" fmla="*/ 204 w 275"/>
                <a:gd name="T67" fmla="*/ 0 h 216"/>
                <a:gd name="T68" fmla="*/ 275 w 275"/>
                <a:gd name="T69" fmla="*/ 19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5" h="216">
                  <a:moveTo>
                    <a:pt x="62" y="5"/>
                  </a:moveTo>
                  <a:lnTo>
                    <a:pt x="62" y="212"/>
                  </a:lnTo>
                  <a:lnTo>
                    <a:pt x="0" y="212"/>
                  </a:lnTo>
                  <a:lnTo>
                    <a:pt x="0" y="5"/>
                  </a:lnTo>
                  <a:lnTo>
                    <a:pt x="62" y="5"/>
                  </a:lnTo>
                  <a:close/>
                  <a:moveTo>
                    <a:pt x="50" y="29"/>
                  </a:moveTo>
                  <a:lnTo>
                    <a:pt x="12" y="29"/>
                  </a:lnTo>
                  <a:lnTo>
                    <a:pt x="12" y="41"/>
                  </a:lnTo>
                  <a:lnTo>
                    <a:pt x="50" y="41"/>
                  </a:lnTo>
                  <a:lnTo>
                    <a:pt x="50" y="29"/>
                  </a:lnTo>
                  <a:close/>
                  <a:moveTo>
                    <a:pt x="50" y="53"/>
                  </a:moveTo>
                  <a:lnTo>
                    <a:pt x="12" y="53"/>
                  </a:lnTo>
                  <a:lnTo>
                    <a:pt x="12" y="66"/>
                  </a:lnTo>
                  <a:lnTo>
                    <a:pt x="50" y="66"/>
                  </a:lnTo>
                  <a:lnTo>
                    <a:pt x="50" y="53"/>
                  </a:lnTo>
                  <a:close/>
                  <a:moveTo>
                    <a:pt x="134" y="5"/>
                  </a:moveTo>
                  <a:lnTo>
                    <a:pt x="134" y="212"/>
                  </a:lnTo>
                  <a:lnTo>
                    <a:pt x="74" y="212"/>
                  </a:lnTo>
                  <a:lnTo>
                    <a:pt x="74" y="5"/>
                  </a:lnTo>
                  <a:lnTo>
                    <a:pt x="134" y="5"/>
                  </a:lnTo>
                  <a:close/>
                  <a:moveTo>
                    <a:pt x="122" y="29"/>
                  </a:moveTo>
                  <a:lnTo>
                    <a:pt x="86" y="29"/>
                  </a:lnTo>
                  <a:lnTo>
                    <a:pt x="86" y="41"/>
                  </a:lnTo>
                  <a:lnTo>
                    <a:pt x="122" y="41"/>
                  </a:lnTo>
                  <a:lnTo>
                    <a:pt x="122" y="29"/>
                  </a:lnTo>
                  <a:close/>
                  <a:moveTo>
                    <a:pt x="122" y="53"/>
                  </a:moveTo>
                  <a:lnTo>
                    <a:pt x="86" y="53"/>
                  </a:lnTo>
                  <a:lnTo>
                    <a:pt x="86" y="66"/>
                  </a:lnTo>
                  <a:lnTo>
                    <a:pt x="122" y="66"/>
                  </a:lnTo>
                  <a:lnTo>
                    <a:pt x="122" y="53"/>
                  </a:lnTo>
                  <a:close/>
                  <a:moveTo>
                    <a:pt x="275" y="195"/>
                  </a:moveTo>
                  <a:lnTo>
                    <a:pt x="218" y="216"/>
                  </a:lnTo>
                  <a:lnTo>
                    <a:pt x="147" y="21"/>
                  </a:lnTo>
                  <a:lnTo>
                    <a:pt x="204" y="0"/>
                  </a:lnTo>
                  <a:lnTo>
                    <a:pt x="275" y="195"/>
                  </a:ln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grpSp>
          <p:nvGrpSpPr>
            <p:cNvPr id="64" name="Group 63"/>
            <p:cNvGrpSpPr/>
            <p:nvPr/>
          </p:nvGrpSpPr>
          <p:grpSpPr>
            <a:xfrm>
              <a:off x="5817717" y="1990739"/>
              <a:ext cx="256972" cy="381312"/>
              <a:chOff x="8785977" y="2372203"/>
              <a:chExt cx="482479" cy="715935"/>
            </a:xfrm>
            <a:solidFill>
              <a:srgbClr val="0072C6"/>
            </a:solidFill>
          </p:grpSpPr>
          <p:sp>
            <p:nvSpPr>
              <p:cNvPr id="83" name="Freeform 28"/>
              <p:cNvSpPr>
                <a:spLocks noEditPoints="1"/>
              </p:cNvSpPr>
              <p:nvPr/>
            </p:nvSpPr>
            <p:spPr bwMode="auto">
              <a:xfrm>
                <a:off x="8785977" y="2372203"/>
                <a:ext cx="482479" cy="715935"/>
              </a:xfrm>
              <a:custGeom>
                <a:avLst/>
                <a:gdLst>
                  <a:gd name="T0" fmla="*/ 90 w 93"/>
                  <a:gd name="T1" fmla="*/ 34 h 138"/>
                  <a:gd name="T2" fmla="*/ 86 w 93"/>
                  <a:gd name="T3" fmla="*/ 23 h 138"/>
                  <a:gd name="T4" fmla="*/ 79 w 93"/>
                  <a:gd name="T5" fmla="*/ 13 h 138"/>
                  <a:gd name="T6" fmla="*/ 69 w 93"/>
                  <a:gd name="T7" fmla="*/ 6 h 138"/>
                  <a:gd name="T8" fmla="*/ 58 w 93"/>
                  <a:gd name="T9" fmla="*/ 2 h 138"/>
                  <a:gd name="T10" fmla="*/ 46 w 93"/>
                  <a:gd name="T11" fmla="*/ 0 h 138"/>
                  <a:gd name="T12" fmla="*/ 35 w 93"/>
                  <a:gd name="T13" fmla="*/ 2 h 138"/>
                  <a:gd name="T14" fmla="*/ 24 w 93"/>
                  <a:gd name="T15" fmla="*/ 6 h 138"/>
                  <a:gd name="T16" fmla="*/ 14 w 93"/>
                  <a:gd name="T17" fmla="*/ 13 h 138"/>
                  <a:gd name="T18" fmla="*/ 7 w 93"/>
                  <a:gd name="T19" fmla="*/ 23 h 138"/>
                  <a:gd name="T20" fmla="*/ 2 w 93"/>
                  <a:gd name="T21" fmla="*/ 34 h 138"/>
                  <a:gd name="T22" fmla="*/ 0 w 93"/>
                  <a:gd name="T23" fmla="*/ 46 h 138"/>
                  <a:gd name="T24" fmla="*/ 2 w 93"/>
                  <a:gd name="T25" fmla="*/ 57 h 138"/>
                  <a:gd name="T26" fmla="*/ 7 w 93"/>
                  <a:gd name="T27" fmla="*/ 68 h 138"/>
                  <a:gd name="T28" fmla="*/ 14 w 93"/>
                  <a:gd name="T29" fmla="*/ 79 h 138"/>
                  <a:gd name="T30" fmla="*/ 21 w 93"/>
                  <a:gd name="T31" fmla="*/ 138 h 138"/>
                  <a:gd name="T32" fmla="*/ 71 w 93"/>
                  <a:gd name="T33" fmla="*/ 138 h 138"/>
                  <a:gd name="T34" fmla="*/ 79 w 93"/>
                  <a:gd name="T35" fmla="*/ 79 h 138"/>
                  <a:gd name="T36" fmla="*/ 86 w 93"/>
                  <a:gd name="T37" fmla="*/ 68 h 138"/>
                  <a:gd name="T38" fmla="*/ 90 w 93"/>
                  <a:gd name="T39" fmla="*/ 57 h 138"/>
                  <a:gd name="T40" fmla="*/ 93 w 93"/>
                  <a:gd name="T41" fmla="*/ 46 h 138"/>
                  <a:gd name="T42" fmla="*/ 46 w 93"/>
                  <a:gd name="T43" fmla="*/ 72 h 138"/>
                  <a:gd name="T44" fmla="*/ 41 w 93"/>
                  <a:gd name="T45" fmla="*/ 72 h 138"/>
                  <a:gd name="T46" fmla="*/ 32 w 93"/>
                  <a:gd name="T47" fmla="*/ 67 h 138"/>
                  <a:gd name="T48" fmla="*/ 25 w 93"/>
                  <a:gd name="T49" fmla="*/ 61 h 138"/>
                  <a:gd name="T50" fmla="*/ 21 w 93"/>
                  <a:gd name="T51" fmla="*/ 52 h 138"/>
                  <a:gd name="T52" fmla="*/ 20 w 93"/>
                  <a:gd name="T53" fmla="*/ 47 h 138"/>
                  <a:gd name="T54" fmla="*/ 23 w 93"/>
                  <a:gd name="T55" fmla="*/ 37 h 138"/>
                  <a:gd name="T56" fmla="*/ 28 w 93"/>
                  <a:gd name="T57" fmla="*/ 29 h 138"/>
                  <a:gd name="T58" fmla="*/ 36 w 93"/>
                  <a:gd name="T59" fmla="*/ 23 h 138"/>
                  <a:gd name="T60" fmla="*/ 46 w 93"/>
                  <a:gd name="T61" fmla="*/ 21 h 138"/>
                  <a:gd name="T62" fmla="*/ 52 w 93"/>
                  <a:gd name="T63" fmla="*/ 22 h 138"/>
                  <a:gd name="T64" fmla="*/ 61 w 93"/>
                  <a:gd name="T65" fmla="*/ 26 h 138"/>
                  <a:gd name="T66" fmla="*/ 68 w 93"/>
                  <a:gd name="T67" fmla="*/ 32 h 138"/>
                  <a:gd name="T68" fmla="*/ 71 w 93"/>
                  <a:gd name="T69" fmla="*/ 41 h 138"/>
                  <a:gd name="T70" fmla="*/ 72 w 93"/>
                  <a:gd name="T71" fmla="*/ 47 h 138"/>
                  <a:gd name="T72" fmla="*/ 70 w 93"/>
                  <a:gd name="T73" fmla="*/ 56 h 138"/>
                  <a:gd name="T74" fmla="*/ 64 w 93"/>
                  <a:gd name="T75" fmla="*/ 65 h 138"/>
                  <a:gd name="T76" fmla="*/ 56 w 93"/>
                  <a:gd name="T77" fmla="*/ 70 h 138"/>
                  <a:gd name="T78" fmla="*/ 46 w 93"/>
                  <a:gd name="T79" fmla="*/ 7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3" h="138">
                    <a:moveTo>
                      <a:pt x="80" y="41"/>
                    </a:moveTo>
                    <a:lnTo>
                      <a:pt x="90" y="34"/>
                    </a:lnTo>
                    <a:lnTo>
                      <a:pt x="78" y="32"/>
                    </a:lnTo>
                    <a:lnTo>
                      <a:pt x="86" y="23"/>
                    </a:lnTo>
                    <a:lnTo>
                      <a:pt x="73" y="24"/>
                    </a:lnTo>
                    <a:lnTo>
                      <a:pt x="79" y="13"/>
                    </a:lnTo>
                    <a:lnTo>
                      <a:pt x="68" y="19"/>
                    </a:lnTo>
                    <a:lnTo>
                      <a:pt x="69" y="6"/>
                    </a:lnTo>
                    <a:lnTo>
                      <a:pt x="60" y="14"/>
                    </a:lnTo>
                    <a:lnTo>
                      <a:pt x="58" y="2"/>
                    </a:lnTo>
                    <a:lnTo>
                      <a:pt x="51" y="12"/>
                    </a:lnTo>
                    <a:lnTo>
                      <a:pt x="46" y="0"/>
                    </a:lnTo>
                    <a:lnTo>
                      <a:pt x="42" y="12"/>
                    </a:lnTo>
                    <a:lnTo>
                      <a:pt x="35" y="2"/>
                    </a:lnTo>
                    <a:lnTo>
                      <a:pt x="33" y="14"/>
                    </a:lnTo>
                    <a:lnTo>
                      <a:pt x="24" y="6"/>
                    </a:lnTo>
                    <a:lnTo>
                      <a:pt x="25" y="19"/>
                    </a:lnTo>
                    <a:lnTo>
                      <a:pt x="14" y="13"/>
                    </a:lnTo>
                    <a:lnTo>
                      <a:pt x="19" y="24"/>
                    </a:lnTo>
                    <a:lnTo>
                      <a:pt x="7" y="23"/>
                    </a:lnTo>
                    <a:lnTo>
                      <a:pt x="15" y="32"/>
                    </a:lnTo>
                    <a:lnTo>
                      <a:pt x="2" y="34"/>
                    </a:lnTo>
                    <a:lnTo>
                      <a:pt x="12" y="41"/>
                    </a:lnTo>
                    <a:lnTo>
                      <a:pt x="0" y="46"/>
                    </a:lnTo>
                    <a:lnTo>
                      <a:pt x="12" y="50"/>
                    </a:lnTo>
                    <a:lnTo>
                      <a:pt x="2" y="57"/>
                    </a:lnTo>
                    <a:lnTo>
                      <a:pt x="15" y="59"/>
                    </a:lnTo>
                    <a:lnTo>
                      <a:pt x="7" y="68"/>
                    </a:lnTo>
                    <a:lnTo>
                      <a:pt x="19" y="67"/>
                    </a:lnTo>
                    <a:lnTo>
                      <a:pt x="14" y="79"/>
                    </a:lnTo>
                    <a:lnTo>
                      <a:pt x="21" y="75"/>
                    </a:lnTo>
                    <a:lnTo>
                      <a:pt x="21" y="138"/>
                    </a:lnTo>
                    <a:lnTo>
                      <a:pt x="46" y="113"/>
                    </a:lnTo>
                    <a:lnTo>
                      <a:pt x="71" y="138"/>
                    </a:lnTo>
                    <a:lnTo>
                      <a:pt x="71" y="75"/>
                    </a:lnTo>
                    <a:lnTo>
                      <a:pt x="79" y="79"/>
                    </a:lnTo>
                    <a:lnTo>
                      <a:pt x="73" y="67"/>
                    </a:lnTo>
                    <a:lnTo>
                      <a:pt x="86" y="68"/>
                    </a:lnTo>
                    <a:lnTo>
                      <a:pt x="78" y="59"/>
                    </a:lnTo>
                    <a:lnTo>
                      <a:pt x="90" y="57"/>
                    </a:lnTo>
                    <a:lnTo>
                      <a:pt x="80" y="50"/>
                    </a:lnTo>
                    <a:lnTo>
                      <a:pt x="93" y="46"/>
                    </a:lnTo>
                    <a:lnTo>
                      <a:pt x="80" y="41"/>
                    </a:lnTo>
                    <a:close/>
                    <a:moveTo>
                      <a:pt x="46" y="72"/>
                    </a:moveTo>
                    <a:lnTo>
                      <a:pt x="46" y="72"/>
                    </a:lnTo>
                    <a:lnTo>
                      <a:pt x="41" y="72"/>
                    </a:lnTo>
                    <a:lnTo>
                      <a:pt x="36" y="70"/>
                    </a:lnTo>
                    <a:lnTo>
                      <a:pt x="32" y="67"/>
                    </a:lnTo>
                    <a:lnTo>
                      <a:pt x="28" y="65"/>
                    </a:lnTo>
                    <a:lnTo>
                      <a:pt x="25" y="61"/>
                    </a:lnTo>
                    <a:lnTo>
                      <a:pt x="23" y="56"/>
                    </a:lnTo>
                    <a:lnTo>
                      <a:pt x="21" y="52"/>
                    </a:lnTo>
                    <a:lnTo>
                      <a:pt x="20" y="47"/>
                    </a:lnTo>
                    <a:lnTo>
                      <a:pt x="20" y="47"/>
                    </a:lnTo>
                    <a:lnTo>
                      <a:pt x="21" y="41"/>
                    </a:lnTo>
                    <a:lnTo>
                      <a:pt x="23" y="37"/>
                    </a:lnTo>
                    <a:lnTo>
                      <a:pt x="25" y="32"/>
                    </a:lnTo>
                    <a:lnTo>
                      <a:pt x="28" y="29"/>
                    </a:lnTo>
                    <a:lnTo>
                      <a:pt x="32" y="26"/>
                    </a:lnTo>
                    <a:lnTo>
                      <a:pt x="36" y="23"/>
                    </a:lnTo>
                    <a:lnTo>
                      <a:pt x="41" y="22"/>
                    </a:lnTo>
                    <a:lnTo>
                      <a:pt x="46" y="21"/>
                    </a:lnTo>
                    <a:lnTo>
                      <a:pt x="46" y="21"/>
                    </a:lnTo>
                    <a:lnTo>
                      <a:pt x="52" y="22"/>
                    </a:lnTo>
                    <a:lnTo>
                      <a:pt x="56" y="23"/>
                    </a:lnTo>
                    <a:lnTo>
                      <a:pt x="61" y="26"/>
                    </a:lnTo>
                    <a:lnTo>
                      <a:pt x="64" y="29"/>
                    </a:lnTo>
                    <a:lnTo>
                      <a:pt x="68" y="32"/>
                    </a:lnTo>
                    <a:lnTo>
                      <a:pt x="70" y="37"/>
                    </a:lnTo>
                    <a:lnTo>
                      <a:pt x="71" y="41"/>
                    </a:lnTo>
                    <a:lnTo>
                      <a:pt x="72" y="47"/>
                    </a:lnTo>
                    <a:lnTo>
                      <a:pt x="72" y="47"/>
                    </a:lnTo>
                    <a:lnTo>
                      <a:pt x="71" y="52"/>
                    </a:lnTo>
                    <a:lnTo>
                      <a:pt x="70" y="56"/>
                    </a:lnTo>
                    <a:lnTo>
                      <a:pt x="68" y="61"/>
                    </a:lnTo>
                    <a:lnTo>
                      <a:pt x="64" y="65"/>
                    </a:lnTo>
                    <a:lnTo>
                      <a:pt x="61" y="67"/>
                    </a:lnTo>
                    <a:lnTo>
                      <a:pt x="56" y="70"/>
                    </a:lnTo>
                    <a:lnTo>
                      <a:pt x="52" y="72"/>
                    </a:lnTo>
                    <a:lnTo>
                      <a:pt x="46" y="72"/>
                    </a:lnTo>
                    <a:lnTo>
                      <a:pt x="4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84" name="Freeform 29"/>
              <p:cNvSpPr>
                <a:spLocks/>
              </p:cNvSpPr>
              <p:nvPr/>
            </p:nvSpPr>
            <p:spPr bwMode="auto">
              <a:xfrm>
                <a:off x="8926053" y="2517465"/>
                <a:ext cx="197141" cy="197141"/>
              </a:xfrm>
              <a:custGeom>
                <a:avLst/>
                <a:gdLst>
                  <a:gd name="T0" fmla="*/ 19 w 38"/>
                  <a:gd name="T1" fmla="*/ 0 h 38"/>
                  <a:gd name="T2" fmla="*/ 19 w 38"/>
                  <a:gd name="T3" fmla="*/ 0 h 38"/>
                  <a:gd name="T4" fmla="*/ 16 w 38"/>
                  <a:gd name="T5" fmla="*/ 0 h 38"/>
                  <a:gd name="T6" fmla="*/ 11 w 38"/>
                  <a:gd name="T7" fmla="*/ 1 h 38"/>
                  <a:gd name="T8" fmla="*/ 9 w 38"/>
                  <a:gd name="T9" fmla="*/ 3 h 38"/>
                  <a:gd name="T10" fmla="*/ 6 w 38"/>
                  <a:gd name="T11" fmla="*/ 6 h 38"/>
                  <a:gd name="T12" fmla="*/ 4 w 38"/>
                  <a:gd name="T13" fmla="*/ 8 h 38"/>
                  <a:gd name="T14" fmla="*/ 1 w 38"/>
                  <a:gd name="T15" fmla="*/ 11 h 38"/>
                  <a:gd name="T16" fmla="*/ 0 w 38"/>
                  <a:gd name="T17" fmla="*/ 15 h 38"/>
                  <a:gd name="T18" fmla="*/ 0 w 38"/>
                  <a:gd name="T19" fmla="*/ 19 h 38"/>
                  <a:gd name="T20" fmla="*/ 0 w 38"/>
                  <a:gd name="T21" fmla="*/ 19 h 38"/>
                  <a:gd name="T22" fmla="*/ 0 w 38"/>
                  <a:gd name="T23" fmla="*/ 22 h 38"/>
                  <a:gd name="T24" fmla="*/ 1 w 38"/>
                  <a:gd name="T25" fmla="*/ 26 h 38"/>
                  <a:gd name="T26" fmla="*/ 4 w 38"/>
                  <a:gd name="T27" fmla="*/ 29 h 38"/>
                  <a:gd name="T28" fmla="*/ 6 w 38"/>
                  <a:gd name="T29" fmla="*/ 33 h 38"/>
                  <a:gd name="T30" fmla="*/ 9 w 38"/>
                  <a:gd name="T31" fmla="*/ 35 h 38"/>
                  <a:gd name="T32" fmla="*/ 11 w 38"/>
                  <a:gd name="T33" fmla="*/ 36 h 38"/>
                  <a:gd name="T34" fmla="*/ 16 w 38"/>
                  <a:gd name="T35" fmla="*/ 37 h 38"/>
                  <a:gd name="T36" fmla="*/ 19 w 38"/>
                  <a:gd name="T37" fmla="*/ 38 h 38"/>
                  <a:gd name="T38" fmla="*/ 19 w 38"/>
                  <a:gd name="T39" fmla="*/ 38 h 38"/>
                  <a:gd name="T40" fmla="*/ 23 w 38"/>
                  <a:gd name="T41" fmla="*/ 37 h 38"/>
                  <a:gd name="T42" fmla="*/ 27 w 38"/>
                  <a:gd name="T43" fmla="*/ 36 h 38"/>
                  <a:gd name="T44" fmla="*/ 29 w 38"/>
                  <a:gd name="T45" fmla="*/ 35 h 38"/>
                  <a:gd name="T46" fmla="*/ 33 w 38"/>
                  <a:gd name="T47" fmla="*/ 33 h 38"/>
                  <a:gd name="T48" fmla="*/ 35 w 38"/>
                  <a:gd name="T49" fmla="*/ 29 h 38"/>
                  <a:gd name="T50" fmla="*/ 37 w 38"/>
                  <a:gd name="T51" fmla="*/ 26 h 38"/>
                  <a:gd name="T52" fmla="*/ 38 w 38"/>
                  <a:gd name="T53" fmla="*/ 22 h 38"/>
                  <a:gd name="T54" fmla="*/ 38 w 38"/>
                  <a:gd name="T55" fmla="*/ 19 h 38"/>
                  <a:gd name="T56" fmla="*/ 38 w 38"/>
                  <a:gd name="T57" fmla="*/ 19 h 38"/>
                  <a:gd name="T58" fmla="*/ 38 w 38"/>
                  <a:gd name="T59" fmla="*/ 15 h 38"/>
                  <a:gd name="T60" fmla="*/ 37 w 38"/>
                  <a:gd name="T61" fmla="*/ 11 h 38"/>
                  <a:gd name="T62" fmla="*/ 35 w 38"/>
                  <a:gd name="T63" fmla="*/ 8 h 38"/>
                  <a:gd name="T64" fmla="*/ 33 w 38"/>
                  <a:gd name="T65" fmla="*/ 6 h 38"/>
                  <a:gd name="T66" fmla="*/ 29 w 38"/>
                  <a:gd name="T67" fmla="*/ 3 h 38"/>
                  <a:gd name="T68" fmla="*/ 27 w 38"/>
                  <a:gd name="T69" fmla="*/ 1 h 38"/>
                  <a:gd name="T70" fmla="*/ 23 w 38"/>
                  <a:gd name="T71" fmla="*/ 0 h 38"/>
                  <a:gd name="T72" fmla="*/ 19 w 38"/>
                  <a:gd name="T73" fmla="*/ 0 h 38"/>
                  <a:gd name="T74" fmla="*/ 19 w 38"/>
                  <a:gd name="T7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 h="38">
                    <a:moveTo>
                      <a:pt x="19" y="0"/>
                    </a:moveTo>
                    <a:lnTo>
                      <a:pt x="19" y="0"/>
                    </a:lnTo>
                    <a:lnTo>
                      <a:pt x="16" y="0"/>
                    </a:lnTo>
                    <a:lnTo>
                      <a:pt x="11" y="1"/>
                    </a:lnTo>
                    <a:lnTo>
                      <a:pt x="9" y="3"/>
                    </a:lnTo>
                    <a:lnTo>
                      <a:pt x="6" y="6"/>
                    </a:lnTo>
                    <a:lnTo>
                      <a:pt x="4" y="8"/>
                    </a:lnTo>
                    <a:lnTo>
                      <a:pt x="1" y="11"/>
                    </a:lnTo>
                    <a:lnTo>
                      <a:pt x="0" y="15"/>
                    </a:lnTo>
                    <a:lnTo>
                      <a:pt x="0" y="19"/>
                    </a:lnTo>
                    <a:lnTo>
                      <a:pt x="0" y="19"/>
                    </a:lnTo>
                    <a:lnTo>
                      <a:pt x="0" y="22"/>
                    </a:lnTo>
                    <a:lnTo>
                      <a:pt x="1" y="26"/>
                    </a:lnTo>
                    <a:lnTo>
                      <a:pt x="4" y="29"/>
                    </a:lnTo>
                    <a:lnTo>
                      <a:pt x="6" y="33"/>
                    </a:lnTo>
                    <a:lnTo>
                      <a:pt x="9" y="35"/>
                    </a:lnTo>
                    <a:lnTo>
                      <a:pt x="11" y="36"/>
                    </a:lnTo>
                    <a:lnTo>
                      <a:pt x="16" y="37"/>
                    </a:lnTo>
                    <a:lnTo>
                      <a:pt x="19" y="38"/>
                    </a:lnTo>
                    <a:lnTo>
                      <a:pt x="19" y="38"/>
                    </a:lnTo>
                    <a:lnTo>
                      <a:pt x="23" y="37"/>
                    </a:lnTo>
                    <a:lnTo>
                      <a:pt x="27" y="36"/>
                    </a:lnTo>
                    <a:lnTo>
                      <a:pt x="29" y="35"/>
                    </a:lnTo>
                    <a:lnTo>
                      <a:pt x="33" y="33"/>
                    </a:lnTo>
                    <a:lnTo>
                      <a:pt x="35" y="29"/>
                    </a:lnTo>
                    <a:lnTo>
                      <a:pt x="37" y="26"/>
                    </a:lnTo>
                    <a:lnTo>
                      <a:pt x="38" y="22"/>
                    </a:lnTo>
                    <a:lnTo>
                      <a:pt x="38" y="19"/>
                    </a:lnTo>
                    <a:lnTo>
                      <a:pt x="38" y="19"/>
                    </a:lnTo>
                    <a:lnTo>
                      <a:pt x="38" y="15"/>
                    </a:lnTo>
                    <a:lnTo>
                      <a:pt x="37" y="11"/>
                    </a:lnTo>
                    <a:lnTo>
                      <a:pt x="35" y="8"/>
                    </a:lnTo>
                    <a:lnTo>
                      <a:pt x="33" y="6"/>
                    </a:lnTo>
                    <a:lnTo>
                      <a:pt x="29" y="3"/>
                    </a:lnTo>
                    <a:lnTo>
                      <a:pt x="27" y="1"/>
                    </a:lnTo>
                    <a:lnTo>
                      <a:pt x="23" y="0"/>
                    </a:lnTo>
                    <a:lnTo>
                      <a:pt x="19" y="0"/>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grpSp>
        <p:grpSp>
          <p:nvGrpSpPr>
            <p:cNvPr id="65" name="Group 64"/>
            <p:cNvGrpSpPr>
              <a:grpSpLocks noChangeAspect="1"/>
            </p:cNvGrpSpPr>
            <p:nvPr>
              <p:custDataLst>
                <p:custData r:id="rId5"/>
              </p:custDataLst>
            </p:nvPr>
          </p:nvGrpSpPr>
          <p:grpSpPr>
            <a:xfrm>
              <a:off x="5989763" y="3481970"/>
              <a:ext cx="359056" cy="244464"/>
              <a:chOff x="7554913" y="3697288"/>
              <a:chExt cx="596900" cy="406400"/>
            </a:xfrm>
            <a:solidFill>
              <a:srgbClr val="0072C6"/>
            </a:solidFill>
          </p:grpSpPr>
          <p:sp>
            <p:nvSpPr>
              <p:cNvPr id="78" name="Freeform 16"/>
              <p:cNvSpPr>
                <a:spLocks noEditPoints="1"/>
              </p:cNvSpPr>
              <p:nvPr/>
            </p:nvSpPr>
            <p:spPr bwMode="auto">
              <a:xfrm>
                <a:off x="7554913" y="3697288"/>
                <a:ext cx="596900" cy="406400"/>
              </a:xfrm>
              <a:custGeom>
                <a:avLst/>
                <a:gdLst>
                  <a:gd name="T0" fmla="*/ 358 w 376"/>
                  <a:gd name="T1" fmla="*/ 0 h 256"/>
                  <a:gd name="T2" fmla="*/ 18 w 376"/>
                  <a:gd name="T3" fmla="*/ 0 h 256"/>
                  <a:gd name="T4" fmla="*/ 18 w 376"/>
                  <a:gd name="T5" fmla="*/ 0 h 256"/>
                  <a:gd name="T6" fmla="*/ 10 w 376"/>
                  <a:gd name="T7" fmla="*/ 2 h 256"/>
                  <a:gd name="T8" fmla="*/ 4 w 376"/>
                  <a:gd name="T9" fmla="*/ 6 h 256"/>
                  <a:gd name="T10" fmla="*/ 0 w 376"/>
                  <a:gd name="T11" fmla="*/ 12 h 256"/>
                  <a:gd name="T12" fmla="*/ 0 w 376"/>
                  <a:gd name="T13" fmla="*/ 18 h 256"/>
                  <a:gd name="T14" fmla="*/ 0 w 376"/>
                  <a:gd name="T15" fmla="*/ 236 h 256"/>
                  <a:gd name="T16" fmla="*/ 0 w 376"/>
                  <a:gd name="T17" fmla="*/ 236 h 256"/>
                  <a:gd name="T18" fmla="*/ 0 w 376"/>
                  <a:gd name="T19" fmla="*/ 244 h 256"/>
                  <a:gd name="T20" fmla="*/ 4 w 376"/>
                  <a:gd name="T21" fmla="*/ 250 h 256"/>
                  <a:gd name="T22" fmla="*/ 10 w 376"/>
                  <a:gd name="T23" fmla="*/ 254 h 256"/>
                  <a:gd name="T24" fmla="*/ 18 w 376"/>
                  <a:gd name="T25" fmla="*/ 256 h 256"/>
                  <a:gd name="T26" fmla="*/ 358 w 376"/>
                  <a:gd name="T27" fmla="*/ 256 h 256"/>
                  <a:gd name="T28" fmla="*/ 358 w 376"/>
                  <a:gd name="T29" fmla="*/ 256 h 256"/>
                  <a:gd name="T30" fmla="*/ 364 w 376"/>
                  <a:gd name="T31" fmla="*/ 254 h 256"/>
                  <a:gd name="T32" fmla="*/ 370 w 376"/>
                  <a:gd name="T33" fmla="*/ 250 h 256"/>
                  <a:gd name="T34" fmla="*/ 376 w 376"/>
                  <a:gd name="T35" fmla="*/ 244 h 256"/>
                  <a:gd name="T36" fmla="*/ 376 w 376"/>
                  <a:gd name="T37" fmla="*/ 236 h 256"/>
                  <a:gd name="T38" fmla="*/ 376 w 376"/>
                  <a:gd name="T39" fmla="*/ 18 h 256"/>
                  <a:gd name="T40" fmla="*/ 376 w 376"/>
                  <a:gd name="T41" fmla="*/ 18 h 256"/>
                  <a:gd name="T42" fmla="*/ 376 w 376"/>
                  <a:gd name="T43" fmla="*/ 12 h 256"/>
                  <a:gd name="T44" fmla="*/ 370 w 376"/>
                  <a:gd name="T45" fmla="*/ 6 h 256"/>
                  <a:gd name="T46" fmla="*/ 364 w 376"/>
                  <a:gd name="T47" fmla="*/ 2 h 256"/>
                  <a:gd name="T48" fmla="*/ 358 w 376"/>
                  <a:gd name="T49" fmla="*/ 0 h 256"/>
                  <a:gd name="T50" fmla="*/ 358 w 376"/>
                  <a:gd name="T51" fmla="*/ 0 h 256"/>
                  <a:gd name="T52" fmla="*/ 342 w 376"/>
                  <a:gd name="T53" fmla="*/ 224 h 256"/>
                  <a:gd name="T54" fmla="*/ 34 w 376"/>
                  <a:gd name="T55" fmla="*/ 224 h 256"/>
                  <a:gd name="T56" fmla="*/ 34 w 376"/>
                  <a:gd name="T57" fmla="*/ 30 h 256"/>
                  <a:gd name="T58" fmla="*/ 342 w 376"/>
                  <a:gd name="T59" fmla="*/ 30 h 256"/>
                  <a:gd name="T60" fmla="*/ 342 w 376"/>
                  <a:gd name="T61" fmla="*/ 22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6" h="256">
                    <a:moveTo>
                      <a:pt x="358" y="0"/>
                    </a:moveTo>
                    <a:lnTo>
                      <a:pt x="18" y="0"/>
                    </a:lnTo>
                    <a:lnTo>
                      <a:pt x="18" y="0"/>
                    </a:lnTo>
                    <a:lnTo>
                      <a:pt x="10" y="2"/>
                    </a:lnTo>
                    <a:lnTo>
                      <a:pt x="4" y="6"/>
                    </a:lnTo>
                    <a:lnTo>
                      <a:pt x="0" y="12"/>
                    </a:lnTo>
                    <a:lnTo>
                      <a:pt x="0" y="18"/>
                    </a:lnTo>
                    <a:lnTo>
                      <a:pt x="0" y="236"/>
                    </a:lnTo>
                    <a:lnTo>
                      <a:pt x="0" y="236"/>
                    </a:lnTo>
                    <a:lnTo>
                      <a:pt x="0" y="244"/>
                    </a:lnTo>
                    <a:lnTo>
                      <a:pt x="4" y="250"/>
                    </a:lnTo>
                    <a:lnTo>
                      <a:pt x="10" y="254"/>
                    </a:lnTo>
                    <a:lnTo>
                      <a:pt x="18" y="256"/>
                    </a:lnTo>
                    <a:lnTo>
                      <a:pt x="358" y="256"/>
                    </a:lnTo>
                    <a:lnTo>
                      <a:pt x="358" y="256"/>
                    </a:lnTo>
                    <a:lnTo>
                      <a:pt x="364" y="254"/>
                    </a:lnTo>
                    <a:lnTo>
                      <a:pt x="370" y="250"/>
                    </a:lnTo>
                    <a:lnTo>
                      <a:pt x="376" y="244"/>
                    </a:lnTo>
                    <a:lnTo>
                      <a:pt x="376" y="236"/>
                    </a:lnTo>
                    <a:lnTo>
                      <a:pt x="376" y="18"/>
                    </a:lnTo>
                    <a:lnTo>
                      <a:pt x="376" y="18"/>
                    </a:lnTo>
                    <a:lnTo>
                      <a:pt x="376" y="12"/>
                    </a:lnTo>
                    <a:lnTo>
                      <a:pt x="370" y="6"/>
                    </a:lnTo>
                    <a:lnTo>
                      <a:pt x="364" y="2"/>
                    </a:lnTo>
                    <a:lnTo>
                      <a:pt x="358" y="0"/>
                    </a:lnTo>
                    <a:lnTo>
                      <a:pt x="358" y="0"/>
                    </a:lnTo>
                    <a:close/>
                    <a:moveTo>
                      <a:pt x="342" y="224"/>
                    </a:moveTo>
                    <a:lnTo>
                      <a:pt x="34" y="224"/>
                    </a:lnTo>
                    <a:lnTo>
                      <a:pt x="34" y="30"/>
                    </a:lnTo>
                    <a:lnTo>
                      <a:pt x="342" y="30"/>
                    </a:lnTo>
                    <a:lnTo>
                      <a:pt x="342"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79" name="Freeform 17"/>
              <p:cNvSpPr>
                <a:spLocks/>
              </p:cNvSpPr>
              <p:nvPr/>
            </p:nvSpPr>
            <p:spPr bwMode="auto">
              <a:xfrm>
                <a:off x="7910513" y="3805238"/>
                <a:ext cx="117475" cy="187325"/>
              </a:xfrm>
              <a:custGeom>
                <a:avLst/>
                <a:gdLst>
                  <a:gd name="T0" fmla="*/ 18 w 74"/>
                  <a:gd name="T1" fmla="*/ 70 h 118"/>
                  <a:gd name="T2" fmla="*/ 18 w 74"/>
                  <a:gd name="T3" fmla="*/ 118 h 118"/>
                  <a:gd name="T4" fmla="*/ 36 w 74"/>
                  <a:gd name="T5" fmla="*/ 100 h 118"/>
                  <a:gd name="T6" fmla="*/ 56 w 74"/>
                  <a:gd name="T7" fmla="*/ 118 h 118"/>
                  <a:gd name="T8" fmla="*/ 56 w 74"/>
                  <a:gd name="T9" fmla="*/ 70 h 118"/>
                  <a:gd name="T10" fmla="*/ 56 w 74"/>
                  <a:gd name="T11" fmla="*/ 70 h 118"/>
                  <a:gd name="T12" fmla="*/ 62 w 74"/>
                  <a:gd name="T13" fmla="*/ 64 h 118"/>
                  <a:gd name="T14" fmla="*/ 68 w 74"/>
                  <a:gd name="T15" fmla="*/ 56 h 118"/>
                  <a:gd name="T16" fmla="*/ 72 w 74"/>
                  <a:gd name="T17" fmla="*/ 48 h 118"/>
                  <a:gd name="T18" fmla="*/ 74 w 74"/>
                  <a:gd name="T19" fmla="*/ 38 h 118"/>
                  <a:gd name="T20" fmla="*/ 74 w 74"/>
                  <a:gd name="T21" fmla="*/ 38 h 118"/>
                  <a:gd name="T22" fmla="*/ 72 w 74"/>
                  <a:gd name="T23" fmla="*/ 30 h 118"/>
                  <a:gd name="T24" fmla="*/ 70 w 74"/>
                  <a:gd name="T25" fmla="*/ 22 h 118"/>
                  <a:gd name="T26" fmla="*/ 68 w 74"/>
                  <a:gd name="T27" fmla="*/ 16 h 118"/>
                  <a:gd name="T28" fmla="*/ 62 w 74"/>
                  <a:gd name="T29" fmla="*/ 10 h 118"/>
                  <a:gd name="T30" fmla="*/ 58 w 74"/>
                  <a:gd name="T31" fmla="*/ 6 h 118"/>
                  <a:gd name="T32" fmla="*/ 50 w 74"/>
                  <a:gd name="T33" fmla="*/ 2 h 118"/>
                  <a:gd name="T34" fmla="*/ 44 w 74"/>
                  <a:gd name="T35" fmla="*/ 0 h 118"/>
                  <a:gd name="T36" fmla="*/ 36 w 74"/>
                  <a:gd name="T37" fmla="*/ 0 h 118"/>
                  <a:gd name="T38" fmla="*/ 36 w 74"/>
                  <a:gd name="T39" fmla="*/ 0 h 118"/>
                  <a:gd name="T40" fmla="*/ 28 w 74"/>
                  <a:gd name="T41" fmla="*/ 0 h 118"/>
                  <a:gd name="T42" fmla="*/ 22 w 74"/>
                  <a:gd name="T43" fmla="*/ 2 h 118"/>
                  <a:gd name="T44" fmla="*/ 16 w 74"/>
                  <a:gd name="T45" fmla="*/ 6 h 118"/>
                  <a:gd name="T46" fmla="*/ 10 w 74"/>
                  <a:gd name="T47" fmla="*/ 10 h 118"/>
                  <a:gd name="T48" fmla="*/ 6 w 74"/>
                  <a:gd name="T49" fmla="*/ 16 h 118"/>
                  <a:gd name="T50" fmla="*/ 2 w 74"/>
                  <a:gd name="T51" fmla="*/ 22 h 118"/>
                  <a:gd name="T52" fmla="*/ 0 w 74"/>
                  <a:gd name="T53" fmla="*/ 30 h 118"/>
                  <a:gd name="T54" fmla="*/ 0 w 74"/>
                  <a:gd name="T55" fmla="*/ 38 h 118"/>
                  <a:gd name="T56" fmla="*/ 0 w 74"/>
                  <a:gd name="T57" fmla="*/ 38 h 118"/>
                  <a:gd name="T58" fmla="*/ 0 w 74"/>
                  <a:gd name="T59" fmla="*/ 48 h 118"/>
                  <a:gd name="T60" fmla="*/ 4 w 74"/>
                  <a:gd name="T61" fmla="*/ 56 h 118"/>
                  <a:gd name="T62" fmla="*/ 10 w 74"/>
                  <a:gd name="T63" fmla="*/ 64 h 118"/>
                  <a:gd name="T64" fmla="*/ 18 w 74"/>
                  <a:gd name="T65" fmla="*/ 70 h 118"/>
                  <a:gd name="T66" fmla="*/ 18 w 74"/>
                  <a:gd name="T67" fmla="*/ 7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118">
                    <a:moveTo>
                      <a:pt x="18" y="70"/>
                    </a:moveTo>
                    <a:lnTo>
                      <a:pt x="18" y="118"/>
                    </a:lnTo>
                    <a:lnTo>
                      <a:pt x="36" y="100"/>
                    </a:lnTo>
                    <a:lnTo>
                      <a:pt x="56" y="118"/>
                    </a:lnTo>
                    <a:lnTo>
                      <a:pt x="56" y="70"/>
                    </a:lnTo>
                    <a:lnTo>
                      <a:pt x="56" y="70"/>
                    </a:lnTo>
                    <a:lnTo>
                      <a:pt x="62" y="64"/>
                    </a:lnTo>
                    <a:lnTo>
                      <a:pt x="68" y="56"/>
                    </a:lnTo>
                    <a:lnTo>
                      <a:pt x="72" y="48"/>
                    </a:lnTo>
                    <a:lnTo>
                      <a:pt x="74" y="38"/>
                    </a:lnTo>
                    <a:lnTo>
                      <a:pt x="74" y="38"/>
                    </a:lnTo>
                    <a:lnTo>
                      <a:pt x="72" y="30"/>
                    </a:lnTo>
                    <a:lnTo>
                      <a:pt x="70" y="22"/>
                    </a:lnTo>
                    <a:lnTo>
                      <a:pt x="68" y="16"/>
                    </a:lnTo>
                    <a:lnTo>
                      <a:pt x="62" y="10"/>
                    </a:lnTo>
                    <a:lnTo>
                      <a:pt x="58" y="6"/>
                    </a:lnTo>
                    <a:lnTo>
                      <a:pt x="50" y="2"/>
                    </a:lnTo>
                    <a:lnTo>
                      <a:pt x="44" y="0"/>
                    </a:lnTo>
                    <a:lnTo>
                      <a:pt x="36" y="0"/>
                    </a:lnTo>
                    <a:lnTo>
                      <a:pt x="36" y="0"/>
                    </a:lnTo>
                    <a:lnTo>
                      <a:pt x="28" y="0"/>
                    </a:lnTo>
                    <a:lnTo>
                      <a:pt x="22" y="2"/>
                    </a:lnTo>
                    <a:lnTo>
                      <a:pt x="16" y="6"/>
                    </a:lnTo>
                    <a:lnTo>
                      <a:pt x="10" y="10"/>
                    </a:lnTo>
                    <a:lnTo>
                      <a:pt x="6" y="16"/>
                    </a:lnTo>
                    <a:lnTo>
                      <a:pt x="2" y="22"/>
                    </a:lnTo>
                    <a:lnTo>
                      <a:pt x="0" y="30"/>
                    </a:lnTo>
                    <a:lnTo>
                      <a:pt x="0" y="38"/>
                    </a:lnTo>
                    <a:lnTo>
                      <a:pt x="0" y="38"/>
                    </a:lnTo>
                    <a:lnTo>
                      <a:pt x="0" y="48"/>
                    </a:lnTo>
                    <a:lnTo>
                      <a:pt x="4" y="56"/>
                    </a:lnTo>
                    <a:lnTo>
                      <a:pt x="10" y="64"/>
                    </a:lnTo>
                    <a:lnTo>
                      <a:pt x="18" y="70"/>
                    </a:lnTo>
                    <a:lnTo>
                      <a:pt x="18"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80" name="Rectangle 18"/>
              <p:cNvSpPr>
                <a:spLocks noChangeArrowheads="1"/>
              </p:cNvSpPr>
              <p:nvPr/>
            </p:nvSpPr>
            <p:spPr bwMode="auto">
              <a:xfrm>
                <a:off x="7694613" y="3808413"/>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81" name="Rectangle 19"/>
              <p:cNvSpPr>
                <a:spLocks noChangeArrowheads="1"/>
              </p:cNvSpPr>
              <p:nvPr/>
            </p:nvSpPr>
            <p:spPr bwMode="auto">
              <a:xfrm>
                <a:off x="7694613" y="3878263"/>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82" name="Rectangle 20"/>
              <p:cNvSpPr>
                <a:spLocks noChangeArrowheads="1"/>
              </p:cNvSpPr>
              <p:nvPr/>
            </p:nvSpPr>
            <p:spPr bwMode="auto">
              <a:xfrm>
                <a:off x="7694613" y="3951288"/>
                <a:ext cx="180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grpSp>
        <p:grpSp>
          <p:nvGrpSpPr>
            <p:cNvPr id="66" name="Group 65"/>
            <p:cNvGrpSpPr/>
            <p:nvPr/>
          </p:nvGrpSpPr>
          <p:grpSpPr>
            <a:xfrm>
              <a:off x="4576010" y="2578029"/>
              <a:ext cx="1719157" cy="1164284"/>
              <a:chOff x="8933043" y="3080582"/>
              <a:chExt cx="1940444" cy="1314148"/>
            </a:xfrm>
          </p:grpSpPr>
          <p:sp>
            <p:nvSpPr>
              <p:cNvPr id="67" name="Freeform 12"/>
              <p:cNvSpPr>
                <a:spLocks/>
              </p:cNvSpPr>
              <p:nvPr/>
            </p:nvSpPr>
            <p:spPr bwMode="auto">
              <a:xfrm>
                <a:off x="10739663" y="3286670"/>
                <a:ext cx="133824" cy="211441"/>
              </a:xfrm>
              <a:custGeom>
                <a:avLst/>
                <a:gdLst>
                  <a:gd name="T0" fmla="*/ 102 w 107"/>
                  <a:gd name="T1" fmla="*/ 60 h 169"/>
                  <a:gd name="T2" fmla="*/ 96 w 107"/>
                  <a:gd name="T3" fmla="*/ 60 h 169"/>
                  <a:gd name="T4" fmla="*/ 101 w 107"/>
                  <a:gd name="T5" fmla="*/ 47 h 169"/>
                  <a:gd name="T6" fmla="*/ 97 w 107"/>
                  <a:gd name="T7" fmla="*/ 37 h 169"/>
                  <a:gd name="T8" fmla="*/ 94 w 107"/>
                  <a:gd name="T9" fmla="*/ 37 h 169"/>
                  <a:gd name="T10" fmla="*/ 98 w 107"/>
                  <a:gd name="T11" fmla="*/ 26 h 169"/>
                  <a:gd name="T12" fmla="*/ 93 w 107"/>
                  <a:gd name="T13" fmla="*/ 14 h 169"/>
                  <a:gd name="T14" fmla="*/ 86 w 107"/>
                  <a:gd name="T15" fmla="*/ 15 h 169"/>
                  <a:gd name="T16" fmla="*/ 86 w 107"/>
                  <a:gd name="T17" fmla="*/ 13 h 169"/>
                  <a:gd name="T18" fmla="*/ 81 w 107"/>
                  <a:gd name="T19" fmla="*/ 1 h 169"/>
                  <a:gd name="T20" fmla="*/ 69 w 107"/>
                  <a:gd name="T21" fmla="*/ 7 h 169"/>
                  <a:gd name="T22" fmla="*/ 50 w 107"/>
                  <a:gd name="T23" fmla="*/ 56 h 169"/>
                  <a:gd name="T24" fmla="*/ 44 w 107"/>
                  <a:gd name="T25" fmla="*/ 49 h 169"/>
                  <a:gd name="T26" fmla="*/ 29 w 107"/>
                  <a:gd name="T27" fmla="*/ 55 h 169"/>
                  <a:gd name="T28" fmla="*/ 28 w 107"/>
                  <a:gd name="T29" fmla="*/ 58 h 169"/>
                  <a:gd name="T30" fmla="*/ 16 w 107"/>
                  <a:gd name="T31" fmla="*/ 89 h 169"/>
                  <a:gd name="T32" fmla="*/ 7 w 107"/>
                  <a:gd name="T33" fmla="*/ 112 h 169"/>
                  <a:gd name="T34" fmla="*/ 7 w 107"/>
                  <a:gd name="T35" fmla="*/ 112 h 169"/>
                  <a:gd name="T36" fmla="*/ 29 w 107"/>
                  <a:gd name="T37" fmla="*/ 161 h 169"/>
                  <a:gd name="T38" fmla="*/ 79 w 107"/>
                  <a:gd name="T39" fmla="*/ 139 h 169"/>
                  <a:gd name="T40" fmla="*/ 79 w 107"/>
                  <a:gd name="T41" fmla="*/ 139 h 169"/>
                  <a:gd name="T42" fmla="*/ 89 w 107"/>
                  <a:gd name="T43" fmla="*/ 114 h 169"/>
                  <a:gd name="T44" fmla="*/ 99 w 107"/>
                  <a:gd name="T45" fmla="*/ 86 h 169"/>
                  <a:gd name="T46" fmla="*/ 106 w 107"/>
                  <a:gd name="T47" fmla="*/ 69 h 169"/>
                  <a:gd name="T48" fmla="*/ 102 w 107"/>
                  <a:gd name="T49" fmla="*/ 6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69">
                    <a:moveTo>
                      <a:pt x="102" y="60"/>
                    </a:moveTo>
                    <a:cubicBezTo>
                      <a:pt x="100" y="59"/>
                      <a:pt x="98" y="59"/>
                      <a:pt x="96" y="60"/>
                    </a:cubicBezTo>
                    <a:cubicBezTo>
                      <a:pt x="99" y="53"/>
                      <a:pt x="101" y="47"/>
                      <a:pt x="101" y="47"/>
                    </a:cubicBezTo>
                    <a:cubicBezTo>
                      <a:pt x="102" y="43"/>
                      <a:pt x="101" y="39"/>
                      <a:pt x="97" y="37"/>
                    </a:cubicBezTo>
                    <a:cubicBezTo>
                      <a:pt x="96" y="37"/>
                      <a:pt x="95" y="37"/>
                      <a:pt x="94" y="37"/>
                    </a:cubicBezTo>
                    <a:cubicBezTo>
                      <a:pt x="96" y="31"/>
                      <a:pt x="98" y="27"/>
                      <a:pt x="98" y="26"/>
                    </a:cubicBezTo>
                    <a:cubicBezTo>
                      <a:pt x="100" y="21"/>
                      <a:pt x="98" y="16"/>
                      <a:pt x="93" y="14"/>
                    </a:cubicBezTo>
                    <a:cubicBezTo>
                      <a:pt x="90" y="13"/>
                      <a:pt x="88" y="13"/>
                      <a:pt x="86" y="15"/>
                    </a:cubicBezTo>
                    <a:cubicBezTo>
                      <a:pt x="86" y="14"/>
                      <a:pt x="86" y="13"/>
                      <a:pt x="86" y="13"/>
                    </a:cubicBezTo>
                    <a:cubicBezTo>
                      <a:pt x="88" y="8"/>
                      <a:pt x="86" y="3"/>
                      <a:pt x="81" y="1"/>
                    </a:cubicBezTo>
                    <a:cubicBezTo>
                      <a:pt x="76" y="0"/>
                      <a:pt x="71" y="2"/>
                      <a:pt x="69" y="7"/>
                    </a:cubicBezTo>
                    <a:cubicBezTo>
                      <a:pt x="68" y="9"/>
                      <a:pt x="56" y="41"/>
                      <a:pt x="50" y="56"/>
                    </a:cubicBezTo>
                    <a:cubicBezTo>
                      <a:pt x="49" y="53"/>
                      <a:pt x="47" y="50"/>
                      <a:pt x="44" y="49"/>
                    </a:cubicBezTo>
                    <a:cubicBezTo>
                      <a:pt x="38" y="46"/>
                      <a:pt x="31" y="49"/>
                      <a:pt x="29" y="55"/>
                    </a:cubicBezTo>
                    <a:cubicBezTo>
                      <a:pt x="29" y="56"/>
                      <a:pt x="28" y="57"/>
                      <a:pt x="28" y="58"/>
                    </a:cubicBezTo>
                    <a:cubicBezTo>
                      <a:pt x="25" y="67"/>
                      <a:pt x="17" y="86"/>
                      <a:pt x="16" y="89"/>
                    </a:cubicBezTo>
                    <a:cubicBezTo>
                      <a:pt x="7" y="112"/>
                      <a:pt x="7" y="112"/>
                      <a:pt x="7" y="112"/>
                    </a:cubicBezTo>
                    <a:cubicBezTo>
                      <a:pt x="7" y="112"/>
                      <a:pt x="7" y="112"/>
                      <a:pt x="7" y="112"/>
                    </a:cubicBezTo>
                    <a:cubicBezTo>
                      <a:pt x="0" y="132"/>
                      <a:pt x="10" y="154"/>
                      <a:pt x="29" y="161"/>
                    </a:cubicBezTo>
                    <a:cubicBezTo>
                      <a:pt x="49" y="169"/>
                      <a:pt x="71" y="159"/>
                      <a:pt x="79" y="139"/>
                    </a:cubicBezTo>
                    <a:cubicBezTo>
                      <a:pt x="79" y="139"/>
                      <a:pt x="79" y="139"/>
                      <a:pt x="79" y="139"/>
                    </a:cubicBezTo>
                    <a:cubicBezTo>
                      <a:pt x="89" y="114"/>
                      <a:pt x="89" y="114"/>
                      <a:pt x="89" y="114"/>
                    </a:cubicBezTo>
                    <a:cubicBezTo>
                      <a:pt x="89" y="113"/>
                      <a:pt x="95" y="98"/>
                      <a:pt x="99" y="86"/>
                    </a:cubicBezTo>
                    <a:cubicBezTo>
                      <a:pt x="103" y="77"/>
                      <a:pt x="106" y="70"/>
                      <a:pt x="106" y="69"/>
                    </a:cubicBezTo>
                    <a:cubicBezTo>
                      <a:pt x="107" y="65"/>
                      <a:pt x="105" y="61"/>
                      <a:pt x="102" y="6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68" name="Freeform 13"/>
              <p:cNvSpPr>
                <a:spLocks/>
              </p:cNvSpPr>
              <p:nvPr/>
            </p:nvSpPr>
            <p:spPr bwMode="auto">
              <a:xfrm>
                <a:off x="8933043" y="3286670"/>
                <a:ext cx="136500" cy="211441"/>
              </a:xfrm>
              <a:custGeom>
                <a:avLst/>
                <a:gdLst>
                  <a:gd name="T0" fmla="*/ 5 w 107"/>
                  <a:gd name="T1" fmla="*/ 60 h 169"/>
                  <a:gd name="T2" fmla="*/ 11 w 107"/>
                  <a:gd name="T3" fmla="*/ 60 h 169"/>
                  <a:gd name="T4" fmla="*/ 6 w 107"/>
                  <a:gd name="T5" fmla="*/ 47 h 169"/>
                  <a:gd name="T6" fmla="*/ 10 w 107"/>
                  <a:gd name="T7" fmla="*/ 37 h 169"/>
                  <a:gd name="T8" fmla="*/ 13 w 107"/>
                  <a:gd name="T9" fmla="*/ 37 h 169"/>
                  <a:gd name="T10" fmla="*/ 9 w 107"/>
                  <a:gd name="T11" fmla="*/ 26 h 169"/>
                  <a:gd name="T12" fmla="*/ 14 w 107"/>
                  <a:gd name="T13" fmla="*/ 14 h 169"/>
                  <a:gd name="T14" fmla="*/ 21 w 107"/>
                  <a:gd name="T15" fmla="*/ 15 h 169"/>
                  <a:gd name="T16" fmla="*/ 21 w 107"/>
                  <a:gd name="T17" fmla="*/ 13 h 169"/>
                  <a:gd name="T18" fmla="*/ 26 w 107"/>
                  <a:gd name="T19" fmla="*/ 1 h 169"/>
                  <a:gd name="T20" fmla="*/ 38 w 107"/>
                  <a:gd name="T21" fmla="*/ 7 h 169"/>
                  <a:gd name="T22" fmla="*/ 57 w 107"/>
                  <a:gd name="T23" fmla="*/ 56 h 169"/>
                  <a:gd name="T24" fmla="*/ 63 w 107"/>
                  <a:gd name="T25" fmla="*/ 49 h 169"/>
                  <a:gd name="T26" fmla="*/ 78 w 107"/>
                  <a:gd name="T27" fmla="*/ 55 h 169"/>
                  <a:gd name="T28" fmla="*/ 79 w 107"/>
                  <a:gd name="T29" fmla="*/ 58 h 169"/>
                  <a:gd name="T30" fmla="*/ 91 w 107"/>
                  <a:gd name="T31" fmla="*/ 89 h 169"/>
                  <a:gd name="T32" fmla="*/ 100 w 107"/>
                  <a:gd name="T33" fmla="*/ 112 h 169"/>
                  <a:gd name="T34" fmla="*/ 100 w 107"/>
                  <a:gd name="T35" fmla="*/ 112 h 169"/>
                  <a:gd name="T36" fmla="*/ 78 w 107"/>
                  <a:gd name="T37" fmla="*/ 161 h 169"/>
                  <a:gd name="T38" fmla="*/ 28 w 107"/>
                  <a:gd name="T39" fmla="*/ 139 h 169"/>
                  <a:gd name="T40" fmla="*/ 28 w 107"/>
                  <a:gd name="T41" fmla="*/ 139 h 169"/>
                  <a:gd name="T42" fmla="*/ 18 w 107"/>
                  <a:gd name="T43" fmla="*/ 114 h 169"/>
                  <a:gd name="T44" fmla="*/ 8 w 107"/>
                  <a:gd name="T45" fmla="*/ 86 h 169"/>
                  <a:gd name="T46" fmla="*/ 1 w 107"/>
                  <a:gd name="T47" fmla="*/ 69 h 169"/>
                  <a:gd name="T48" fmla="*/ 5 w 107"/>
                  <a:gd name="T49" fmla="*/ 6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69">
                    <a:moveTo>
                      <a:pt x="5" y="60"/>
                    </a:moveTo>
                    <a:cubicBezTo>
                      <a:pt x="7" y="59"/>
                      <a:pt x="9" y="59"/>
                      <a:pt x="11" y="60"/>
                    </a:cubicBezTo>
                    <a:cubicBezTo>
                      <a:pt x="8" y="53"/>
                      <a:pt x="6" y="47"/>
                      <a:pt x="6" y="47"/>
                    </a:cubicBezTo>
                    <a:cubicBezTo>
                      <a:pt x="5" y="43"/>
                      <a:pt x="6" y="39"/>
                      <a:pt x="10" y="37"/>
                    </a:cubicBezTo>
                    <a:cubicBezTo>
                      <a:pt x="11" y="37"/>
                      <a:pt x="12" y="37"/>
                      <a:pt x="13" y="37"/>
                    </a:cubicBezTo>
                    <a:cubicBezTo>
                      <a:pt x="11" y="31"/>
                      <a:pt x="9" y="27"/>
                      <a:pt x="9" y="26"/>
                    </a:cubicBezTo>
                    <a:cubicBezTo>
                      <a:pt x="7" y="21"/>
                      <a:pt x="9" y="16"/>
                      <a:pt x="14" y="14"/>
                    </a:cubicBezTo>
                    <a:cubicBezTo>
                      <a:pt x="17" y="13"/>
                      <a:pt x="19" y="13"/>
                      <a:pt x="21" y="15"/>
                    </a:cubicBezTo>
                    <a:cubicBezTo>
                      <a:pt x="21" y="14"/>
                      <a:pt x="21" y="13"/>
                      <a:pt x="21" y="13"/>
                    </a:cubicBezTo>
                    <a:cubicBezTo>
                      <a:pt x="19" y="8"/>
                      <a:pt x="21" y="3"/>
                      <a:pt x="26" y="1"/>
                    </a:cubicBezTo>
                    <a:cubicBezTo>
                      <a:pt x="31" y="0"/>
                      <a:pt x="36" y="2"/>
                      <a:pt x="38" y="7"/>
                    </a:cubicBezTo>
                    <a:cubicBezTo>
                      <a:pt x="39" y="9"/>
                      <a:pt x="51" y="41"/>
                      <a:pt x="57" y="56"/>
                    </a:cubicBezTo>
                    <a:cubicBezTo>
                      <a:pt x="58" y="53"/>
                      <a:pt x="60" y="50"/>
                      <a:pt x="63" y="49"/>
                    </a:cubicBezTo>
                    <a:cubicBezTo>
                      <a:pt x="69" y="46"/>
                      <a:pt x="76" y="49"/>
                      <a:pt x="78" y="55"/>
                    </a:cubicBezTo>
                    <a:cubicBezTo>
                      <a:pt x="78" y="56"/>
                      <a:pt x="79" y="57"/>
                      <a:pt x="79" y="58"/>
                    </a:cubicBezTo>
                    <a:cubicBezTo>
                      <a:pt x="82" y="67"/>
                      <a:pt x="90" y="86"/>
                      <a:pt x="91" y="89"/>
                    </a:cubicBezTo>
                    <a:cubicBezTo>
                      <a:pt x="100" y="112"/>
                      <a:pt x="100" y="112"/>
                      <a:pt x="100" y="112"/>
                    </a:cubicBezTo>
                    <a:cubicBezTo>
                      <a:pt x="100" y="112"/>
                      <a:pt x="100" y="112"/>
                      <a:pt x="100" y="112"/>
                    </a:cubicBezTo>
                    <a:cubicBezTo>
                      <a:pt x="107" y="132"/>
                      <a:pt x="97" y="154"/>
                      <a:pt x="78" y="161"/>
                    </a:cubicBezTo>
                    <a:cubicBezTo>
                      <a:pt x="58" y="169"/>
                      <a:pt x="36" y="159"/>
                      <a:pt x="28" y="139"/>
                    </a:cubicBezTo>
                    <a:cubicBezTo>
                      <a:pt x="28" y="139"/>
                      <a:pt x="28" y="139"/>
                      <a:pt x="28" y="139"/>
                    </a:cubicBezTo>
                    <a:cubicBezTo>
                      <a:pt x="18" y="114"/>
                      <a:pt x="18" y="114"/>
                      <a:pt x="18" y="114"/>
                    </a:cubicBezTo>
                    <a:cubicBezTo>
                      <a:pt x="18" y="113"/>
                      <a:pt x="12" y="98"/>
                      <a:pt x="8" y="86"/>
                    </a:cubicBezTo>
                    <a:cubicBezTo>
                      <a:pt x="4" y="77"/>
                      <a:pt x="1" y="70"/>
                      <a:pt x="1" y="69"/>
                    </a:cubicBezTo>
                    <a:cubicBezTo>
                      <a:pt x="0" y="65"/>
                      <a:pt x="1" y="61"/>
                      <a:pt x="5" y="60"/>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69" name="Freeform 14"/>
              <p:cNvSpPr>
                <a:spLocks/>
              </p:cNvSpPr>
              <p:nvPr/>
            </p:nvSpPr>
            <p:spPr bwMode="auto">
              <a:xfrm>
                <a:off x="8973190" y="3436553"/>
                <a:ext cx="1862826" cy="958177"/>
              </a:xfrm>
              <a:custGeom>
                <a:avLst/>
                <a:gdLst>
                  <a:gd name="T0" fmla="*/ 1400 w 1478"/>
                  <a:gd name="T1" fmla="*/ 0 h 762"/>
                  <a:gd name="T2" fmla="*/ 1292 w 1478"/>
                  <a:gd name="T3" fmla="*/ 133 h 762"/>
                  <a:gd name="T4" fmla="*/ 1072 w 1478"/>
                  <a:gd name="T5" fmla="*/ 178 h 762"/>
                  <a:gd name="T6" fmla="*/ 898 w 1478"/>
                  <a:gd name="T7" fmla="*/ 72 h 762"/>
                  <a:gd name="T8" fmla="*/ 579 w 1478"/>
                  <a:gd name="T9" fmla="*/ 74 h 762"/>
                  <a:gd name="T10" fmla="*/ 406 w 1478"/>
                  <a:gd name="T11" fmla="*/ 178 h 762"/>
                  <a:gd name="T12" fmla="*/ 185 w 1478"/>
                  <a:gd name="T13" fmla="*/ 133 h 762"/>
                  <a:gd name="T14" fmla="*/ 78 w 1478"/>
                  <a:gd name="T15" fmla="*/ 0 h 762"/>
                  <a:gd name="T16" fmla="*/ 0 w 1478"/>
                  <a:gd name="T17" fmla="*/ 31 h 762"/>
                  <a:gd name="T18" fmla="*/ 139 w 1478"/>
                  <a:gd name="T19" fmla="*/ 203 h 762"/>
                  <a:gd name="T20" fmla="*/ 349 w 1478"/>
                  <a:gd name="T21" fmla="*/ 268 h 762"/>
                  <a:gd name="T22" fmla="*/ 422 w 1478"/>
                  <a:gd name="T23" fmla="*/ 261 h 762"/>
                  <a:gd name="T24" fmla="*/ 579 w 1478"/>
                  <a:gd name="T25" fmla="*/ 190 h 762"/>
                  <a:gd name="T26" fmla="*/ 579 w 1478"/>
                  <a:gd name="T27" fmla="*/ 762 h 762"/>
                  <a:gd name="T28" fmla="*/ 898 w 1478"/>
                  <a:gd name="T29" fmla="*/ 762 h 762"/>
                  <a:gd name="T30" fmla="*/ 898 w 1478"/>
                  <a:gd name="T31" fmla="*/ 189 h 762"/>
                  <a:gd name="T32" fmla="*/ 1128 w 1478"/>
                  <a:gd name="T33" fmla="*/ 267 h 762"/>
                  <a:gd name="T34" fmla="*/ 1339 w 1478"/>
                  <a:gd name="T35" fmla="*/ 203 h 762"/>
                  <a:gd name="T36" fmla="*/ 1478 w 1478"/>
                  <a:gd name="T37" fmla="*/ 31 h 762"/>
                  <a:gd name="T38" fmla="*/ 1400 w 1478"/>
                  <a:gd name="T39" fmla="*/ 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8" h="762">
                    <a:moveTo>
                      <a:pt x="1400" y="0"/>
                    </a:moveTo>
                    <a:cubicBezTo>
                      <a:pt x="1378" y="54"/>
                      <a:pt x="1341" y="101"/>
                      <a:pt x="1292" y="133"/>
                    </a:cubicBezTo>
                    <a:cubicBezTo>
                      <a:pt x="1227" y="177"/>
                      <a:pt x="1149" y="193"/>
                      <a:pt x="1072" y="178"/>
                    </a:cubicBezTo>
                    <a:cubicBezTo>
                      <a:pt x="1002" y="165"/>
                      <a:pt x="941" y="127"/>
                      <a:pt x="898" y="72"/>
                    </a:cubicBezTo>
                    <a:cubicBezTo>
                      <a:pt x="579" y="74"/>
                      <a:pt x="579" y="74"/>
                      <a:pt x="579" y="74"/>
                    </a:cubicBezTo>
                    <a:cubicBezTo>
                      <a:pt x="535" y="128"/>
                      <a:pt x="475" y="165"/>
                      <a:pt x="406" y="178"/>
                    </a:cubicBezTo>
                    <a:cubicBezTo>
                      <a:pt x="329" y="193"/>
                      <a:pt x="250" y="177"/>
                      <a:pt x="185" y="133"/>
                    </a:cubicBezTo>
                    <a:cubicBezTo>
                      <a:pt x="137" y="101"/>
                      <a:pt x="99" y="54"/>
                      <a:pt x="78" y="0"/>
                    </a:cubicBezTo>
                    <a:cubicBezTo>
                      <a:pt x="0" y="31"/>
                      <a:pt x="0" y="31"/>
                      <a:pt x="0" y="31"/>
                    </a:cubicBezTo>
                    <a:cubicBezTo>
                      <a:pt x="28" y="101"/>
                      <a:pt x="76" y="161"/>
                      <a:pt x="139" y="203"/>
                    </a:cubicBezTo>
                    <a:cubicBezTo>
                      <a:pt x="202" y="246"/>
                      <a:pt x="274" y="268"/>
                      <a:pt x="349" y="268"/>
                    </a:cubicBezTo>
                    <a:cubicBezTo>
                      <a:pt x="373" y="268"/>
                      <a:pt x="397" y="265"/>
                      <a:pt x="422" y="261"/>
                    </a:cubicBezTo>
                    <a:cubicBezTo>
                      <a:pt x="480" y="249"/>
                      <a:pt x="533" y="225"/>
                      <a:pt x="579" y="190"/>
                    </a:cubicBezTo>
                    <a:cubicBezTo>
                      <a:pt x="579" y="762"/>
                      <a:pt x="579" y="762"/>
                      <a:pt x="579" y="762"/>
                    </a:cubicBezTo>
                    <a:cubicBezTo>
                      <a:pt x="898" y="762"/>
                      <a:pt x="898" y="762"/>
                      <a:pt x="898" y="762"/>
                    </a:cubicBezTo>
                    <a:cubicBezTo>
                      <a:pt x="898" y="189"/>
                      <a:pt x="898" y="189"/>
                      <a:pt x="898" y="189"/>
                    </a:cubicBezTo>
                    <a:cubicBezTo>
                      <a:pt x="964" y="241"/>
                      <a:pt x="1046" y="267"/>
                      <a:pt x="1128" y="267"/>
                    </a:cubicBezTo>
                    <a:cubicBezTo>
                      <a:pt x="1201" y="267"/>
                      <a:pt x="1274" y="247"/>
                      <a:pt x="1339" y="203"/>
                    </a:cubicBezTo>
                    <a:cubicBezTo>
                      <a:pt x="1402" y="161"/>
                      <a:pt x="1450" y="101"/>
                      <a:pt x="1478" y="31"/>
                    </a:cubicBezTo>
                    <a:lnTo>
                      <a:pt x="1400" y="0"/>
                    </a:lnTo>
                    <a:close/>
                  </a:path>
                </a:pathLst>
              </a:custGeom>
              <a:solidFill>
                <a:sysClr val="window" lastClr="FFFFFF">
                  <a:lumMod val="75000"/>
                </a:sysClr>
              </a:solidFill>
              <a:ln>
                <a:noFill/>
              </a:ln>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70" name="Freeform 15"/>
              <p:cNvSpPr>
                <a:spLocks/>
              </p:cNvSpPr>
              <p:nvPr/>
            </p:nvSpPr>
            <p:spPr bwMode="auto">
              <a:xfrm>
                <a:off x="8973190" y="3436552"/>
                <a:ext cx="1862827" cy="337236"/>
              </a:xfrm>
              <a:custGeom>
                <a:avLst/>
                <a:gdLst>
                  <a:gd name="T0" fmla="*/ 1128 w 1478"/>
                  <a:gd name="T1" fmla="*/ 267 h 268"/>
                  <a:gd name="T2" fmla="*/ 1339 w 1478"/>
                  <a:gd name="T3" fmla="*/ 203 h 268"/>
                  <a:gd name="T4" fmla="*/ 1478 w 1478"/>
                  <a:gd name="T5" fmla="*/ 31 h 268"/>
                  <a:gd name="T6" fmla="*/ 1400 w 1478"/>
                  <a:gd name="T7" fmla="*/ 0 h 268"/>
                  <a:gd name="T8" fmla="*/ 1292 w 1478"/>
                  <a:gd name="T9" fmla="*/ 133 h 268"/>
                  <a:gd name="T10" fmla="*/ 1072 w 1478"/>
                  <a:gd name="T11" fmla="*/ 178 h 268"/>
                  <a:gd name="T12" fmla="*/ 898 w 1478"/>
                  <a:gd name="T13" fmla="*/ 72 h 268"/>
                  <a:gd name="T14" fmla="*/ 579 w 1478"/>
                  <a:gd name="T15" fmla="*/ 74 h 268"/>
                  <a:gd name="T16" fmla="*/ 406 w 1478"/>
                  <a:gd name="T17" fmla="*/ 178 h 268"/>
                  <a:gd name="T18" fmla="*/ 185 w 1478"/>
                  <a:gd name="T19" fmla="*/ 133 h 268"/>
                  <a:gd name="T20" fmla="*/ 78 w 1478"/>
                  <a:gd name="T21" fmla="*/ 0 h 268"/>
                  <a:gd name="T22" fmla="*/ 0 w 1478"/>
                  <a:gd name="T23" fmla="*/ 31 h 268"/>
                  <a:gd name="T24" fmla="*/ 139 w 1478"/>
                  <a:gd name="T25" fmla="*/ 203 h 268"/>
                  <a:gd name="T26" fmla="*/ 349 w 1478"/>
                  <a:gd name="T27" fmla="*/ 268 h 268"/>
                  <a:gd name="T28" fmla="*/ 422 w 1478"/>
                  <a:gd name="T29" fmla="*/ 261 h 268"/>
                  <a:gd name="T30" fmla="*/ 579 w 1478"/>
                  <a:gd name="T31" fmla="*/ 190 h 268"/>
                  <a:gd name="T32" fmla="*/ 579 w 1478"/>
                  <a:gd name="T33" fmla="*/ 199 h 268"/>
                  <a:gd name="T34" fmla="*/ 613 w 1478"/>
                  <a:gd name="T35" fmla="*/ 85 h 268"/>
                  <a:gd name="T36" fmla="*/ 643 w 1478"/>
                  <a:gd name="T37" fmla="*/ 85 h 268"/>
                  <a:gd name="T38" fmla="*/ 713 w 1478"/>
                  <a:gd name="T39" fmla="*/ 135 h 268"/>
                  <a:gd name="T40" fmla="*/ 778 w 1478"/>
                  <a:gd name="T41" fmla="*/ 85 h 268"/>
                  <a:gd name="T42" fmla="*/ 835 w 1478"/>
                  <a:gd name="T43" fmla="*/ 85 h 268"/>
                  <a:gd name="T44" fmla="*/ 913 w 1478"/>
                  <a:gd name="T45" fmla="*/ 200 h 268"/>
                  <a:gd name="T46" fmla="*/ 1128 w 1478"/>
                  <a:gd name="T47" fmla="*/ 26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8" h="268">
                    <a:moveTo>
                      <a:pt x="1128" y="267"/>
                    </a:moveTo>
                    <a:cubicBezTo>
                      <a:pt x="1201" y="267"/>
                      <a:pt x="1274" y="247"/>
                      <a:pt x="1339" y="203"/>
                    </a:cubicBezTo>
                    <a:cubicBezTo>
                      <a:pt x="1402" y="161"/>
                      <a:pt x="1450" y="101"/>
                      <a:pt x="1478" y="31"/>
                    </a:cubicBezTo>
                    <a:cubicBezTo>
                      <a:pt x="1400" y="0"/>
                      <a:pt x="1400" y="0"/>
                      <a:pt x="1400" y="0"/>
                    </a:cubicBezTo>
                    <a:cubicBezTo>
                      <a:pt x="1378" y="54"/>
                      <a:pt x="1341" y="101"/>
                      <a:pt x="1292" y="133"/>
                    </a:cubicBezTo>
                    <a:cubicBezTo>
                      <a:pt x="1227" y="177"/>
                      <a:pt x="1149" y="193"/>
                      <a:pt x="1072" y="178"/>
                    </a:cubicBezTo>
                    <a:cubicBezTo>
                      <a:pt x="1002" y="165"/>
                      <a:pt x="941" y="127"/>
                      <a:pt x="898" y="72"/>
                    </a:cubicBezTo>
                    <a:cubicBezTo>
                      <a:pt x="579" y="74"/>
                      <a:pt x="579" y="74"/>
                      <a:pt x="579" y="74"/>
                    </a:cubicBezTo>
                    <a:cubicBezTo>
                      <a:pt x="535" y="128"/>
                      <a:pt x="475" y="165"/>
                      <a:pt x="406" y="178"/>
                    </a:cubicBezTo>
                    <a:cubicBezTo>
                      <a:pt x="329" y="193"/>
                      <a:pt x="250" y="177"/>
                      <a:pt x="185" y="133"/>
                    </a:cubicBezTo>
                    <a:cubicBezTo>
                      <a:pt x="137" y="101"/>
                      <a:pt x="99" y="54"/>
                      <a:pt x="78" y="0"/>
                    </a:cubicBezTo>
                    <a:cubicBezTo>
                      <a:pt x="0" y="31"/>
                      <a:pt x="0" y="31"/>
                      <a:pt x="0" y="31"/>
                    </a:cubicBezTo>
                    <a:cubicBezTo>
                      <a:pt x="28" y="101"/>
                      <a:pt x="76" y="161"/>
                      <a:pt x="139" y="203"/>
                    </a:cubicBezTo>
                    <a:cubicBezTo>
                      <a:pt x="202" y="246"/>
                      <a:pt x="274" y="268"/>
                      <a:pt x="349" y="268"/>
                    </a:cubicBezTo>
                    <a:cubicBezTo>
                      <a:pt x="373" y="268"/>
                      <a:pt x="397" y="265"/>
                      <a:pt x="422" y="261"/>
                    </a:cubicBezTo>
                    <a:cubicBezTo>
                      <a:pt x="480" y="249"/>
                      <a:pt x="533" y="225"/>
                      <a:pt x="579" y="190"/>
                    </a:cubicBezTo>
                    <a:cubicBezTo>
                      <a:pt x="579" y="199"/>
                      <a:pt x="579" y="199"/>
                      <a:pt x="579" y="199"/>
                    </a:cubicBezTo>
                    <a:cubicBezTo>
                      <a:pt x="613" y="85"/>
                      <a:pt x="613" y="85"/>
                      <a:pt x="613" y="85"/>
                    </a:cubicBezTo>
                    <a:cubicBezTo>
                      <a:pt x="643" y="85"/>
                      <a:pt x="643" y="85"/>
                      <a:pt x="643" y="85"/>
                    </a:cubicBezTo>
                    <a:cubicBezTo>
                      <a:pt x="713" y="135"/>
                      <a:pt x="713" y="135"/>
                      <a:pt x="713" y="135"/>
                    </a:cubicBezTo>
                    <a:cubicBezTo>
                      <a:pt x="778" y="85"/>
                      <a:pt x="778" y="85"/>
                      <a:pt x="778" y="85"/>
                    </a:cubicBezTo>
                    <a:cubicBezTo>
                      <a:pt x="835" y="85"/>
                      <a:pt x="835" y="85"/>
                      <a:pt x="835" y="85"/>
                    </a:cubicBezTo>
                    <a:cubicBezTo>
                      <a:pt x="913" y="200"/>
                      <a:pt x="913" y="200"/>
                      <a:pt x="913" y="200"/>
                    </a:cubicBezTo>
                    <a:cubicBezTo>
                      <a:pt x="976" y="244"/>
                      <a:pt x="1052" y="267"/>
                      <a:pt x="1128" y="267"/>
                    </a:cubicBez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71" name="Freeform 35"/>
              <p:cNvSpPr>
                <a:spLocks/>
              </p:cNvSpPr>
              <p:nvPr/>
            </p:nvSpPr>
            <p:spPr bwMode="auto">
              <a:xfrm>
                <a:off x="9481720" y="3080582"/>
                <a:ext cx="291736" cy="291736"/>
              </a:xfrm>
              <a:custGeom>
                <a:avLst/>
                <a:gdLst>
                  <a:gd name="T0" fmla="*/ 92 w 232"/>
                  <a:gd name="T1" fmla="*/ 232 h 232"/>
                  <a:gd name="T2" fmla="*/ 139 w 232"/>
                  <a:gd name="T3" fmla="*/ 0 h 232"/>
                  <a:gd name="T4" fmla="*/ 92 w 232"/>
                  <a:gd name="T5" fmla="*/ 232 h 232"/>
                </a:gdLst>
                <a:ahLst/>
                <a:cxnLst>
                  <a:cxn ang="0">
                    <a:pos x="T0" y="T1"/>
                  </a:cxn>
                  <a:cxn ang="0">
                    <a:pos x="T2" y="T3"/>
                  </a:cxn>
                  <a:cxn ang="0">
                    <a:pos x="T4" y="T5"/>
                  </a:cxn>
                </a:cxnLst>
                <a:rect l="0" t="0" r="r" b="b"/>
                <a:pathLst>
                  <a:path w="232" h="232">
                    <a:moveTo>
                      <a:pt x="92" y="232"/>
                    </a:moveTo>
                    <a:cubicBezTo>
                      <a:pt x="92" y="232"/>
                      <a:pt x="0" y="92"/>
                      <a:pt x="139" y="0"/>
                    </a:cubicBezTo>
                    <a:cubicBezTo>
                      <a:pt x="139" y="0"/>
                      <a:pt x="232" y="139"/>
                      <a:pt x="92" y="232"/>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72" name="Freeform 36"/>
              <p:cNvSpPr>
                <a:spLocks/>
              </p:cNvSpPr>
              <p:nvPr/>
            </p:nvSpPr>
            <p:spPr bwMode="auto">
              <a:xfrm>
                <a:off x="9444250" y="3152847"/>
                <a:ext cx="278353" cy="278353"/>
              </a:xfrm>
              <a:custGeom>
                <a:avLst/>
                <a:gdLst>
                  <a:gd name="T0" fmla="*/ 153 w 220"/>
                  <a:gd name="T1" fmla="*/ 221 h 221"/>
                  <a:gd name="T2" fmla="*/ 67 w 220"/>
                  <a:gd name="T3" fmla="*/ 0 h 221"/>
                  <a:gd name="T4" fmla="*/ 153 w 220"/>
                  <a:gd name="T5" fmla="*/ 221 h 221"/>
                </a:gdLst>
                <a:ahLst/>
                <a:cxnLst>
                  <a:cxn ang="0">
                    <a:pos x="T0" y="T1"/>
                  </a:cxn>
                  <a:cxn ang="0">
                    <a:pos x="T2" y="T3"/>
                  </a:cxn>
                  <a:cxn ang="0">
                    <a:pos x="T4" y="T5"/>
                  </a:cxn>
                </a:cxnLst>
                <a:rect l="0" t="0" r="r" b="b"/>
                <a:pathLst>
                  <a:path w="220" h="221">
                    <a:moveTo>
                      <a:pt x="153" y="221"/>
                    </a:moveTo>
                    <a:cubicBezTo>
                      <a:pt x="153" y="221"/>
                      <a:pt x="0" y="153"/>
                      <a:pt x="67" y="0"/>
                    </a:cubicBezTo>
                    <a:cubicBezTo>
                      <a:pt x="67" y="0"/>
                      <a:pt x="220" y="68"/>
                      <a:pt x="153" y="221"/>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73" name="Freeform 37"/>
              <p:cNvSpPr>
                <a:spLocks/>
              </p:cNvSpPr>
              <p:nvPr/>
            </p:nvSpPr>
            <p:spPr bwMode="auto">
              <a:xfrm>
                <a:off x="9529897" y="3292023"/>
                <a:ext cx="270324" cy="283706"/>
              </a:xfrm>
              <a:custGeom>
                <a:avLst/>
                <a:gdLst>
                  <a:gd name="T0" fmla="*/ 216 w 216"/>
                  <a:gd name="T1" fmla="*/ 156 h 224"/>
                  <a:gd name="T2" fmla="*/ 0 w 216"/>
                  <a:gd name="T3" fmla="*/ 61 h 224"/>
                  <a:gd name="T4" fmla="*/ 216 w 216"/>
                  <a:gd name="T5" fmla="*/ 156 h 224"/>
                </a:gdLst>
                <a:ahLst/>
                <a:cxnLst>
                  <a:cxn ang="0">
                    <a:pos x="T0" y="T1"/>
                  </a:cxn>
                  <a:cxn ang="0">
                    <a:pos x="T2" y="T3"/>
                  </a:cxn>
                  <a:cxn ang="0">
                    <a:pos x="T4" y="T5"/>
                  </a:cxn>
                </a:cxnLst>
                <a:rect l="0" t="0" r="r" b="b"/>
                <a:pathLst>
                  <a:path w="216" h="224">
                    <a:moveTo>
                      <a:pt x="216" y="156"/>
                    </a:moveTo>
                    <a:cubicBezTo>
                      <a:pt x="206" y="160"/>
                      <a:pt x="63" y="224"/>
                      <a:pt x="0" y="61"/>
                    </a:cubicBezTo>
                    <a:cubicBezTo>
                      <a:pt x="0" y="61"/>
                      <a:pt x="156" y="0"/>
                      <a:pt x="216" y="156"/>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74" name="Freeform 38"/>
              <p:cNvSpPr>
                <a:spLocks/>
              </p:cNvSpPr>
              <p:nvPr/>
            </p:nvSpPr>
            <p:spPr bwMode="auto">
              <a:xfrm>
                <a:off x="9596809" y="3281317"/>
                <a:ext cx="222147" cy="187353"/>
              </a:xfrm>
              <a:custGeom>
                <a:avLst/>
                <a:gdLst>
                  <a:gd name="T0" fmla="*/ 83 w 83"/>
                  <a:gd name="T1" fmla="*/ 31 h 70"/>
                  <a:gd name="T2" fmla="*/ 65 w 83"/>
                  <a:gd name="T3" fmla="*/ 70 h 70"/>
                  <a:gd name="T4" fmla="*/ 0 w 83"/>
                  <a:gd name="T5" fmla="*/ 39 h 70"/>
                  <a:gd name="T6" fmla="*/ 18 w 83"/>
                  <a:gd name="T7" fmla="*/ 0 h 70"/>
                  <a:gd name="T8" fmla="*/ 83 w 83"/>
                  <a:gd name="T9" fmla="*/ 31 h 70"/>
                </a:gdLst>
                <a:ahLst/>
                <a:cxnLst>
                  <a:cxn ang="0">
                    <a:pos x="T0" y="T1"/>
                  </a:cxn>
                  <a:cxn ang="0">
                    <a:pos x="T2" y="T3"/>
                  </a:cxn>
                  <a:cxn ang="0">
                    <a:pos x="T4" y="T5"/>
                  </a:cxn>
                  <a:cxn ang="0">
                    <a:pos x="T6" y="T7"/>
                  </a:cxn>
                  <a:cxn ang="0">
                    <a:pos x="T8" y="T9"/>
                  </a:cxn>
                </a:cxnLst>
                <a:rect l="0" t="0" r="r" b="b"/>
                <a:pathLst>
                  <a:path w="83" h="70">
                    <a:moveTo>
                      <a:pt x="83" y="31"/>
                    </a:moveTo>
                    <a:lnTo>
                      <a:pt x="65" y="70"/>
                    </a:lnTo>
                    <a:lnTo>
                      <a:pt x="0" y="39"/>
                    </a:lnTo>
                    <a:lnTo>
                      <a:pt x="18" y="0"/>
                    </a:lnTo>
                    <a:lnTo>
                      <a:pt x="83" y="31"/>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75" name="Freeform 39"/>
              <p:cNvSpPr>
                <a:spLocks/>
              </p:cNvSpPr>
              <p:nvPr/>
            </p:nvSpPr>
            <p:spPr bwMode="auto">
              <a:xfrm>
                <a:off x="9626250" y="3171582"/>
                <a:ext cx="372030" cy="414853"/>
              </a:xfrm>
              <a:custGeom>
                <a:avLst/>
                <a:gdLst>
                  <a:gd name="T0" fmla="*/ 17 w 296"/>
                  <a:gd name="T1" fmla="*/ 0 h 330"/>
                  <a:gd name="T2" fmla="*/ 15 w 296"/>
                  <a:gd name="T3" fmla="*/ 73 h 330"/>
                  <a:gd name="T4" fmla="*/ 0 w 296"/>
                  <a:gd name="T5" fmla="*/ 90 h 330"/>
                  <a:gd name="T6" fmla="*/ 84 w 296"/>
                  <a:gd name="T7" fmla="*/ 125 h 330"/>
                  <a:gd name="T8" fmla="*/ 90 w 296"/>
                  <a:gd name="T9" fmla="*/ 129 h 330"/>
                  <a:gd name="T10" fmla="*/ 109 w 296"/>
                  <a:gd name="T11" fmla="*/ 146 h 330"/>
                  <a:gd name="T12" fmla="*/ 101 w 296"/>
                  <a:gd name="T13" fmla="*/ 163 h 330"/>
                  <a:gd name="T14" fmla="*/ 88 w 296"/>
                  <a:gd name="T15" fmla="*/ 155 h 330"/>
                  <a:gd name="T16" fmla="*/ 61 w 296"/>
                  <a:gd name="T17" fmla="*/ 161 h 330"/>
                  <a:gd name="T18" fmla="*/ 67 w 296"/>
                  <a:gd name="T19" fmla="*/ 189 h 330"/>
                  <a:gd name="T20" fmla="*/ 89 w 296"/>
                  <a:gd name="T21" fmla="*/ 203 h 330"/>
                  <a:gd name="T22" fmla="*/ 122 w 296"/>
                  <a:gd name="T23" fmla="*/ 223 h 330"/>
                  <a:gd name="T24" fmla="*/ 132 w 296"/>
                  <a:gd name="T25" fmla="*/ 291 h 330"/>
                  <a:gd name="T26" fmla="*/ 201 w 296"/>
                  <a:gd name="T27" fmla="*/ 330 h 330"/>
                  <a:gd name="T28" fmla="*/ 248 w 296"/>
                  <a:gd name="T29" fmla="*/ 205 h 330"/>
                  <a:gd name="T30" fmla="*/ 282 w 296"/>
                  <a:gd name="T31" fmla="*/ 176 h 330"/>
                  <a:gd name="T32" fmla="*/ 296 w 296"/>
                  <a:gd name="T33" fmla="*/ 153 h 330"/>
                  <a:gd name="T34" fmla="*/ 208 w 296"/>
                  <a:gd name="T35" fmla="*/ 89 h 330"/>
                  <a:gd name="T36" fmla="*/ 223 w 296"/>
                  <a:gd name="T37" fmla="*/ 64 h 330"/>
                  <a:gd name="T38" fmla="*/ 17 w 296"/>
                  <a:gd name="T39"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6" h="330">
                    <a:moveTo>
                      <a:pt x="17" y="0"/>
                    </a:moveTo>
                    <a:cubicBezTo>
                      <a:pt x="30" y="20"/>
                      <a:pt x="30" y="48"/>
                      <a:pt x="15" y="73"/>
                    </a:cubicBezTo>
                    <a:cubicBezTo>
                      <a:pt x="10" y="79"/>
                      <a:pt x="6" y="85"/>
                      <a:pt x="0" y="90"/>
                    </a:cubicBezTo>
                    <a:cubicBezTo>
                      <a:pt x="27" y="95"/>
                      <a:pt x="56" y="107"/>
                      <a:pt x="84" y="125"/>
                    </a:cubicBezTo>
                    <a:cubicBezTo>
                      <a:pt x="86" y="126"/>
                      <a:pt x="88" y="127"/>
                      <a:pt x="90" y="129"/>
                    </a:cubicBezTo>
                    <a:cubicBezTo>
                      <a:pt x="101" y="139"/>
                      <a:pt x="109" y="146"/>
                      <a:pt x="109" y="146"/>
                    </a:cubicBezTo>
                    <a:cubicBezTo>
                      <a:pt x="106" y="152"/>
                      <a:pt x="104" y="158"/>
                      <a:pt x="101" y="163"/>
                    </a:cubicBezTo>
                    <a:cubicBezTo>
                      <a:pt x="96" y="160"/>
                      <a:pt x="91" y="156"/>
                      <a:pt x="88" y="155"/>
                    </a:cubicBezTo>
                    <a:cubicBezTo>
                      <a:pt x="79" y="149"/>
                      <a:pt x="67" y="152"/>
                      <a:pt x="61" y="161"/>
                    </a:cubicBezTo>
                    <a:cubicBezTo>
                      <a:pt x="55" y="171"/>
                      <a:pt x="58" y="183"/>
                      <a:pt x="67" y="189"/>
                    </a:cubicBezTo>
                    <a:cubicBezTo>
                      <a:pt x="71" y="191"/>
                      <a:pt x="85" y="200"/>
                      <a:pt x="89" y="203"/>
                    </a:cubicBezTo>
                    <a:cubicBezTo>
                      <a:pt x="90" y="203"/>
                      <a:pt x="122" y="223"/>
                      <a:pt x="122" y="223"/>
                    </a:cubicBezTo>
                    <a:cubicBezTo>
                      <a:pt x="122" y="239"/>
                      <a:pt x="132" y="291"/>
                      <a:pt x="132" y="291"/>
                    </a:cubicBezTo>
                    <a:cubicBezTo>
                      <a:pt x="201" y="330"/>
                      <a:pt x="201" y="330"/>
                      <a:pt x="201" y="330"/>
                    </a:cubicBezTo>
                    <a:cubicBezTo>
                      <a:pt x="248" y="205"/>
                      <a:pt x="248" y="205"/>
                      <a:pt x="248" y="205"/>
                    </a:cubicBezTo>
                    <a:cubicBezTo>
                      <a:pt x="260" y="195"/>
                      <a:pt x="273" y="191"/>
                      <a:pt x="282" y="176"/>
                    </a:cubicBezTo>
                    <a:cubicBezTo>
                      <a:pt x="287" y="168"/>
                      <a:pt x="293" y="162"/>
                      <a:pt x="296" y="153"/>
                    </a:cubicBezTo>
                    <a:cubicBezTo>
                      <a:pt x="208" y="89"/>
                      <a:pt x="208" y="89"/>
                      <a:pt x="208" y="89"/>
                    </a:cubicBezTo>
                    <a:cubicBezTo>
                      <a:pt x="223" y="64"/>
                      <a:pt x="223" y="64"/>
                      <a:pt x="223" y="64"/>
                    </a:cubicBezTo>
                    <a:lnTo>
                      <a:pt x="17" y="0"/>
                    </a:ln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76" name="Freeform 40"/>
              <p:cNvSpPr>
                <a:spLocks/>
              </p:cNvSpPr>
              <p:nvPr/>
            </p:nvSpPr>
            <p:spPr bwMode="auto">
              <a:xfrm>
                <a:off x="9778809" y="3259906"/>
                <a:ext cx="18735" cy="18735"/>
              </a:xfrm>
              <a:custGeom>
                <a:avLst/>
                <a:gdLst>
                  <a:gd name="T0" fmla="*/ 11 w 15"/>
                  <a:gd name="T1" fmla="*/ 2 h 16"/>
                  <a:gd name="T2" fmla="*/ 13 w 15"/>
                  <a:gd name="T3" fmla="*/ 12 h 16"/>
                  <a:gd name="T4" fmla="*/ 4 w 15"/>
                  <a:gd name="T5" fmla="*/ 14 h 16"/>
                  <a:gd name="T6" fmla="*/ 2 w 15"/>
                  <a:gd name="T7" fmla="*/ 5 h 16"/>
                  <a:gd name="T8" fmla="*/ 11 w 15"/>
                  <a:gd name="T9" fmla="*/ 2 h 16"/>
                </a:gdLst>
                <a:ahLst/>
                <a:cxnLst>
                  <a:cxn ang="0">
                    <a:pos x="T0" y="T1"/>
                  </a:cxn>
                  <a:cxn ang="0">
                    <a:pos x="T2" y="T3"/>
                  </a:cxn>
                  <a:cxn ang="0">
                    <a:pos x="T4" y="T5"/>
                  </a:cxn>
                  <a:cxn ang="0">
                    <a:pos x="T6" y="T7"/>
                  </a:cxn>
                  <a:cxn ang="0">
                    <a:pos x="T8" y="T9"/>
                  </a:cxn>
                </a:cxnLst>
                <a:rect l="0" t="0" r="r" b="b"/>
                <a:pathLst>
                  <a:path w="15" h="16">
                    <a:moveTo>
                      <a:pt x="11" y="2"/>
                    </a:moveTo>
                    <a:cubicBezTo>
                      <a:pt x="14" y="4"/>
                      <a:pt x="15" y="9"/>
                      <a:pt x="13" y="12"/>
                    </a:cubicBezTo>
                    <a:cubicBezTo>
                      <a:pt x="11" y="15"/>
                      <a:pt x="7" y="16"/>
                      <a:pt x="4" y="14"/>
                    </a:cubicBezTo>
                    <a:cubicBezTo>
                      <a:pt x="1" y="12"/>
                      <a:pt x="0" y="8"/>
                      <a:pt x="2" y="5"/>
                    </a:cubicBezTo>
                    <a:cubicBezTo>
                      <a:pt x="4" y="1"/>
                      <a:pt x="8" y="0"/>
                      <a:pt x="11" y="2"/>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sp>
            <p:nvSpPr>
              <p:cNvPr id="77" name="Freeform 41"/>
              <p:cNvSpPr>
                <a:spLocks/>
              </p:cNvSpPr>
              <p:nvPr/>
            </p:nvSpPr>
            <p:spPr bwMode="auto">
              <a:xfrm>
                <a:off x="9816280" y="3356259"/>
                <a:ext cx="179324" cy="230177"/>
              </a:xfrm>
              <a:custGeom>
                <a:avLst/>
                <a:gdLst>
                  <a:gd name="T0" fmla="*/ 130 w 142"/>
                  <a:gd name="T1" fmla="*/ 0 h 184"/>
                  <a:gd name="T2" fmla="*/ 46 w 142"/>
                  <a:gd name="T3" fmla="*/ 69 h 184"/>
                  <a:gd name="T4" fmla="*/ 0 w 142"/>
                  <a:gd name="T5" fmla="*/ 59 h 184"/>
                  <a:gd name="T6" fmla="*/ 26 w 142"/>
                  <a:gd name="T7" fmla="*/ 171 h 184"/>
                  <a:gd name="T8" fmla="*/ 50 w 142"/>
                  <a:gd name="T9" fmla="*/ 184 h 184"/>
                  <a:gd name="T10" fmla="*/ 103 w 142"/>
                  <a:gd name="T11" fmla="*/ 137 h 184"/>
                  <a:gd name="T12" fmla="*/ 99 w 142"/>
                  <a:gd name="T13" fmla="*/ 75 h 184"/>
                  <a:gd name="T14" fmla="*/ 128 w 142"/>
                  <a:gd name="T15" fmla="*/ 38 h 184"/>
                  <a:gd name="T16" fmla="*/ 129 w 142"/>
                  <a:gd name="T17" fmla="*/ 33 h 184"/>
                  <a:gd name="T18" fmla="*/ 132 w 142"/>
                  <a:gd name="T19" fmla="*/ 31 h 184"/>
                  <a:gd name="T20" fmla="*/ 142 w 142"/>
                  <a:gd name="T21" fmla="*/ 7 h 184"/>
                  <a:gd name="T22" fmla="*/ 130 w 142"/>
                  <a:gd name="T2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184">
                    <a:moveTo>
                      <a:pt x="130" y="0"/>
                    </a:moveTo>
                    <a:cubicBezTo>
                      <a:pt x="46" y="69"/>
                      <a:pt x="46" y="69"/>
                      <a:pt x="46" y="69"/>
                    </a:cubicBezTo>
                    <a:cubicBezTo>
                      <a:pt x="0" y="59"/>
                      <a:pt x="0" y="59"/>
                      <a:pt x="0" y="59"/>
                    </a:cubicBezTo>
                    <a:cubicBezTo>
                      <a:pt x="26" y="171"/>
                      <a:pt x="26" y="171"/>
                      <a:pt x="26" y="171"/>
                    </a:cubicBezTo>
                    <a:cubicBezTo>
                      <a:pt x="50" y="184"/>
                      <a:pt x="50" y="184"/>
                      <a:pt x="50" y="184"/>
                    </a:cubicBezTo>
                    <a:cubicBezTo>
                      <a:pt x="103" y="137"/>
                      <a:pt x="103" y="137"/>
                      <a:pt x="103" y="137"/>
                    </a:cubicBezTo>
                    <a:cubicBezTo>
                      <a:pt x="99" y="75"/>
                      <a:pt x="99" y="75"/>
                      <a:pt x="99" y="75"/>
                    </a:cubicBezTo>
                    <a:cubicBezTo>
                      <a:pt x="110" y="64"/>
                      <a:pt x="120" y="52"/>
                      <a:pt x="128" y="38"/>
                    </a:cubicBezTo>
                    <a:cubicBezTo>
                      <a:pt x="128" y="36"/>
                      <a:pt x="128" y="35"/>
                      <a:pt x="129" y="33"/>
                    </a:cubicBezTo>
                    <a:cubicBezTo>
                      <a:pt x="130" y="32"/>
                      <a:pt x="131" y="32"/>
                      <a:pt x="132" y="31"/>
                    </a:cubicBezTo>
                    <a:cubicBezTo>
                      <a:pt x="136" y="23"/>
                      <a:pt x="139" y="15"/>
                      <a:pt x="142" y="7"/>
                    </a:cubicBezTo>
                    <a:lnTo>
                      <a:pt x="13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56444" eaLnBrk="1" fontAlgn="auto" latinLnBrk="0" hangingPunct="1">
                  <a:lnSpc>
                    <a:spcPct val="100000"/>
                  </a:lnSpc>
                  <a:spcBef>
                    <a:spcPts val="0"/>
                  </a:spcBef>
                  <a:spcAft>
                    <a:spcPts val="0"/>
                  </a:spcAft>
                  <a:buClrTx/>
                  <a:buSzTx/>
                  <a:buFontTx/>
                  <a:buNone/>
                  <a:tabLst/>
                  <a:defRPr/>
                </a:pPr>
                <a:endParaRPr kumimoji="0" lang="en-US" sz="1883" b="0" i="0" u="none" strike="noStrike" kern="0" cap="none" spc="0" normalizeH="0" baseline="0" noProof="0">
                  <a:ln>
                    <a:noFill/>
                  </a:ln>
                  <a:solidFill>
                    <a:prstClr val="white"/>
                  </a:solidFill>
                  <a:effectLst/>
                  <a:uLnTx/>
                  <a:uFillTx/>
                </a:endParaRPr>
              </a:p>
            </p:txBody>
          </p:sp>
        </p:grpSp>
      </p:grpSp>
    </p:spTree>
    <p:extLst>
      <p:ext uri="{BB962C8B-B14F-4D97-AF65-F5344CB8AC3E}">
        <p14:creationId xmlns:p14="http://schemas.microsoft.com/office/powerpoint/2010/main" val="16373710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2C6"/>
                </a:solidFill>
              </a:defRPr>
            </a:lvl1pPr>
          </a:lstStyle>
          <a:p>
            <a:r>
              <a:rPr lang="en-US"/>
              <a:t>Click to edit Master title style</a:t>
            </a:r>
          </a:p>
        </p:txBody>
      </p:sp>
      <p:pic>
        <p:nvPicPr>
          <p:cNvPr id="5" name="Picture 4"/>
          <p:cNvPicPr>
            <a:picLocks noChangeAspect="1"/>
          </p:cNvPicPr>
          <p:nvPr/>
        </p:nvPicPr>
        <p:blipFill>
          <a:blip r:embed="rId2"/>
          <a:stretch>
            <a:fillRect/>
          </a:stretch>
        </p:blipFill>
        <p:spPr>
          <a:xfrm>
            <a:off x="4610703" y="5782138"/>
            <a:ext cx="7056143" cy="1075862"/>
          </a:xfrm>
          <a:prstGeom prst="rect">
            <a:avLst/>
          </a:prstGeom>
        </p:spPr>
      </p:pic>
    </p:spTree>
    <p:extLst>
      <p:ext uri="{BB962C8B-B14F-4D97-AF65-F5344CB8AC3E}">
        <p14:creationId xmlns:p14="http://schemas.microsoft.com/office/powerpoint/2010/main" val="210541346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78D7"/>
                </a:solidFill>
              </a:defRPr>
            </a:lvl1pPr>
          </a:lstStyle>
          <a:p>
            <a:r>
              <a:rPr lang="en-US"/>
              <a:t>Click to edit Master title style</a:t>
            </a:r>
          </a:p>
        </p:txBody>
      </p:sp>
      <p:sp>
        <p:nvSpPr>
          <p:cNvPr id="6" name="Text Placeholder 5"/>
          <p:cNvSpPr>
            <a:spLocks noGrp="1"/>
          </p:cNvSpPr>
          <p:nvPr>
            <p:ph type="body" sz="quarter" idx="10"/>
          </p:nvPr>
        </p:nvSpPr>
        <p:spPr>
          <a:xfrm>
            <a:off x="358570" y="1344828"/>
            <a:ext cx="11474238" cy="2003747"/>
          </a:xfrm>
        </p:spPr>
        <p:txBody>
          <a:bodyPr>
            <a:spAutoFit/>
          </a:bodyPr>
          <a:lstStyle>
            <a:lvl1pPr marL="0" indent="0">
              <a:spcBef>
                <a:spcPts val="588"/>
              </a:spcBef>
              <a:buNone/>
              <a:defRPr sz="2745" spc="-29" baseline="0">
                <a:solidFill>
                  <a:srgbClr val="0072C6"/>
                </a:solidFill>
                <a:latin typeface="+mj-lt"/>
              </a:defRPr>
            </a:lvl1pPr>
            <a:lvl2pPr marL="0" indent="0">
              <a:spcBef>
                <a:spcPts val="588"/>
              </a:spcBef>
              <a:buFontTx/>
              <a:buNone/>
              <a:defRPr sz="1961"/>
            </a:lvl2pPr>
            <a:lvl3pPr marL="224097" indent="0">
              <a:spcBef>
                <a:spcPts val="588"/>
              </a:spcBef>
              <a:buNone/>
              <a:defRPr/>
            </a:lvl3pPr>
            <a:lvl4pPr marL="448193" indent="0">
              <a:spcBef>
                <a:spcPts val="588"/>
              </a:spcBef>
              <a:buNone/>
              <a:defRPr/>
            </a:lvl4pPr>
            <a:lvl5pPr marL="672290" indent="0">
              <a:spcBef>
                <a:spcPts val="588"/>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07999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7B557-BA59-4698-9009-F3FE421760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B2FE2F-EF02-4389-A55A-BE857DA913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A29BE7-F567-4BDF-9199-E6702D8D0B4D}"/>
              </a:ext>
            </a:extLst>
          </p:cNvPr>
          <p:cNvSpPr>
            <a:spLocks noGrp="1"/>
          </p:cNvSpPr>
          <p:nvPr>
            <p:ph type="dt" sz="half" idx="10"/>
          </p:nvPr>
        </p:nvSpPr>
        <p:spPr/>
        <p:txBody>
          <a:bodyPr/>
          <a:lstStyle/>
          <a:p>
            <a:fld id="{DAB12EC4-D5B5-4639-B49C-639189BE8223}" type="datetimeFigureOut">
              <a:rPr lang="en-US" smtClean="0"/>
              <a:t>2/17/22</a:t>
            </a:fld>
            <a:endParaRPr lang="en-US"/>
          </a:p>
        </p:txBody>
      </p:sp>
      <p:sp>
        <p:nvSpPr>
          <p:cNvPr id="5" name="Footer Placeholder 4">
            <a:extLst>
              <a:ext uri="{FF2B5EF4-FFF2-40B4-BE49-F238E27FC236}">
                <a16:creationId xmlns:a16="http://schemas.microsoft.com/office/drawing/2014/main" id="{17EEFF8E-BD49-436A-89C6-F9E4C342DB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C51F7-6760-4205-ADD0-D1682BB1AE42}"/>
              </a:ext>
            </a:extLst>
          </p:cNvPr>
          <p:cNvSpPr>
            <a:spLocks noGrp="1"/>
          </p:cNvSpPr>
          <p:nvPr>
            <p:ph type="sldNum" sz="quarter" idx="12"/>
          </p:nvPr>
        </p:nvSpPr>
        <p:spPr/>
        <p:txBody>
          <a:bodyPr/>
          <a:lstStyle/>
          <a:p>
            <a:fld id="{E3BD0F34-86A0-42A1-9572-E5B25823EC96}" type="slidenum">
              <a:rPr lang="en-US" smtClean="0"/>
              <a:t>‹#›</a:t>
            </a:fld>
            <a:endParaRPr lang="en-US"/>
          </a:p>
        </p:txBody>
      </p:sp>
    </p:spTree>
    <p:extLst>
      <p:ext uri="{BB962C8B-B14F-4D97-AF65-F5344CB8AC3E}">
        <p14:creationId xmlns:p14="http://schemas.microsoft.com/office/powerpoint/2010/main" val="3793865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358570" y="1344828"/>
            <a:ext cx="11474238" cy="2003747"/>
          </a:xfrm>
        </p:spPr>
        <p:txBody>
          <a:bodyPr>
            <a:spAutoFit/>
          </a:bodyPr>
          <a:lstStyle>
            <a:lvl1pPr marL="0" indent="0">
              <a:spcBef>
                <a:spcPts val="588"/>
              </a:spcBef>
              <a:buNone/>
              <a:defRPr sz="2745" spc="-29" baseline="0">
                <a:solidFill>
                  <a:srgbClr val="0072C6"/>
                </a:solidFill>
                <a:latin typeface="+mj-lt"/>
              </a:defRPr>
            </a:lvl1pPr>
            <a:lvl2pPr marL="224097" indent="-224097">
              <a:spcBef>
                <a:spcPts val="588"/>
              </a:spcBef>
              <a:buFont typeface="Arial" charset="0"/>
              <a:buChar char="•"/>
              <a:defRPr sz="1961"/>
            </a:lvl2pPr>
            <a:lvl3pPr marL="448193" indent="-224097">
              <a:spcBef>
                <a:spcPts val="588"/>
              </a:spcBef>
              <a:buFont typeface="Arial" charset="0"/>
              <a:buChar char="•"/>
              <a:defRPr/>
            </a:lvl3pPr>
            <a:lvl4pPr marL="672290" indent="-224097">
              <a:spcBef>
                <a:spcPts val="588"/>
              </a:spcBef>
              <a:buFont typeface="Arial" charset="0"/>
              <a:buChar char="•"/>
              <a:defRPr/>
            </a:lvl4pPr>
            <a:lvl5pPr marL="896386" indent="-224097">
              <a:spcBef>
                <a:spcPts val="588"/>
              </a:spcBef>
              <a:buFont typeface="Arial"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020785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58570" y="1255173"/>
            <a:ext cx="11474238" cy="1840792"/>
          </a:xfrm>
        </p:spPr>
        <p:txBody>
          <a:bodyPr>
            <a:spAutoFit/>
          </a:bodyPr>
          <a:lstStyle>
            <a:lvl1pPr>
              <a:spcBef>
                <a:spcPts val="588"/>
              </a:spcBef>
              <a:defRPr sz="1961"/>
            </a:lvl1pPr>
            <a:lvl2pPr>
              <a:spcBef>
                <a:spcPts val="588"/>
              </a:spcBef>
              <a:defRPr sz="1961"/>
            </a:lvl2pPr>
            <a:lvl3pPr>
              <a:spcBef>
                <a:spcPts val="588"/>
              </a:spcBef>
              <a:defRPr sz="1961"/>
            </a:lvl3pPr>
            <a:lvl4pPr>
              <a:spcBef>
                <a:spcPts val="588"/>
              </a:spcBef>
              <a:defRPr sz="1961"/>
            </a:lvl4pPr>
            <a:lvl5pPr>
              <a:spcBef>
                <a:spcPts val="588"/>
              </a:spcBef>
              <a:defRPr sz="196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148666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lumn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358569" y="1344828"/>
            <a:ext cx="5557834" cy="2003747"/>
          </a:xfrm>
        </p:spPr>
        <p:txBody>
          <a:bodyPr wrap="square">
            <a:spAutoFit/>
          </a:bodyPr>
          <a:lstStyle>
            <a:lvl1pPr marL="0" indent="0">
              <a:spcBef>
                <a:spcPts val="588"/>
              </a:spcBef>
              <a:buClr>
                <a:schemeClr val="tx1"/>
              </a:buClr>
              <a:buFont typeface="Wingdings" pitchFamily="2" charset="2"/>
              <a:buNone/>
              <a:defRPr sz="2745" spc="-29" baseline="0">
                <a:solidFill>
                  <a:srgbClr val="0072C6"/>
                </a:solidFill>
                <a:latin typeface="+mj-lt"/>
              </a:defRPr>
            </a:lvl1pPr>
            <a:lvl2pPr marL="0" indent="0">
              <a:spcBef>
                <a:spcPts val="588"/>
              </a:spcBef>
              <a:buNone/>
              <a:defRPr sz="1961"/>
            </a:lvl2pPr>
            <a:lvl3pPr marL="227209" indent="0">
              <a:spcBef>
                <a:spcPts val="588"/>
              </a:spcBef>
              <a:buNone/>
              <a:tabLst/>
              <a:defRPr sz="1961"/>
            </a:lvl3pPr>
            <a:lvl4pPr marL="451306" indent="0">
              <a:spcBef>
                <a:spcPts val="588"/>
              </a:spcBef>
              <a:buNone/>
              <a:defRPr/>
            </a:lvl4pPr>
            <a:lvl5pPr marL="672290" indent="0">
              <a:spcBef>
                <a:spcPts val="588"/>
              </a:spcBef>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274974" y="1344828"/>
            <a:ext cx="5557834" cy="2003747"/>
          </a:xfrm>
        </p:spPr>
        <p:txBody>
          <a:bodyPr wrap="square">
            <a:spAutoFit/>
          </a:bodyPr>
          <a:lstStyle>
            <a:lvl1pPr marL="0" indent="0">
              <a:spcBef>
                <a:spcPts val="588"/>
              </a:spcBef>
              <a:buClr>
                <a:schemeClr val="tx1"/>
              </a:buClr>
              <a:buFont typeface="Wingdings" pitchFamily="2" charset="2"/>
              <a:buNone/>
              <a:defRPr sz="2745" spc="-29" baseline="0">
                <a:solidFill>
                  <a:srgbClr val="0072C6"/>
                </a:solidFill>
                <a:latin typeface="+mj-lt"/>
              </a:defRPr>
            </a:lvl1pPr>
            <a:lvl2pPr marL="0" indent="0">
              <a:spcBef>
                <a:spcPts val="588"/>
              </a:spcBef>
              <a:buNone/>
              <a:defRPr sz="1961"/>
            </a:lvl2pPr>
            <a:lvl3pPr marL="227209" indent="0">
              <a:spcBef>
                <a:spcPts val="588"/>
              </a:spcBef>
              <a:buNone/>
              <a:tabLst/>
              <a:defRPr sz="1961"/>
            </a:lvl3pPr>
            <a:lvl4pPr marL="451306" indent="0">
              <a:spcBef>
                <a:spcPts val="588"/>
              </a:spcBef>
              <a:buNone/>
              <a:defRPr/>
            </a:lvl4pPr>
            <a:lvl5pPr marL="672290" indent="0">
              <a:spcBef>
                <a:spcPts val="588"/>
              </a:spcBef>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35378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358570" y="1344828"/>
            <a:ext cx="5557834" cy="2003747"/>
          </a:xfrm>
        </p:spPr>
        <p:txBody>
          <a:bodyPr wrap="square">
            <a:spAutoFit/>
          </a:bodyPr>
          <a:lstStyle>
            <a:lvl1pPr marL="0" indent="0">
              <a:spcBef>
                <a:spcPts val="588"/>
              </a:spcBef>
              <a:buClr>
                <a:schemeClr val="tx2"/>
              </a:buClr>
              <a:buFont typeface="Arial" pitchFamily="34" charset="0"/>
              <a:buNone/>
              <a:defRPr sz="2745" spc="-29" baseline="0">
                <a:solidFill>
                  <a:srgbClr val="0072C6"/>
                </a:solidFill>
                <a:latin typeface="+mj-lt"/>
              </a:defRPr>
            </a:lvl1pPr>
            <a:lvl2pPr marL="224097" indent="-224097">
              <a:spcBef>
                <a:spcPts val="588"/>
              </a:spcBef>
              <a:defRPr sz="1961"/>
            </a:lvl2pPr>
            <a:lvl3pPr marL="448193" indent="-224097">
              <a:spcBef>
                <a:spcPts val="588"/>
              </a:spcBef>
              <a:tabLst/>
              <a:defRPr sz="1961"/>
            </a:lvl3pPr>
            <a:lvl4pPr marL="672290" indent="-224097">
              <a:spcBef>
                <a:spcPts val="588"/>
              </a:spcBef>
              <a:defRPr sz="1961"/>
            </a:lvl4pPr>
            <a:lvl5pPr marL="896386" indent="-224097">
              <a:spcBef>
                <a:spcPts val="588"/>
              </a:spcBef>
              <a:tabLst/>
              <a:defRPr sz="196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274974" y="1344828"/>
            <a:ext cx="5557834" cy="2003747"/>
          </a:xfrm>
        </p:spPr>
        <p:txBody>
          <a:bodyPr wrap="square">
            <a:spAutoFit/>
          </a:bodyPr>
          <a:lstStyle>
            <a:lvl1pPr marL="0" indent="0">
              <a:spcBef>
                <a:spcPts val="588"/>
              </a:spcBef>
              <a:buClr>
                <a:schemeClr val="tx2"/>
              </a:buClr>
              <a:buFont typeface="Arial" pitchFamily="34" charset="0"/>
              <a:buNone/>
              <a:defRPr sz="2745" spc="-29" baseline="0">
                <a:solidFill>
                  <a:srgbClr val="0072C6"/>
                </a:solidFill>
                <a:latin typeface="+mj-lt"/>
              </a:defRPr>
            </a:lvl1pPr>
            <a:lvl2pPr marL="224097" indent="-224097">
              <a:spcBef>
                <a:spcPts val="588"/>
              </a:spcBef>
              <a:defRPr sz="1961"/>
            </a:lvl2pPr>
            <a:lvl3pPr marL="448193" indent="-224097">
              <a:spcBef>
                <a:spcPts val="588"/>
              </a:spcBef>
              <a:tabLst/>
              <a:defRPr sz="1961"/>
            </a:lvl3pPr>
            <a:lvl4pPr marL="672290" indent="-224097">
              <a:spcBef>
                <a:spcPts val="588"/>
              </a:spcBef>
              <a:defRPr sz="1961"/>
            </a:lvl4pPr>
            <a:lvl5pPr marL="896386" indent="-224097">
              <a:spcBef>
                <a:spcPts val="588"/>
              </a:spcBef>
              <a:tabLst/>
              <a:defRPr sz="196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508033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042666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subhead">
    <p:spTree>
      <p:nvGrpSpPr>
        <p:cNvPr id="1" name=""/>
        <p:cNvGrpSpPr/>
        <p:nvPr/>
      </p:nvGrpSpPr>
      <p:grpSpPr>
        <a:xfrm>
          <a:off x="0" y="0"/>
          <a:ext cx="0" cy="0"/>
          <a:chOff x="0" y="0"/>
          <a:chExt cx="0" cy="0"/>
        </a:xfrm>
      </p:grpSpPr>
      <p:sp>
        <p:nvSpPr>
          <p:cNvPr id="2" name="Title 1"/>
          <p:cNvSpPr>
            <a:spLocks noGrp="1"/>
          </p:cNvSpPr>
          <p:nvPr>
            <p:ph type="title"/>
          </p:nvPr>
        </p:nvSpPr>
        <p:spPr>
          <a:xfrm>
            <a:off x="358570" y="358621"/>
            <a:ext cx="11474238" cy="806897"/>
          </a:xfrm>
        </p:spPr>
        <p:txBody>
          <a:bodyPr/>
          <a:lstStyle/>
          <a:p>
            <a:r>
              <a:rPr lang="en-US"/>
              <a:t>Click to edit Master title style</a:t>
            </a:r>
          </a:p>
        </p:txBody>
      </p:sp>
      <p:sp>
        <p:nvSpPr>
          <p:cNvPr id="4" name="Text Placeholder 3"/>
          <p:cNvSpPr>
            <a:spLocks noGrp="1"/>
          </p:cNvSpPr>
          <p:nvPr>
            <p:ph type="body" sz="quarter" idx="10" hasCustomPrompt="1"/>
          </p:nvPr>
        </p:nvSpPr>
        <p:spPr>
          <a:xfrm>
            <a:off x="358570" y="1165517"/>
            <a:ext cx="11474238" cy="806897"/>
          </a:xfrm>
        </p:spPr>
        <p:txBody>
          <a:bodyPr/>
          <a:lstStyle>
            <a:lvl1pPr marL="0" indent="0">
              <a:buNone/>
              <a:defRPr sz="2745" spc="-29" baseline="0">
                <a:solidFill>
                  <a:schemeClr val="tx1"/>
                </a:solidFill>
                <a:latin typeface="+mj-lt"/>
              </a:defRPr>
            </a:lvl1pPr>
          </a:lstStyle>
          <a:p>
            <a:pPr lvl="0"/>
            <a:r>
              <a:rPr lang="en-US"/>
              <a:t>Click to edit Master subhead style</a:t>
            </a:r>
          </a:p>
        </p:txBody>
      </p:sp>
    </p:spTree>
    <p:extLst>
      <p:ext uri="{BB962C8B-B14F-4D97-AF65-F5344CB8AC3E}">
        <p14:creationId xmlns:p14="http://schemas.microsoft.com/office/powerpoint/2010/main" val="78198171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subhead with boxes">
    <p:spTree>
      <p:nvGrpSpPr>
        <p:cNvPr id="1" name=""/>
        <p:cNvGrpSpPr/>
        <p:nvPr/>
      </p:nvGrpSpPr>
      <p:grpSpPr>
        <a:xfrm>
          <a:off x="0" y="0"/>
          <a:ext cx="0" cy="0"/>
          <a:chOff x="0" y="0"/>
          <a:chExt cx="0" cy="0"/>
        </a:xfrm>
      </p:grpSpPr>
      <p:sp>
        <p:nvSpPr>
          <p:cNvPr id="12" name="Text Placeholder 4"/>
          <p:cNvSpPr>
            <a:spLocks noGrp="1" noChangeAspect="1"/>
          </p:cNvSpPr>
          <p:nvPr>
            <p:ph type="body" sz="quarter" idx="17"/>
          </p:nvPr>
        </p:nvSpPr>
        <p:spPr>
          <a:xfrm>
            <a:off x="4571767" y="2510345"/>
            <a:ext cx="2061777" cy="2062070"/>
          </a:xfrm>
          <a:solidFill>
            <a:schemeClr val="accent4"/>
          </a:solidFill>
        </p:spPr>
        <p:txBody>
          <a:bodyPr lIns="365760" rIns="365760" anchor="ctr"/>
          <a:lstStyle>
            <a:lvl1pPr marL="0" indent="0" algn="ctr">
              <a:lnSpc>
                <a:spcPct val="100000"/>
              </a:lnSpc>
              <a:buNone/>
              <a:defRPr>
                <a:solidFill>
                  <a:schemeClr val="bg1"/>
                </a:solidFill>
              </a:defRPr>
            </a:lvl1pPr>
          </a:lstStyle>
          <a:p>
            <a:pPr lvl="0"/>
            <a:r>
              <a:rPr lang="en-US"/>
              <a:t>Click to edit Master text styles</a:t>
            </a:r>
          </a:p>
        </p:txBody>
      </p:sp>
      <p:sp>
        <p:nvSpPr>
          <p:cNvPr id="13" name="Text Placeholder 4"/>
          <p:cNvSpPr>
            <a:spLocks noGrp="1" noChangeAspect="1"/>
          </p:cNvSpPr>
          <p:nvPr>
            <p:ph type="body" sz="quarter" idx="18"/>
          </p:nvPr>
        </p:nvSpPr>
        <p:spPr>
          <a:xfrm>
            <a:off x="2509990" y="2510345"/>
            <a:ext cx="2061777" cy="2062070"/>
          </a:xfrm>
          <a:solidFill>
            <a:schemeClr val="accent3"/>
          </a:solidFill>
        </p:spPr>
        <p:txBody>
          <a:bodyPr lIns="365760" rIns="365760" anchor="ctr"/>
          <a:lstStyle>
            <a:lvl1pPr marL="0" indent="0" algn="ctr">
              <a:lnSpc>
                <a:spcPct val="100000"/>
              </a:lnSpc>
              <a:buNone/>
              <a:defRPr>
                <a:solidFill>
                  <a:schemeClr val="bg1"/>
                </a:solidFill>
              </a:defRPr>
            </a:lvl1pPr>
          </a:lstStyle>
          <a:p>
            <a:pPr lvl="0"/>
            <a:r>
              <a:rPr lang="en-US"/>
              <a:t>Click to edit Master text styles</a:t>
            </a:r>
          </a:p>
        </p:txBody>
      </p:sp>
      <p:sp>
        <p:nvSpPr>
          <p:cNvPr id="14" name="Text Placeholder 4"/>
          <p:cNvSpPr>
            <a:spLocks noGrp="1" noChangeAspect="1"/>
          </p:cNvSpPr>
          <p:nvPr>
            <p:ph type="body" sz="quarter" idx="19"/>
          </p:nvPr>
        </p:nvSpPr>
        <p:spPr>
          <a:xfrm>
            <a:off x="448212" y="2510345"/>
            <a:ext cx="2061777" cy="2062070"/>
          </a:xfrm>
          <a:solidFill>
            <a:schemeClr val="accent1"/>
          </a:solidFill>
        </p:spPr>
        <p:txBody>
          <a:bodyPr lIns="365760" rIns="365760" anchor="ctr"/>
          <a:lstStyle>
            <a:lvl1pPr marL="0" indent="0" algn="ctr">
              <a:lnSpc>
                <a:spcPct val="100000"/>
              </a:lnSpc>
              <a:buNone/>
              <a:defRPr>
                <a:solidFill>
                  <a:schemeClr val="bg1"/>
                </a:solidFill>
              </a:defRPr>
            </a:lvl1pPr>
          </a:lstStyle>
          <a:p>
            <a:pPr lvl="0"/>
            <a:r>
              <a:rPr lang="en-US"/>
              <a:t>Click to edit Master text styles</a:t>
            </a:r>
          </a:p>
        </p:txBody>
      </p:sp>
      <p:sp>
        <p:nvSpPr>
          <p:cNvPr id="2" name="Title 1"/>
          <p:cNvSpPr>
            <a:spLocks noGrp="1"/>
          </p:cNvSpPr>
          <p:nvPr>
            <p:ph type="title"/>
          </p:nvPr>
        </p:nvSpPr>
        <p:spPr>
          <a:xfrm>
            <a:off x="358570" y="358621"/>
            <a:ext cx="11474238" cy="806897"/>
          </a:xfrm>
        </p:spPr>
        <p:txBody>
          <a:bodyPr/>
          <a:lstStyle/>
          <a:p>
            <a:r>
              <a:rPr lang="en-US"/>
              <a:t>Click to edit Master title style</a:t>
            </a:r>
          </a:p>
        </p:txBody>
      </p:sp>
      <p:sp>
        <p:nvSpPr>
          <p:cNvPr id="4" name="Text Placeholder 3"/>
          <p:cNvSpPr>
            <a:spLocks noGrp="1"/>
          </p:cNvSpPr>
          <p:nvPr>
            <p:ph type="body" sz="quarter" idx="10" hasCustomPrompt="1"/>
          </p:nvPr>
        </p:nvSpPr>
        <p:spPr>
          <a:xfrm>
            <a:off x="358570" y="1165517"/>
            <a:ext cx="11474238" cy="806897"/>
          </a:xfrm>
        </p:spPr>
        <p:txBody>
          <a:bodyPr/>
          <a:lstStyle>
            <a:lvl1pPr marL="0" indent="0">
              <a:buNone/>
              <a:defRPr sz="2745" spc="-29" baseline="0">
                <a:solidFill>
                  <a:schemeClr val="tx1"/>
                </a:solidFill>
                <a:latin typeface="+mj-lt"/>
              </a:defRPr>
            </a:lvl1pPr>
          </a:lstStyle>
          <a:p>
            <a:pPr lvl="0"/>
            <a:r>
              <a:rPr lang="en-US"/>
              <a:t>Click to edit Master subhead style</a:t>
            </a:r>
          </a:p>
        </p:txBody>
      </p:sp>
      <p:sp>
        <p:nvSpPr>
          <p:cNvPr id="7" name="Text Placeholder 4"/>
          <p:cNvSpPr>
            <a:spLocks noGrp="1" noChangeAspect="1"/>
          </p:cNvSpPr>
          <p:nvPr>
            <p:ph type="body" sz="quarter" idx="20"/>
          </p:nvPr>
        </p:nvSpPr>
        <p:spPr>
          <a:xfrm>
            <a:off x="6633544" y="2510345"/>
            <a:ext cx="2061777" cy="2062070"/>
          </a:xfrm>
          <a:solidFill>
            <a:schemeClr val="accent5"/>
          </a:solidFill>
        </p:spPr>
        <p:txBody>
          <a:bodyPr lIns="365760" rIns="365760" anchor="ctr"/>
          <a:lstStyle>
            <a:lvl1pPr marL="0" indent="0" algn="ctr">
              <a:lnSpc>
                <a:spcPct val="100000"/>
              </a:lnSpc>
              <a:buNone/>
              <a:defRPr>
                <a:solidFill>
                  <a:schemeClr val="bg1"/>
                </a:solidFill>
              </a:defRPr>
            </a:lvl1pPr>
          </a:lstStyle>
          <a:p>
            <a:pPr lvl="0"/>
            <a:r>
              <a:rPr lang="en-US"/>
              <a:t>Click to edit Master text styles</a:t>
            </a:r>
          </a:p>
        </p:txBody>
      </p:sp>
      <p:pic>
        <p:nvPicPr>
          <p:cNvPr id="8" name="Picture 7"/>
          <p:cNvPicPr>
            <a:picLocks noChangeAspect="1"/>
          </p:cNvPicPr>
          <p:nvPr/>
        </p:nvPicPr>
        <p:blipFill>
          <a:blip r:embed="rId2"/>
          <a:stretch>
            <a:fillRect/>
          </a:stretch>
        </p:blipFill>
        <p:spPr>
          <a:xfrm>
            <a:off x="3098668" y="4952827"/>
            <a:ext cx="8752592" cy="1905173"/>
          </a:xfrm>
          <a:prstGeom prst="rect">
            <a:avLst/>
          </a:prstGeom>
        </p:spPr>
      </p:pic>
    </p:spTree>
    <p:extLst>
      <p:ext uri="{BB962C8B-B14F-4D97-AF65-F5344CB8AC3E}">
        <p14:creationId xmlns:p14="http://schemas.microsoft.com/office/powerpoint/2010/main" val="330092899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hoto layout">
    <p:spTree>
      <p:nvGrpSpPr>
        <p:cNvPr id="1" name=""/>
        <p:cNvGrpSpPr/>
        <p:nvPr/>
      </p:nvGrpSpPr>
      <p:grpSpPr>
        <a:xfrm>
          <a:off x="0" y="0"/>
          <a:ext cx="0" cy="0"/>
          <a:chOff x="0" y="0"/>
          <a:chExt cx="0" cy="0"/>
        </a:xfrm>
      </p:grpSpPr>
      <p:sp>
        <p:nvSpPr>
          <p:cNvPr id="2" name="Title 1"/>
          <p:cNvSpPr>
            <a:spLocks noGrp="1"/>
          </p:cNvSpPr>
          <p:nvPr>
            <p:ph type="title"/>
          </p:nvPr>
        </p:nvSpPr>
        <p:spPr>
          <a:xfrm>
            <a:off x="358570" y="358621"/>
            <a:ext cx="5378549" cy="1524138"/>
          </a:xfrm>
        </p:spPr>
        <p:txBody>
          <a:bodyPr/>
          <a:lstStyle/>
          <a:p>
            <a:r>
              <a:rPr lang="en-US"/>
              <a:t>Click to edit Master title style</a:t>
            </a:r>
          </a:p>
        </p:txBody>
      </p:sp>
      <p:sp>
        <p:nvSpPr>
          <p:cNvPr id="4" name="Picture Placeholder 3"/>
          <p:cNvSpPr>
            <a:spLocks noGrp="1"/>
          </p:cNvSpPr>
          <p:nvPr>
            <p:ph type="pic" sz="quarter" idx="10"/>
          </p:nvPr>
        </p:nvSpPr>
        <p:spPr>
          <a:xfrm>
            <a:off x="6095689" y="0"/>
            <a:ext cx="6095689" cy="6858623"/>
          </a:xfrm>
        </p:spPr>
        <p:txBody>
          <a:bodyPr/>
          <a:lstStyle/>
          <a:p>
            <a:r>
              <a:rPr lang="en-US"/>
              <a:t>Click icon to add picture</a:t>
            </a:r>
          </a:p>
        </p:txBody>
      </p:sp>
      <p:sp>
        <p:nvSpPr>
          <p:cNvPr id="6" name="Text Placeholder 5"/>
          <p:cNvSpPr>
            <a:spLocks noGrp="1"/>
          </p:cNvSpPr>
          <p:nvPr>
            <p:ph type="body" sz="quarter" idx="11"/>
          </p:nvPr>
        </p:nvSpPr>
        <p:spPr>
          <a:xfrm>
            <a:off x="358569" y="2062070"/>
            <a:ext cx="5378549" cy="1850186"/>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514101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hoto layout Alternate">
    <p:spTree>
      <p:nvGrpSpPr>
        <p:cNvPr id="1" name=""/>
        <p:cNvGrpSpPr/>
        <p:nvPr/>
      </p:nvGrpSpPr>
      <p:grpSpPr>
        <a:xfrm>
          <a:off x="0" y="0"/>
          <a:ext cx="0" cy="0"/>
          <a:chOff x="0" y="0"/>
          <a:chExt cx="0" cy="0"/>
        </a:xfrm>
      </p:grpSpPr>
      <p:sp>
        <p:nvSpPr>
          <p:cNvPr id="2" name="Title 1"/>
          <p:cNvSpPr>
            <a:spLocks noGrp="1"/>
          </p:cNvSpPr>
          <p:nvPr>
            <p:ph type="title"/>
          </p:nvPr>
        </p:nvSpPr>
        <p:spPr>
          <a:xfrm>
            <a:off x="6454259" y="358621"/>
            <a:ext cx="5378549" cy="1524138"/>
          </a:xfrm>
        </p:spPr>
        <p:txBody>
          <a:bodyPr/>
          <a:lstStyle/>
          <a:p>
            <a:r>
              <a:rPr lang="en-US"/>
              <a:t>Click to edit Master title style</a:t>
            </a:r>
          </a:p>
        </p:txBody>
      </p:sp>
      <p:sp>
        <p:nvSpPr>
          <p:cNvPr id="4" name="Picture Placeholder 3"/>
          <p:cNvSpPr>
            <a:spLocks noGrp="1"/>
          </p:cNvSpPr>
          <p:nvPr>
            <p:ph type="pic" sz="quarter" idx="10"/>
          </p:nvPr>
        </p:nvSpPr>
        <p:spPr>
          <a:xfrm>
            <a:off x="0" y="0"/>
            <a:ext cx="6095689" cy="6858623"/>
          </a:xfrm>
        </p:spPr>
        <p:txBody>
          <a:bodyPr/>
          <a:lstStyle/>
          <a:p>
            <a:r>
              <a:rPr lang="en-US"/>
              <a:t>Click icon to add picture</a:t>
            </a:r>
          </a:p>
        </p:txBody>
      </p:sp>
      <p:sp>
        <p:nvSpPr>
          <p:cNvPr id="6" name="Text Placeholder 5"/>
          <p:cNvSpPr>
            <a:spLocks noGrp="1"/>
          </p:cNvSpPr>
          <p:nvPr>
            <p:ph type="body" sz="quarter" idx="11"/>
          </p:nvPr>
        </p:nvSpPr>
        <p:spPr>
          <a:xfrm>
            <a:off x="6454259" y="2062070"/>
            <a:ext cx="5378549" cy="1850186"/>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651518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and illustration A">
    <p:spTree>
      <p:nvGrpSpPr>
        <p:cNvPr id="1" name=""/>
        <p:cNvGrpSpPr/>
        <p:nvPr/>
      </p:nvGrpSpPr>
      <p:grpSpPr>
        <a:xfrm>
          <a:off x="0" y="0"/>
          <a:ext cx="0" cy="0"/>
          <a:chOff x="0" y="0"/>
          <a:chExt cx="0" cy="0"/>
        </a:xfrm>
      </p:grpSpPr>
      <p:pic>
        <p:nvPicPr>
          <p:cNvPr id="4" name="Picture 3"/>
          <p:cNvPicPr>
            <a:picLocks/>
          </p:cNvPicPr>
          <p:nvPr/>
        </p:nvPicPr>
        <p:blipFill>
          <a:blip r:embed="rId2"/>
          <a:stretch>
            <a:fillRect/>
          </a:stretch>
        </p:blipFill>
        <p:spPr>
          <a:xfrm>
            <a:off x="0" y="0"/>
            <a:ext cx="12191377" cy="6858623"/>
          </a:xfrm>
          <a:prstGeom prst="rect">
            <a:avLst/>
          </a:prstGeom>
        </p:spPr>
      </p:pic>
      <p:sp>
        <p:nvSpPr>
          <p:cNvPr id="2" name="Title 1"/>
          <p:cNvSpPr>
            <a:spLocks noGrp="1"/>
          </p:cNvSpPr>
          <p:nvPr>
            <p:ph type="title"/>
          </p:nvPr>
        </p:nvSpPr>
        <p:spPr>
          <a:xfrm>
            <a:off x="358570" y="717242"/>
            <a:ext cx="7619611" cy="603538"/>
          </a:xfrm>
        </p:spPr>
        <p:txBody>
          <a:bodyPr>
            <a:spAutoFit/>
          </a:bodyPr>
          <a:lstStyle>
            <a:lvl1pPr>
              <a:lnSpc>
                <a:spcPct val="100000"/>
              </a:lnSpc>
              <a:defRPr sz="2745" spc="-29" baseline="0">
                <a:solidFill>
                  <a:schemeClr val="tx1">
                    <a:lumMod val="50000"/>
                  </a:schemeClr>
                </a:solidFill>
                <a:latin typeface="+mj-lt"/>
              </a:defRPr>
            </a:lvl1pPr>
          </a:lstStyle>
          <a:p>
            <a:r>
              <a:rPr lang="en-US"/>
              <a:t>Click to edit Master title style</a:t>
            </a:r>
          </a:p>
        </p:txBody>
      </p:sp>
      <p:pic>
        <p:nvPicPr>
          <p:cNvPr id="3" name="Picture 2"/>
          <p:cNvPicPr>
            <a:picLocks noChangeAspect="1"/>
          </p:cNvPicPr>
          <p:nvPr/>
        </p:nvPicPr>
        <p:blipFill>
          <a:blip r:embed="rId3"/>
          <a:stretch>
            <a:fillRect/>
          </a:stretch>
        </p:blipFill>
        <p:spPr>
          <a:xfrm>
            <a:off x="4404745" y="3429311"/>
            <a:ext cx="7201599" cy="3436783"/>
          </a:xfrm>
          <a:prstGeom prst="rect">
            <a:avLst/>
          </a:prstGeom>
        </p:spPr>
      </p:pic>
    </p:spTree>
    <p:extLst>
      <p:ext uri="{BB962C8B-B14F-4D97-AF65-F5344CB8AC3E}">
        <p14:creationId xmlns:p14="http://schemas.microsoft.com/office/powerpoint/2010/main" val="393437947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C1609-EA9D-4C7C-B531-5BF504102A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17845B-FAF7-4670-BD06-8EA6C65E0C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7EC5DF-4F40-4441-9A4E-25E7C3C84728}"/>
              </a:ext>
            </a:extLst>
          </p:cNvPr>
          <p:cNvSpPr>
            <a:spLocks noGrp="1"/>
          </p:cNvSpPr>
          <p:nvPr>
            <p:ph type="dt" sz="half" idx="10"/>
          </p:nvPr>
        </p:nvSpPr>
        <p:spPr/>
        <p:txBody>
          <a:bodyPr/>
          <a:lstStyle/>
          <a:p>
            <a:fld id="{DAB12EC4-D5B5-4639-B49C-639189BE8223}" type="datetimeFigureOut">
              <a:rPr lang="en-US" smtClean="0"/>
              <a:t>2/17/22</a:t>
            </a:fld>
            <a:endParaRPr lang="en-US"/>
          </a:p>
        </p:txBody>
      </p:sp>
      <p:sp>
        <p:nvSpPr>
          <p:cNvPr id="5" name="Footer Placeholder 4">
            <a:extLst>
              <a:ext uri="{FF2B5EF4-FFF2-40B4-BE49-F238E27FC236}">
                <a16:creationId xmlns:a16="http://schemas.microsoft.com/office/drawing/2014/main" id="{B0D47CE3-AB30-4E9A-B9F6-08B6001107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F0910E-440A-48D8-AC58-9185AA70740E}"/>
              </a:ext>
            </a:extLst>
          </p:cNvPr>
          <p:cNvSpPr>
            <a:spLocks noGrp="1"/>
          </p:cNvSpPr>
          <p:nvPr>
            <p:ph type="sldNum" sz="quarter" idx="12"/>
          </p:nvPr>
        </p:nvSpPr>
        <p:spPr/>
        <p:txBody>
          <a:bodyPr/>
          <a:lstStyle/>
          <a:p>
            <a:fld id="{E3BD0F34-86A0-42A1-9572-E5B25823EC96}" type="slidenum">
              <a:rPr lang="en-US" smtClean="0"/>
              <a:t>‹#›</a:t>
            </a:fld>
            <a:endParaRPr lang="en-US"/>
          </a:p>
        </p:txBody>
      </p:sp>
    </p:spTree>
    <p:extLst>
      <p:ext uri="{BB962C8B-B14F-4D97-AF65-F5344CB8AC3E}">
        <p14:creationId xmlns:p14="http://schemas.microsoft.com/office/powerpoint/2010/main" val="1692165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xt and illustration B">
    <p:spTree>
      <p:nvGrpSpPr>
        <p:cNvPr id="1" name=""/>
        <p:cNvGrpSpPr/>
        <p:nvPr/>
      </p:nvGrpSpPr>
      <p:grpSpPr>
        <a:xfrm>
          <a:off x="0" y="0"/>
          <a:ext cx="0" cy="0"/>
          <a:chOff x="0" y="0"/>
          <a:chExt cx="0" cy="0"/>
        </a:xfrm>
      </p:grpSpPr>
      <p:pic>
        <p:nvPicPr>
          <p:cNvPr id="4" name="Picture 3"/>
          <p:cNvPicPr>
            <a:picLocks/>
          </p:cNvPicPr>
          <p:nvPr/>
        </p:nvPicPr>
        <p:blipFill>
          <a:blip r:embed="rId2"/>
          <a:stretch>
            <a:fillRect/>
          </a:stretch>
        </p:blipFill>
        <p:spPr>
          <a:xfrm>
            <a:off x="0" y="0"/>
            <a:ext cx="12191377" cy="6858623"/>
          </a:xfrm>
          <a:prstGeom prst="rect">
            <a:avLst/>
          </a:prstGeom>
        </p:spPr>
      </p:pic>
      <p:sp>
        <p:nvSpPr>
          <p:cNvPr id="2" name="Title 1"/>
          <p:cNvSpPr>
            <a:spLocks noGrp="1"/>
          </p:cNvSpPr>
          <p:nvPr>
            <p:ph type="title"/>
          </p:nvPr>
        </p:nvSpPr>
        <p:spPr>
          <a:xfrm>
            <a:off x="4213197" y="717242"/>
            <a:ext cx="7619611" cy="603538"/>
          </a:xfrm>
        </p:spPr>
        <p:txBody>
          <a:bodyPr>
            <a:spAutoFit/>
          </a:bodyPr>
          <a:lstStyle>
            <a:lvl1pPr algn="r">
              <a:lnSpc>
                <a:spcPct val="100000"/>
              </a:lnSpc>
              <a:defRPr sz="2745" spc="-29" baseline="0">
                <a:solidFill>
                  <a:schemeClr val="tx1">
                    <a:lumMod val="50000"/>
                  </a:schemeClr>
                </a:solidFill>
                <a:latin typeface="+mj-lt"/>
              </a:defRPr>
            </a:lvl1pPr>
          </a:lstStyle>
          <a:p>
            <a:r>
              <a:rPr lang="en-US"/>
              <a:t>Click to edit Master title style</a:t>
            </a:r>
          </a:p>
        </p:txBody>
      </p:sp>
      <p:pic>
        <p:nvPicPr>
          <p:cNvPr id="6" name="Picture 5"/>
          <p:cNvPicPr>
            <a:picLocks noChangeAspect="1"/>
          </p:cNvPicPr>
          <p:nvPr/>
        </p:nvPicPr>
        <p:blipFill>
          <a:blip r:embed="rId3"/>
          <a:stretch>
            <a:fillRect/>
          </a:stretch>
        </p:blipFill>
        <p:spPr>
          <a:xfrm>
            <a:off x="642749" y="3204861"/>
            <a:ext cx="7316971" cy="2988507"/>
          </a:xfrm>
          <a:prstGeom prst="rect">
            <a:avLst/>
          </a:prstGeom>
        </p:spPr>
      </p:pic>
    </p:spTree>
    <p:extLst>
      <p:ext uri="{BB962C8B-B14F-4D97-AF65-F5344CB8AC3E}">
        <p14:creationId xmlns:p14="http://schemas.microsoft.com/office/powerpoint/2010/main" val="178449614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rgbClr val="0072C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570" y="1075863"/>
            <a:ext cx="7171399" cy="1158793"/>
          </a:xfrm>
          <a:noFill/>
        </p:spPr>
        <p:txBody>
          <a:bodyPr tIns="91440" bIns="91440" anchor="t" anchorCtr="0">
            <a:spAutoFit/>
          </a:bodyPr>
          <a:lstStyle>
            <a:lvl1pPr>
              <a:defRPr sz="7058" spc="-7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41132834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emo slide">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1158793"/>
          </a:xfrm>
          <a:noFill/>
        </p:spPr>
        <p:txBody>
          <a:bodyPr tIns="91440" bIns="91440" anchor="t" anchorCtr="0">
            <a:spAutoFit/>
          </a:bodyPr>
          <a:lstStyle>
            <a:lvl1pPr>
              <a:defRPr sz="7058" spc="-98" baseline="0">
                <a:solidFill>
                  <a:schemeClr val="bg1"/>
                </a:solidFill>
              </a:defRPr>
            </a:lvl1pPr>
          </a:lstStyle>
          <a:p>
            <a:r>
              <a:rPr lang="en-US"/>
              <a:t>Demo title</a:t>
            </a:r>
          </a:p>
        </p:txBody>
      </p:sp>
      <p:sp>
        <p:nvSpPr>
          <p:cNvPr id="5" name="Text Placeholder 4"/>
          <p:cNvSpPr>
            <a:spLocks noGrp="1"/>
          </p:cNvSpPr>
          <p:nvPr>
            <p:ph type="body" sz="quarter" idx="12" hasCustomPrompt="1"/>
          </p:nvPr>
        </p:nvSpPr>
        <p:spPr>
          <a:xfrm>
            <a:off x="269240" y="3877276"/>
            <a:ext cx="9860674" cy="778565"/>
          </a:xfrm>
          <a:noFill/>
        </p:spPr>
        <p:txBody>
          <a:bodyPr lIns="182880" tIns="146304" rIns="182880" bIns="146304">
            <a:spAutoFit/>
          </a:bodyPr>
          <a:lstStyle>
            <a:lvl1pPr marL="0" indent="0">
              <a:spcBef>
                <a:spcPts val="0"/>
              </a:spcBef>
              <a:buNone/>
              <a:defRPr sz="3529" spc="0" baseline="0">
                <a:solidFill>
                  <a:schemeClr val="bg1"/>
                </a:solidFill>
                <a:latin typeface="+mj-lt"/>
              </a:defRPr>
            </a:lvl1pPr>
          </a:lstStyle>
          <a:p>
            <a:pPr lvl="0"/>
            <a:r>
              <a:rPr lang="en-US"/>
              <a:t>Speaker Name</a:t>
            </a:r>
          </a:p>
        </p:txBody>
      </p:sp>
    </p:spTree>
    <p:extLst>
      <p:ext uri="{BB962C8B-B14F-4D97-AF65-F5344CB8AC3E}">
        <p14:creationId xmlns:p14="http://schemas.microsoft.com/office/powerpoint/2010/main" val="33754095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Video slide">
    <p:bg>
      <p:bgPr>
        <a:solidFill>
          <a:schemeClr val="tx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1158793"/>
          </a:xfrm>
          <a:noFill/>
        </p:spPr>
        <p:txBody>
          <a:bodyPr tIns="91440" bIns="91440" anchor="t" anchorCtr="0">
            <a:spAutoFit/>
          </a:bodyPr>
          <a:lstStyle>
            <a:lvl1pPr>
              <a:defRPr lang="en-US" sz="7058" b="0" kern="1200" cap="none" spc="-98" baseline="0" dirty="0">
                <a:ln w="3175">
                  <a:noFill/>
                </a:ln>
                <a:solidFill>
                  <a:schemeClr val="bg1"/>
                </a:soli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19030558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740643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rgbClr val="0072C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235956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5" name="Text Placeholder 4"/>
          <p:cNvSpPr>
            <a:spLocks noGrp="1"/>
          </p:cNvSpPr>
          <p:nvPr>
            <p:ph type="body" sz="quarter" idx="10"/>
          </p:nvPr>
        </p:nvSpPr>
        <p:spPr>
          <a:xfrm>
            <a:off x="358570" y="1344828"/>
            <a:ext cx="11474238" cy="2003747"/>
          </a:xfrm>
        </p:spPr>
        <p:txBody>
          <a:bodyPr>
            <a:spAutoFit/>
          </a:bodyPr>
          <a:lstStyle>
            <a:lvl1pPr marL="0" indent="0">
              <a:spcBef>
                <a:spcPts val="588"/>
              </a:spcBef>
              <a:buNone/>
              <a:defRPr sz="3137">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24097" indent="0">
              <a:spcBef>
                <a:spcPts val="588"/>
              </a:spcBef>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48193" indent="0">
              <a:spcBef>
                <a:spcPts val="588"/>
              </a:spcBef>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672290" indent="0">
              <a:spcBef>
                <a:spcPts val="588"/>
              </a:spcBef>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896386" indent="0">
              <a:spcBef>
                <a:spcPts val="588"/>
              </a:spcBef>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795654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losing logo slide">
    <p:bg>
      <p:bgPr>
        <a:solidFill>
          <a:srgbClr val="0072C6"/>
        </a:solidFill>
        <a:effectLst/>
      </p:bgPr>
    </p:bg>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343940" y="5446242"/>
            <a:ext cx="11474238" cy="1086369"/>
          </a:xfrm>
          <a:prstGeom prst="rect">
            <a:avLst/>
          </a:prstGeom>
          <a:noFill/>
          <a:ln w="12700">
            <a:noFill/>
            <a:miter lim="800000"/>
            <a:headEnd type="none" w="sm" len="sm"/>
            <a:tailEnd type="none" w="sm" len="sm"/>
          </a:ln>
          <a:effectLst/>
        </p:spPr>
        <p:txBody>
          <a:bodyPr vert="horz" wrap="square" lIns="89642" tIns="89642" rIns="89642" bIns="89642" numCol="1" anchor="t" anchorCtr="0" compatLnSpc="1">
            <a:prstTxWarp prst="textNoShape">
              <a:avLst/>
            </a:prstTxWarp>
            <a:spAutoFit/>
          </a:bodyPr>
          <a:lstStyle/>
          <a:p>
            <a:pPr defTabSz="913924" eaLnBrk="0" hangingPunct="0"/>
            <a:r>
              <a:rPr lang="en-US" sz="980" baseline="0">
                <a:solidFill>
                  <a:schemeClr val="bg1"/>
                </a:solidFill>
                <a:cs typeface="Segoe UI" pitchFamily="34" charset="0"/>
              </a:rPr>
              <a:t>© 2019 Microsoft Corporation. All rights reserved. The text in this document is available under the Creative Commons Attribution 3.0 License, additional terms may apply.  All other content contained in this document (including, without limitation, trademarks, logos, images, etc.) are not included within the Creative Commons license grant.  This document does not provide you with any legal rights to any intellectual property in any Microsoft product. You may copy and use this document for your internal, reference purposes.  </a:t>
            </a:r>
          </a:p>
          <a:p>
            <a:pPr defTabSz="913924" eaLnBrk="0" hangingPunct="0"/>
            <a:endParaRPr lang="en-US" sz="980" baseline="0">
              <a:solidFill>
                <a:schemeClr val="bg1"/>
              </a:solidFill>
              <a:cs typeface="Segoe UI" pitchFamily="34" charset="0"/>
            </a:endParaRPr>
          </a:p>
          <a:p>
            <a:pPr defTabSz="913924" eaLnBrk="0" hangingPunct="0"/>
            <a:r>
              <a:rPr lang="en-US" sz="980" baseline="0">
                <a:solidFill>
                  <a:schemeClr val="bg1"/>
                </a:solidFill>
                <a:cs typeface="Segoe UI" pitchFamily="34" charset="0"/>
              </a:rPr>
              <a:t>This document is provided "as-is." Information and views expressed in this document, including URL and other Internet Web site references, may change without notice. You bear the risk of using it. Some examples are for illustration only and are fictitious. No real association is intended or inferred. Microsoft makes no warranties, express or implied, with respect to the information provided here.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450202" y="3083653"/>
            <a:ext cx="3223861" cy="690695"/>
          </a:xfrm>
          <a:prstGeom prst="rect">
            <a:avLst/>
          </a:prstGeom>
        </p:spPr>
      </p:pic>
    </p:spTree>
    <p:extLst>
      <p:ext uri="{BB962C8B-B14F-4D97-AF65-F5344CB8AC3E}">
        <p14:creationId xmlns:p14="http://schemas.microsoft.com/office/powerpoint/2010/main" val="118083804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358570" y="1344828"/>
            <a:ext cx="11474238" cy="1840792"/>
          </a:xfrm>
          <a:prstGeom prst="rect">
            <a:avLst/>
          </a:prstGeom>
        </p:spPr>
        <p:txBody>
          <a:bodyPr>
            <a:spAutoFit/>
          </a:bodyPr>
          <a:lstStyle>
            <a:lvl1pPr marL="224097" indent="-224097">
              <a:spcBef>
                <a:spcPts val="588"/>
              </a:spcBef>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48193" indent="-224097">
              <a:spcBef>
                <a:spcPts val="588"/>
              </a:spcBef>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72290" indent="-224097">
              <a:spcBef>
                <a:spcPts val="588"/>
              </a:spcBef>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96386" indent="-224097">
              <a:spcBef>
                <a:spcPts val="588"/>
              </a:spcBef>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120483" indent="-224097">
              <a:spcBef>
                <a:spcPts val="588"/>
              </a:spcBef>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141381"/>
            <a:ext cx="12192001" cy="717242"/>
          </a:xfrm>
          <a:prstGeom prst="rect">
            <a:avLst/>
          </a:prstGeom>
          <a:solidFill>
            <a:srgbClr val="FFFF99"/>
          </a:solidFill>
        </p:spPr>
        <p:txBody>
          <a:bodyPr wrap="square" lIns="365760" tIns="91440" rIns="365760" bIns="91440" anchor="ctr" anchorCtr="0">
            <a:noAutofit/>
          </a:bodyPr>
          <a:lstStyle>
            <a:lvl1pPr algn="r">
              <a:buFont typeface="Arial" pitchFamily="34" charset="0"/>
              <a:buNone/>
              <a:defRPr sz="313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28451808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1095992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4BB34-A078-4FC4-BC77-B8C4BDB938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29DAE6-AB18-4209-A22D-2CD441F3BC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D6F178-7F07-4FF8-91CC-21C3CBDEAE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E4626C-247A-4536-BBBA-92B157D457C4}"/>
              </a:ext>
            </a:extLst>
          </p:cNvPr>
          <p:cNvSpPr>
            <a:spLocks noGrp="1"/>
          </p:cNvSpPr>
          <p:nvPr>
            <p:ph type="dt" sz="half" idx="10"/>
          </p:nvPr>
        </p:nvSpPr>
        <p:spPr/>
        <p:txBody>
          <a:bodyPr/>
          <a:lstStyle/>
          <a:p>
            <a:fld id="{DAB12EC4-D5B5-4639-B49C-639189BE8223}" type="datetimeFigureOut">
              <a:rPr lang="en-US" smtClean="0"/>
              <a:t>2/17/22</a:t>
            </a:fld>
            <a:endParaRPr lang="en-US"/>
          </a:p>
        </p:txBody>
      </p:sp>
      <p:sp>
        <p:nvSpPr>
          <p:cNvPr id="6" name="Footer Placeholder 5">
            <a:extLst>
              <a:ext uri="{FF2B5EF4-FFF2-40B4-BE49-F238E27FC236}">
                <a16:creationId xmlns:a16="http://schemas.microsoft.com/office/drawing/2014/main" id="{07EF4290-2663-4E10-8738-AB2198FAA7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EB4876-FE66-47B7-B4D5-3B6181741C32}"/>
              </a:ext>
            </a:extLst>
          </p:cNvPr>
          <p:cNvSpPr>
            <a:spLocks noGrp="1"/>
          </p:cNvSpPr>
          <p:nvPr>
            <p:ph type="sldNum" sz="quarter" idx="12"/>
          </p:nvPr>
        </p:nvSpPr>
        <p:spPr/>
        <p:txBody>
          <a:bodyPr/>
          <a:lstStyle/>
          <a:p>
            <a:fld id="{E3BD0F34-86A0-42A1-9572-E5B25823EC96}" type="slidenum">
              <a:rPr lang="en-US" smtClean="0"/>
              <a:t>‹#›</a:t>
            </a:fld>
            <a:endParaRPr lang="en-US"/>
          </a:p>
        </p:txBody>
      </p:sp>
    </p:spTree>
    <p:extLst>
      <p:ext uri="{BB962C8B-B14F-4D97-AF65-F5344CB8AC3E}">
        <p14:creationId xmlns:p14="http://schemas.microsoft.com/office/powerpoint/2010/main" val="4197481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Square Photo 2">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gray">
          <a:xfrm>
            <a:off x="5334001"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4" y="2996526"/>
            <a:ext cx="4163125" cy="3272512"/>
          </a:xfrm>
        </p:spPr>
        <p:txBody>
          <a:bodyPr anchor="t"/>
          <a:lstStyle>
            <a:lvl1pPr>
              <a:defRPr sz="2800"/>
            </a:lvl1pPr>
          </a:lstStyle>
          <a:p>
            <a:r>
              <a:rPr lang="en-US"/>
              <a:t>Square photo layout with smaller text</a:t>
            </a:r>
          </a:p>
        </p:txBody>
      </p:sp>
    </p:spTree>
    <p:extLst>
      <p:ext uri="{BB962C8B-B14F-4D97-AF65-F5344CB8AC3E}">
        <p14:creationId xmlns:p14="http://schemas.microsoft.com/office/powerpoint/2010/main" val="2408543366"/>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2_Title Slide Photo_Option">
    <p:bg>
      <p:bgPr>
        <a:solidFill>
          <a:srgbClr val="000000"/>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269303" y="2084173"/>
            <a:ext cx="6274911" cy="999376"/>
          </a:xfrm>
          <a:noFill/>
        </p:spPr>
        <p:txBody>
          <a:bodyPr lIns="146304" tIns="91440" rIns="146304" bIns="91440" anchor="t" anchorCtr="0"/>
          <a:lstStyle>
            <a:lvl1pPr>
              <a:defRPr sz="5293" spc="-98" baseline="0">
                <a:gradFill>
                  <a:gsLst>
                    <a:gs pos="0">
                      <a:schemeClr val="tx1"/>
                    </a:gs>
                    <a:gs pos="100000">
                      <a:schemeClr val="tx1"/>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267683" y="3883635"/>
            <a:ext cx="6276530" cy="1793104"/>
          </a:xfrm>
        </p:spPr>
        <p:txBody>
          <a:bodyPr tIns="109728" bIns="109728">
            <a:noAutofit/>
          </a:bodyPr>
          <a:lstStyle>
            <a:lvl1pPr marL="0" indent="0">
              <a:spcBef>
                <a:spcPts val="0"/>
              </a:spcBef>
              <a:buNone/>
              <a:defRPr sz="3136">
                <a:gradFill>
                  <a:gsLst>
                    <a:gs pos="20130">
                      <a:schemeClr val="tx1"/>
                    </a:gs>
                    <a:gs pos="57576">
                      <a:schemeClr val="tx1"/>
                    </a:gs>
                  </a:gsLst>
                  <a:lin ang="5400000" scaled="0"/>
                </a:gradFill>
              </a:defRPr>
            </a:lvl1pPr>
          </a:lstStyle>
          <a:p>
            <a:pPr lvl="0"/>
            <a:r>
              <a:rPr lang="en-US"/>
              <a:t>Speaker Name</a:t>
            </a:r>
          </a:p>
        </p:txBody>
      </p:sp>
      <p:grpSp>
        <p:nvGrpSpPr>
          <p:cNvPr id="5" name="Group 4"/>
          <p:cNvGrpSpPr>
            <a:grpSpLocks noChangeAspect="1"/>
          </p:cNvGrpSpPr>
          <p:nvPr/>
        </p:nvGrpSpPr>
        <p:grpSpPr bwMode="black">
          <a:xfrm>
            <a:off x="459102" y="470067"/>
            <a:ext cx="1419662" cy="304828"/>
            <a:chOff x="457200" y="1643393"/>
            <a:chExt cx="4492753" cy="964540"/>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black">
            <a:xfrm>
              <a:off x="457200" y="1643393"/>
              <a:ext cx="964540" cy="964540"/>
            </a:xfrm>
            <a:prstGeom prst="rect">
              <a:avLst/>
            </a:prstGeom>
          </p:spPr>
        </p:pic>
        <p:sp>
          <p:nvSpPr>
            <p:cNvPr id="8"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29"/>
            </a:p>
          </p:txBody>
        </p:sp>
      </p:grpSp>
      <p:pic>
        <p:nvPicPr>
          <p:cNvPr id="10" name="Picture 9" descr="A black and silver text on a screen&#10;&#10;Description automatically generated">
            <a:extLst>
              <a:ext uri="{FF2B5EF4-FFF2-40B4-BE49-F238E27FC236}">
                <a16:creationId xmlns:a16="http://schemas.microsoft.com/office/drawing/2014/main" id="{86FA8E95-5760-429E-B0FF-C438D2EBF7EF}"/>
              </a:ext>
            </a:extLst>
          </p:cNvPr>
          <p:cNvPicPr>
            <a:picLocks noChangeAspect="1"/>
          </p:cNvPicPr>
          <p:nvPr/>
        </p:nvPicPr>
        <p:blipFill rotWithShape="1">
          <a:blip r:embed="rId3"/>
          <a:srcRect l="33209"/>
          <a:stretch/>
        </p:blipFill>
        <p:spPr>
          <a:xfrm>
            <a:off x="5460026" y="0"/>
            <a:ext cx="6731975" cy="6858000"/>
          </a:xfrm>
          <a:prstGeom prst="rect">
            <a:avLst/>
          </a:prstGeom>
        </p:spPr>
      </p:pic>
    </p:spTree>
    <p:extLst>
      <p:ext uri="{BB962C8B-B14F-4D97-AF65-F5344CB8AC3E}">
        <p14:creationId xmlns:p14="http://schemas.microsoft.com/office/powerpoint/2010/main" val="15057950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_Title Slide Photo_Option">
    <p:bg>
      <p:bgPr>
        <a:solidFill>
          <a:srgbClr val="000000"/>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269303" y="2084173"/>
            <a:ext cx="6274911" cy="999376"/>
          </a:xfrm>
          <a:noFill/>
        </p:spPr>
        <p:txBody>
          <a:bodyPr lIns="146304" tIns="91440" rIns="146304" bIns="91440" anchor="t" anchorCtr="0"/>
          <a:lstStyle>
            <a:lvl1pPr>
              <a:defRPr sz="5293" spc="-98" baseline="0">
                <a:gradFill>
                  <a:gsLst>
                    <a:gs pos="0">
                      <a:schemeClr val="tx1"/>
                    </a:gs>
                    <a:gs pos="100000">
                      <a:schemeClr val="tx1"/>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267683" y="3883635"/>
            <a:ext cx="6276530" cy="1793104"/>
          </a:xfrm>
        </p:spPr>
        <p:txBody>
          <a:bodyPr tIns="109728" bIns="109728">
            <a:noAutofit/>
          </a:bodyPr>
          <a:lstStyle>
            <a:lvl1pPr marL="0" indent="0">
              <a:spcBef>
                <a:spcPts val="0"/>
              </a:spcBef>
              <a:buNone/>
              <a:defRPr sz="3136">
                <a:gradFill>
                  <a:gsLst>
                    <a:gs pos="20130">
                      <a:schemeClr val="tx1"/>
                    </a:gs>
                    <a:gs pos="57576">
                      <a:schemeClr val="tx1"/>
                    </a:gs>
                  </a:gsLst>
                  <a:lin ang="5400000" scaled="0"/>
                </a:gradFill>
              </a:defRPr>
            </a:lvl1pPr>
          </a:lstStyle>
          <a:p>
            <a:pPr lvl="0"/>
            <a:r>
              <a:rPr lang="en-US"/>
              <a:t>Speaker Name</a:t>
            </a:r>
          </a:p>
        </p:txBody>
      </p:sp>
      <p:grpSp>
        <p:nvGrpSpPr>
          <p:cNvPr id="5" name="Group 4"/>
          <p:cNvGrpSpPr>
            <a:grpSpLocks noChangeAspect="1"/>
          </p:cNvGrpSpPr>
          <p:nvPr/>
        </p:nvGrpSpPr>
        <p:grpSpPr bwMode="black">
          <a:xfrm>
            <a:off x="459102" y="470067"/>
            <a:ext cx="1419662" cy="304828"/>
            <a:chOff x="457200" y="1643393"/>
            <a:chExt cx="4492753" cy="964540"/>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black">
            <a:xfrm>
              <a:off x="457200" y="1643393"/>
              <a:ext cx="964540" cy="964540"/>
            </a:xfrm>
            <a:prstGeom prst="rect">
              <a:avLst/>
            </a:prstGeom>
          </p:spPr>
        </p:pic>
        <p:sp>
          <p:nvSpPr>
            <p:cNvPr id="8"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29"/>
            </a:p>
          </p:txBody>
        </p:sp>
      </p:grpSp>
    </p:spTree>
    <p:extLst>
      <p:ext uri="{BB962C8B-B14F-4D97-AF65-F5344CB8AC3E}">
        <p14:creationId xmlns:p14="http://schemas.microsoft.com/office/powerpoint/2010/main" val="24537468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Title square photo 2">
    <p:bg>
      <p:bgRef idx="1001">
        <a:schemeClr val="bg1"/>
      </p:bgRef>
    </p:bg>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p:nvPicPr>
        <p:blipFill>
          <a:blip r:embed="rId2"/>
          <a:stretch>
            <a:fillRect/>
          </a:stretch>
        </p:blipFill>
        <p:spPr bwMode="black">
          <a:xfrm>
            <a:off x="584200" y="585789"/>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1397011"/>
            <a:ext cx="4167887" cy="2136525"/>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4725"/>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spTree>
    <p:extLst>
      <p:ext uri="{BB962C8B-B14F-4D97-AF65-F5344CB8AC3E}">
        <p14:creationId xmlns:p14="http://schemas.microsoft.com/office/powerpoint/2010/main" val="20290639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B12EC4-D5B5-4639-B49C-639189BE8223}" type="datetimeFigureOut">
              <a:rPr lang="en-US" smtClean="0"/>
              <a:t>2/17/22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D0F34-86A0-42A1-9572-E5B25823EC96}" type="slidenum">
              <a:rPr lang="en-US" smtClean="0"/>
              <a:t>‹#›</a:t>
            </a:fld>
            <a:endParaRPr lang="en-US"/>
          </a:p>
        </p:txBody>
      </p:sp>
    </p:spTree>
    <p:extLst>
      <p:ext uri="{BB962C8B-B14F-4D97-AF65-F5344CB8AC3E}">
        <p14:creationId xmlns:p14="http://schemas.microsoft.com/office/powerpoint/2010/main" val="6324879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1"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322944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Two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556" lvl="0" indent="-228556"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556" lvl="0" indent="-228556" algn="ctr"/>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Tree>
    <p:extLst>
      <p:ext uri="{BB962C8B-B14F-4D97-AF65-F5344CB8AC3E}">
        <p14:creationId xmlns:p14="http://schemas.microsoft.com/office/powerpoint/2010/main" val="228029691"/>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8115300" y="2017714"/>
            <a:ext cx="3494088" cy="4251325"/>
          </a:xfrm>
        </p:spPr>
        <p:txBody>
          <a:bodyPr/>
          <a:lstStyle>
            <a:lvl1pPr marL="0" indent="0">
              <a:buFontTx/>
              <a:buNone/>
              <a:defRPr sz="2000"/>
            </a:lvl1pPr>
          </a:lstStyle>
          <a:p>
            <a:pPr lvl="0"/>
            <a:r>
              <a:rPr lang="en-US"/>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blipFill>
            <a:blip r:embed="rId2"/>
            <a:stretch>
              <a:fillRect/>
            </a:stretch>
          </a:blipFill>
        </p:spPr>
        <p:txBody>
          <a:bodyPr bIns="1005840" anchor="ctr">
            <a:noAutofit/>
          </a:bodyPr>
          <a:lstStyle>
            <a:lvl1pPr marL="0" indent="0" algn="ctr">
              <a:buNone/>
              <a:defRPr sz="1000" b="1">
                <a:solidFill>
                  <a:srgbClr val="000000"/>
                </a:solidFill>
              </a:defRPr>
            </a:lvl1pPr>
          </a:lstStyle>
          <a:p>
            <a:r>
              <a:rPr lang="en-US"/>
              <a:t>Drag &amp; drop a screenshot </a:t>
            </a:r>
            <a:br>
              <a:rPr lang="en-US"/>
            </a:br>
            <a:r>
              <a:rPr lang="en-US"/>
              <a:t>here or click or tap icon </a:t>
            </a:r>
            <a:br>
              <a:rPr lang="en-US"/>
            </a:br>
            <a:r>
              <a:rPr lang="en-US"/>
              <a:t>below to insert </a:t>
            </a:r>
          </a:p>
        </p:txBody>
      </p:sp>
    </p:spTree>
    <p:extLst>
      <p:ext uri="{BB962C8B-B14F-4D97-AF65-F5344CB8AC3E}">
        <p14:creationId xmlns:p14="http://schemas.microsoft.com/office/powerpoint/2010/main" val="544718624"/>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3"/>
            <a:ext cx="11653523" cy="1158793"/>
          </a:xfrm>
          <a:noFill/>
        </p:spPr>
        <p:txBody>
          <a:bodyPr tIns="91440" bIns="91440" anchor="t" anchorCtr="0">
            <a:spAutoFit/>
          </a:bodyPr>
          <a:lstStyle>
            <a:lvl1pPr>
              <a:defRPr sz="7056"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63187664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5996"/>
            </a:lvl1pPr>
          </a:lstStyle>
          <a:p>
            <a:r>
              <a:rPr lang="en-US"/>
              <a:t>Click to edit Master title style</a:t>
            </a:r>
          </a:p>
        </p:txBody>
      </p:sp>
      <p:sp>
        <p:nvSpPr>
          <p:cNvPr id="3" name="Text Placeholder 2"/>
          <p:cNvSpPr>
            <a:spLocks noGrp="1"/>
          </p:cNvSpPr>
          <p:nvPr>
            <p:ph type="body" idx="1"/>
          </p:nvPr>
        </p:nvSpPr>
        <p:spPr>
          <a:xfrm>
            <a:off x="831850" y="4589464"/>
            <a:ext cx="10515600" cy="513510"/>
          </a:xfrm>
        </p:spPr>
        <p:txBody>
          <a:bodyPr/>
          <a:lstStyle>
            <a:lvl1pPr marL="0" indent="0">
              <a:buNone/>
              <a:defRPr sz="2400">
                <a:solidFill>
                  <a:schemeClr val="tx1">
                    <a:tint val="75000"/>
                  </a:schemeClr>
                </a:solidFill>
              </a:defRPr>
            </a:lvl1pPr>
            <a:lvl2pPr marL="457025" indent="0">
              <a:buNone/>
              <a:defRPr sz="2000">
                <a:solidFill>
                  <a:schemeClr val="tx1">
                    <a:tint val="75000"/>
                  </a:schemeClr>
                </a:solidFill>
              </a:defRPr>
            </a:lvl2pPr>
            <a:lvl3pPr marL="914049" indent="0">
              <a:buNone/>
              <a:defRPr sz="1800">
                <a:solidFill>
                  <a:schemeClr val="tx1">
                    <a:tint val="75000"/>
                  </a:schemeClr>
                </a:solidFill>
              </a:defRPr>
            </a:lvl3pPr>
            <a:lvl4pPr marL="1371074" indent="0">
              <a:buNone/>
              <a:defRPr sz="1600">
                <a:solidFill>
                  <a:schemeClr val="tx1">
                    <a:tint val="75000"/>
                  </a:schemeClr>
                </a:solidFill>
              </a:defRPr>
            </a:lvl4pPr>
            <a:lvl5pPr marL="1828098" indent="0">
              <a:buNone/>
              <a:defRPr sz="1600">
                <a:solidFill>
                  <a:schemeClr val="tx1">
                    <a:tint val="75000"/>
                  </a:schemeClr>
                </a:solidFill>
              </a:defRPr>
            </a:lvl5pPr>
            <a:lvl6pPr marL="2285122" indent="0">
              <a:buNone/>
              <a:defRPr sz="1600">
                <a:solidFill>
                  <a:schemeClr val="tx1">
                    <a:tint val="75000"/>
                  </a:schemeClr>
                </a:solidFill>
              </a:defRPr>
            </a:lvl6pPr>
            <a:lvl7pPr marL="2742147" indent="0">
              <a:buNone/>
              <a:defRPr sz="1600">
                <a:solidFill>
                  <a:schemeClr val="tx1">
                    <a:tint val="75000"/>
                  </a:schemeClr>
                </a:solidFill>
              </a:defRPr>
            </a:lvl7pPr>
            <a:lvl8pPr marL="3199171" indent="0">
              <a:buNone/>
              <a:defRPr sz="1600">
                <a:solidFill>
                  <a:schemeClr val="tx1">
                    <a:tint val="75000"/>
                  </a:schemeClr>
                </a:solidFill>
              </a:defRPr>
            </a:lvl8pPr>
            <a:lvl9pPr marL="3656195"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2" y="6356352"/>
            <a:ext cx="2743200" cy="365125"/>
          </a:xfrm>
          <a:prstGeom prst="rect">
            <a:avLst/>
          </a:prstGeom>
        </p:spPr>
        <p:txBody>
          <a:bodyPr/>
          <a:lstStyle/>
          <a:p>
            <a:fld id="{DAB12EC4-D5B5-4639-B49C-639189BE8223}" type="datetimeFigureOut">
              <a:rPr lang="en-US" smtClean="0"/>
              <a:t>2/17/22</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E3BD0F34-86A0-42A1-9572-E5B25823EC96}" type="slidenum">
              <a:rPr lang="en-US" smtClean="0"/>
              <a:t>‹#›</a:t>
            </a:fld>
            <a:endParaRPr lang="en-US"/>
          </a:p>
        </p:txBody>
      </p:sp>
    </p:spTree>
    <p:extLst>
      <p:ext uri="{BB962C8B-B14F-4D97-AF65-F5344CB8AC3E}">
        <p14:creationId xmlns:p14="http://schemas.microsoft.com/office/powerpoint/2010/main" val="3136759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AA278-7644-48F4-9AF4-60A4B5A27D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E8130D-0471-472D-ACE5-F1183BF7DC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A13941-164A-4462-8AE7-30969429CF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E6DA80-7110-402A-85E9-BD6C036F41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AAAE7A-5104-40AD-B590-01FC2903DA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226F9F-E3F7-493C-BFC2-7D432C0E09BD}"/>
              </a:ext>
            </a:extLst>
          </p:cNvPr>
          <p:cNvSpPr>
            <a:spLocks noGrp="1"/>
          </p:cNvSpPr>
          <p:nvPr>
            <p:ph type="dt" sz="half" idx="10"/>
          </p:nvPr>
        </p:nvSpPr>
        <p:spPr/>
        <p:txBody>
          <a:bodyPr/>
          <a:lstStyle/>
          <a:p>
            <a:fld id="{DAB12EC4-D5B5-4639-B49C-639189BE8223}" type="datetimeFigureOut">
              <a:rPr lang="en-US" smtClean="0"/>
              <a:t>2/17/22</a:t>
            </a:fld>
            <a:endParaRPr lang="en-US"/>
          </a:p>
        </p:txBody>
      </p:sp>
      <p:sp>
        <p:nvSpPr>
          <p:cNvPr id="8" name="Footer Placeholder 7">
            <a:extLst>
              <a:ext uri="{FF2B5EF4-FFF2-40B4-BE49-F238E27FC236}">
                <a16:creationId xmlns:a16="http://schemas.microsoft.com/office/drawing/2014/main" id="{E69EB7DA-C515-4102-A6D9-967EEE1A99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36B038-5346-4058-A40A-E354A76E6169}"/>
              </a:ext>
            </a:extLst>
          </p:cNvPr>
          <p:cNvSpPr>
            <a:spLocks noGrp="1"/>
          </p:cNvSpPr>
          <p:nvPr>
            <p:ph type="sldNum" sz="quarter" idx="12"/>
          </p:nvPr>
        </p:nvSpPr>
        <p:spPr/>
        <p:txBody>
          <a:bodyPr/>
          <a:lstStyle/>
          <a:p>
            <a:fld id="{E3BD0F34-86A0-42A1-9572-E5B25823EC96}" type="slidenum">
              <a:rPr lang="en-US" smtClean="0"/>
              <a:t>‹#›</a:t>
            </a:fld>
            <a:endParaRPr lang="en-US"/>
          </a:p>
        </p:txBody>
      </p:sp>
    </p:spTree>
    <p:extLst>
      <p:ext uri="{BB962C8B-B14F-4D97-AF65-F5344CB8AC3E}">
        <p14:creationId xmlns:p14="http://schemas.microsoft.com/office/powerpoint/2010/main" val="36654721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alkin Build 2017">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5462884"/>
          </a:xfrm>
          <a:prstGeom prst="rect">
            <a:avLst/>
          </a:prstGeom>
        </p:spPr>
      </p:pic>
      <p:sp>
        <p:nvSpPr>
          <p:cNvPr id="8" name="Rectangle 7"/>
          <p:cNvSpPr/>
          <p:nvPr userDrawn="1"/>
        </p:nvSpPr>
        <p:spPr bwMode="auto">
          <a:xfrm>
            <a:off x="1648" y="4863467"/>
            <a:ext cx="12190352" cy="199453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invGray">
          <a:xfrm>
            <a:off x="451633" y="5253375"/>
            <a:ext cx="2596555" cy="1146975"/>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51632" y="470066"/>
            <a:ext cx="1423303" cy="303612"/>
          </a:xfrm>
          <a:prstGeom prst="rect">
            <a:avLst/>
          </a:prstGeom>
        </p:spPr>
      </p:pic>
      <p:pic>
        <p:nvPicPr>
          <p:cNvPr id="14" name="Picture 13"/>
          <p:cNvPicPr>
            <a:picLocks noChangeAspect="1"/>
          </p:cNvPicPr>
          <p:nvPr userDrawn="1"/>
        </p:nvPicPr>
        <p:blipFill rotWithShape="1">
          <a:blip r:embed="rId5" cstate="email">
            <a:extLst>
              <a:ext uri="{28A0092B-C50C-407E-A947-70E740481C1C}">
                <a14:useLocalDpi xmlns:a14="http://schemas.microsoft.com/office/drawing/2010/main"/>
              </a:ext>
            </a:extLst>
          </a:blip>
          <a:srcRect l="-17523"/>
          <a:stretch/>
        </p:blipFill>
        <p:spPr>
          <a:xfrm>
            <a:off x="7599824" y="4863467"/>
            <a:ext cx="4592176" cy="1994533"/>
          </a:xfrm>
          <a:prstGeom prst="rect">
            <a:avLst/>
          </a:prstGeom>
        </p:spPr>
      </p:pic>
    </p:spTree>
    <p:extLst>
      <p:ext uri="{BB962C8B-B14F-4D97-AF65-F5344CB8AC3E}">
        <p14:creationId xmlns:p14="http://schemas.microsoft.com/office/powerpoint/2010/main" val="30212328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4" spc="-98" baseline="0">
                <a:gradFill>
                  <a:gsLst>
                    <a:gs pos="62564">
                      <a:schemeClr val="tx1"/>
                    </a:gs>
                    <a:gs pos="5500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69301" y="3878574"/>
            <a:ext cx="7171337" cy="1792326"/>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n-lt"/>
              </a:defRPr>
            </a:lvl1pPr>
          </a:lstStyle>
          <a:p>
            <a:pPr lvl="0"/>
            <a:r>
              <a:rPr lang="en-US"/>
              <a:t>Speaker name</a:t>
            </a:r>
          </a:p>
        </p:txBody>
      </p:sp>
      <p:pic>
        <p:nvPicPr>
          <p:cNvPr id="6" name="MS logo white - E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451632" y="470067"/>
            <a:ext cx="1423303" cy="304828"/>
          </a:xfrm>
          <a:prstGeom prst="rect">
            <a:avLst/>
          </a:prstGeom>
        </p:spPr>
      </p:pic>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l="-33002"/>
          <a:stretch/>
        </p:blipFill>
        <p:spPr>
          <a:xfrm>
            <a:off x="7599824" y="4985515"/>
            <a:ext cx="4592176" cy="1872486"/>
          </a:xfrm>
          <a:prstGeom prst="rect">
            <a:avLst/>
          </a:prstGeom>
        </p:spPr>
      </p:pic>
      <p:sp>
        <p:nvSpPr>
          <p:cNvPr id="8" name="Text Placeholder 3"/>
          <p:cNvSpPr>
            <a:spLocks noGrp="1"/>
          </p:cNvSpPr>
          <p:nvPr>
            <p:ph type="body" sz="quarter" idx="15" hasCustomPrompt="1"/>
          </p:nvPr>
        </p:nvSpPr>
        <p:spPr>
          <a:xfrm>
            <a:off x="9233488" y="291069"/>
            <a:ext cx="2689274" cy="452654"/>
          </a:xfrm>
        </p:spPr>
        <p:txBody>
          <a:bodyPr/>
          <a:lstStyle>
            <a:lvl1pPr marL="0" marR="0" indent="0" algn="r" defTabSz="914367" rtl="0" eaLnBrk="1" fontAlgn="auto" latinLnBrk="0" hangingPunct="1">
              <a:lnSpc>
                <a:spcPct val="90000"/>
              </a:lnSpc>
              <a:spcBef>
                <a:spcPct val="20000"/>
              </a:spcBef>
              <a:spcAft>
                <a:spcPts val="0"/>
              </a:spcAft>
              <a:buClrTx/>
              <a:buSzPct val="90000"/>
              <a:buFont typeface="Arial" pitchFamily="34" charset="0"/>
              <a:buNone/>
              <a:tabLst/>
              <a:defRPr lang="en-US" sz="1961" kern="1200" spc="0" baseline="0" dirty="0">
                <a:gradFill>
                  <a:gsLst>
                    <a:gs pos="1250">
                      <a:schemeClr val="tx1"/>
                    </a:gs>
                    <a:gs pos="100000">
                      <a:schemeClr val="tx1"/>
                    </a:gs>
                  </a:gsLst>
                  <a:lin ang="5400000" scaled="0"/>
                </a:gradFill>
                <a:latin typeface="+mn-lt"/>
                <a:ea typeface="+mn-ea"/>
                <a:cs typeface="+mn-cs"/>
              </a:defRPr>
            </a:lvl1pPr>
          </a:lstStyle>
          <a:p>
            <a:pPr lvl="0"/>
            <a:r>
              <a:rPr lang="en-US"/>
              <a:t>Session Code</a:t>
            </a:r>
          </a:p>
        </p:txBody>
      </p:sp>
      <p:sp>
        <p:nvSpPr>
          <p:cNvPr id="4" name="Rectangle 3"/>
          <p:cNvSpPr/>
          <p:nvPr userDrawn="1"/>
        </p:nvSpPr>
        <p:spPr>
          <a:xfrm>
            <a:off x="277180" y="5923422"/>
            <a:ext cx="1601979" cy="651821"/>
          </a:xfrm>
          <a:prstGeom prst="rect">
            <a:avLst/>
          </a:prstGeom>
        </p:spPr>
        <p:txBody>
          <a:bodyPr wrap="none" lIns="179285" tIns="143428" rIns="179285" bIns="143428">
            <a:spAutoFit/>
          </a:bodyPr>
          <a:lstStyle/>
          <a:p>
            <a:r>
              <a:rPr lang="en-US" sz="2353">
                <a:gradFill>
                  <a:gsLst>
                    <a:gs pos="2597">
                      <a:schemeClr val="tx1"/>
                    </a:gs>
                    <a:gs pos="18182">
                      <a:schemeClr val="tx1"/>
                    </a:gs>
                  </a:gsLst>
                  <a:lin ang="5400000" scaled="1"/>
                </a:gradFill>
              </a:rPr>
              <a:t>#</a:t>
            </a:r>
            <a:r>
              <a:rPr lang="en-US" sz="2353" err="1">
                <a:gradFill>
                  <a:gsLst>
                    <a:gs pos="2597">
                      <a:schemeClr val="tx1"/>
                    </a:gs>
                    <a:gs pos="18182">
                      <a:schemeClr val="tx1"/>
                    </a:gs>
                  </a:gsLst>
                  <a:lin ang="5400000" scaled="1"/>
                </a:gradFill>
              </a:rPr>
              <a:t>MSBuild</a:t>
            </a:r>
            <a:endParaRPr lang="en-US" sz="2353">
              <a:gradFill>
                <a:gsLst>
                  <a:gs pos="2597">
                    <a:schemeClr val="tx1"/>
                  </a:gs>
                  <a:gs pos="18182">
                    <a:schemeClr val="tx1"/>
                  </a:gs>
                </a:gsLst>
                <a:lin ang="5400000" scaled="1"/>
              </a:gradFill>
            </a:endParaRPr>
          </a:p>
        </p:txBody>
      </p:sp>
    </p:spTree>
    <p:extLst>
      <p:ext uri="{BB962C8B-B14F-4D97-AF65-F5344CB8AC3E}">
        <p14:creationId xmlns:p14="http://schemas.microsoft.com/office/powerpoint/2010/main" val="18593982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0" y="1189177"/>
            <a:ext cx="11655078" cy="2263268"/>
          </a:xfrm>
        </p:spPr>
        <p:txBody>
          <a:bodyPr>
            <a:spAutoFit/>
          </a:bodyPr>
          <a:lstStyle>
            <a:lvl1pPr marL="0" indent="0">
              <a:buNone/>
              <a:defRPr/>
            </a:lvl1pPr>
            <a:lvl2pPr marL="224097" indent="0">
              <a:buNone/>
              <a:defRPr/>
            </a:lvl2pPr>
            <a:lvl3pPr marL="448193" indent="0">
              <a:buNone/>
              <a:defRPr/>
            </a:lvl3pPr>
            <a:lvl4pPr marL="672290" indent="0">
              <a:buNone/>
              <a:defRPr/>
            </a:lvl4pPr>
            <a:lvl5pPr marL="896386"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434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69303" y="1187644"/>
            <a:ext cx="11655078" cy="22665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207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7644"/>
            <a:ext cx="5378548" cy="2115402"/>
          </a:xfrm>
        </p:spPr>
        <p:txBody>
          <a:bodyPr wrap="square">
            <a:spAutoFit/>
          </a:bodyPr>
          <a:lstStyle>
            <a:lvl1pPr marL="0" indent="0">
              <a:spcBef>
                <a:spcPts val="1200"/>
              </a:spcBef>
              <a:buClr>
                <a:schemeClr val="tx1"/>
              </a:buClr>
              <a:buFont typeface="Wingdings" panose="05000000000000000000" pitchFamily="2" charset="2"/>
              <a:buNone/>
              <a:defRPr sz="2941" b="0">
                <a:latin typeface="+mn-lt"/>
              </a:defRPr>
            </a:lvl1pPr>
            <a:lvl2pPr marL="250553" indent="0">
              <a:buFont typeface="Wingdings" panose="05000000000000000000" pitchFamily="2" charset="2"/>
              <a:buNone/>
              <a:defRPr sz="2353" b="0"/>
            </a:lvl2pPr>
            <a:lvl3pPr marL="441968" indent="0">
              <a:buFont typeface="Wingdings" panose="05000000000000000000" pitchFamily="2" charset="2"/>
              <a:buNone/>
              <a:tabLst/>
              <a:defRPr sz="2157" b="0"/>
            </a:lvl3pPr>
            <a:lvl4pPr marL="639608" indent="0">
              <a:buFont typeface="Wingdings" panose="05000000000000000000" pitchFamily="2" charset="2"/>
              <a:buNone/>
              <a:defRPr sz="2157" b="0"/>
            </a:lvl4pPr>
            <a:lvl5pPr marL="837250" indent="0">
              <a:buFont typeface="Wingdings" panose="05000000000000000000" pitchFamily="2" charset="2"/>
              <a:buNone/>
              <a:tabLst/>
              <a:defRPr sz="2157"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7644"/>
            <a:ext cx="5378548" cy="2429576"/>
          </a:xfrm>
        </p:spPr>
        <p:txBody>
          <a:bodyPr wrap="square">
            <a:spAutoFit/>
          </a:bodyPr>
          <a:lstStyle>
            <a:lvl1pPr marL="0" indent="0">
              <a:spcBef>
                <a:spcPts val="1200"/>
              </a:spcBef>
              <a:buClr>
                <a:schemeClr val="tx1"/>
              </a:buClr>
              <a:buFont typeface="Arial" panose="020B0604020202020204" pitchFamily="34" charset="0"/>
              <a:buNone/>
              <a:defRPr lang="en-US" sz="2941" b="0" kern="1200" spc="0" baseline="0" dirty="0">
                <a:gradFill>
                  <a:gsLst>
                    <a:gs pos="1250">
                      <a:schemeClr val="tx1"/>
                    </a:gs>
                    <a:gs pos="100000">
                      <a:schemeClr val="tx1"/>
                    </a:gs>
                  </a:gsLst>
                  <a:lin ang="5400000" scaled="0"/>
                </a:gradFill>
                <a:latin typeface="+mn-lt"/>
                <a:ea typeface="+mn-ea"/>
                <a:cs typeface="+mn-cs"/>
              </a:defRPr>
            </a:lvl1pPr>
            <a:lvl2pPr marL="250553" indent="0">
              <a:buFont typeface="Arial" panose="020B0604020202020204" pitchFamily="34" charset="0"/>
              <a:buNone/>
              <a:defRPr lang="en-US" sz="2353" b="0" kern="1200" spc="0" baseline="0" dirty="0">
                <a:gradFill>
                  <a:gsLst>
                    <a:gs pos="1250">
                      <a:schemeClr val="tx1"/>
                    </a:gs>
                    <a:gs pos="100000">
                      <a:schemeClr val="tx1"/>
                    </a:gs>
                  </a:gsLst>
                  <a:lin ang="5400000" scaled="0"/>
                </a:gradFill>
                <a:latin typeface="+mn-lt"/>
                <a:ea typeface="+mn-ea"/>
                <a:cs typeface="+mn-cs"/>
              </a:defRPr>
            </a:lvl2pPr>
            <a:lvl3pPr marL="441968" indent="0">
              <a:buFont typeface="Arial" panose="020B0604020202020204" pitchFamily="34" charset="0"/>
              <a:buNone/>
              <a:tabLst/>
              <a:defRPr lang="en-US" sz="2157" b="0" kern="1200" spc="0" baseline="0" dirty="0">
                <a:gradFill>
                  <a:gsLst>
                    <a:gs pos="1250">
                      <a:schemeClr val="tx1"/>
                    </a:gs>
                    <a:gs pos="100000">
                      <a:schemeClr val="tx1"/>
                    </a:gs>
                  </a:gsLst>
                  <a:lin ang="5400000" scaled="0"/>
                </a:gradFill>
                <a:latin typeface="+mn-lt"/>
                <a:ea typeface="+mn-ea"/>
                <a:cs typeface="+mn-cs"/>
              </a:defRPr>
            </a:lvl3pPr>
            <a:lvl4pPr marL="639608" indent="0">
              <a:buFont typeface="Arial" panose="020B0604020202020204" pitchFamily="34" charset="0"/>
              <a:buNone/>
              <a:defRPr lang="en-US" sz="2157" b="0" kern="1200" spc="0" baseline="0" dirty="0">
                <a:gradFill>
                  <a:gsLst>
                    <a:gs pos="1250">
                      <a:schemeClr val="tx1"/>
                    </a:gs>
                    <a:gs pos="100000">
                      <a:schemeClr val="tx1"/>
                    </a:gs>
                  </a:gsLst>
                  <a:lin ang="5400000" scaled="0"/>
                </a:gradFill>
                <a:latin typeface="+mn-lt"/>
                <a:ea typeface="+mn-ea"/>
                <a:cs typeface="+mn-cs"/>
              </a:defRPr>
            </a:lvl4pPr>
            <a:lvl5pPr marL="837250" indent="0">
              <a:buFont typeface="Arial" panose="020B0604020202020204" pitchFamily="34" charset="0"/>
              <a:buNone/>
              <a:tabLst/>
              <a:defRPr lang="en-US" sz="2157" b="0" kern="1200" spc="0" baseline="0" dirty="0">
                <a:gradFill>
                  <a:gsLst>
                    <a:gs pos="1250">
                      <a:schemeClr val="tx1"/>
                    </a:gs>
                    <a:gs pos="100000">
                      <a:schemeClr val="tx1"/>
                    </a:gs>
                  </a:gsLst>
                  <a:lin ang="5400000" scaled="0"/>
                </a:gradFill>
                <a:latin typeface="+mn-lt"/>
                <a:ea typeface="+mn-ea"/>
                <a:cs typeface="+mn-cs"/>
              </a:defRPr>
            </a:lvl5pPr>
          </a:lstStyle>
          <a:p>
            <a:pPr marL="504217" marR="0" lvl="0" indent="-504217" algn="l" defTabSz="914367" rtl="0" eaLnBrk="1" fontAlgn="auto" latinLnBrk="0" hangingPunct="1">
              <a:lnSpc>
                <a:spcPct val="90000"/>
              </a:lnSpc>
              <a:spcBef>
                <a:spcPts val="1200"/>
              </a:spcBef>
              <a:spcAft>
                <a:spcPts val="0"/>
              </a:spcAft>
              <a:buClr>
                <a:schemeClr val="tx1"/>
              </a:buClr>
              <a:buSzPct val="90000"/>
              <a:tabLst/>
            </a:pPr>
            <a:r>
              <a:rPr lang="en-US"/>
              <a:t>Click to edit Master text styles</a:t>
            </a:r>
          </a:p>
          <a:p>
            <a:pPr marL="504217" marR="0" lvl="1" indent="-504217" algn="l" defTabSz="914367" rtl="0" eaLnBrk="1" fontAlgn="auto" latinLnBrk="0" hangingPunct="1">
              <a:lnSpc>
                <a:spcPct val="90000"/>
              </a:lnSpc>
              <a:spcBef>
                <a:spcPts val="1200"/>
              </a:spcBef>
              <a:spcAft>
                <a:spcPts val="0"/>
              </a:spcAft>
              <a:buClr>
                <a:schemeClr val="tx1"/>
              </a:buClr>
              <a:buSzPct val="90000"/>
              <a:tabLst/>
            </a:pPr>
            <a:r>
              <a:rPr lang="en-US"/>
              <a:t>Second level</a:t>
            </a:r>
          </a:p>
          <a:p>
            <a:pPr marL="504217" marR="0" lvl="2" indent="-504217" algn="l" defTabSz="914367" rtl="0" eaLnBrk="1" fontAlgn="auto" latinLnBrk="0" hangingPunct="1">
              <a:lnSpc>
                <a:spcPct val="90000"/>
              </a:lnSpc>
              <a:spcBef>
                <a:spcPts val="1200"/>
              </a:spcBef>
              <a:spcAft>
                <a:spcPts val="0"/>
              </a:spcAft>
              <a:buClr>
                <a:schemeClr val="tx1"/>
              </a:buClr>
              <a:buSzPct val="90000"/>
              <a:tabLst/>
            </a:pPr>
            <a:r>
              <a:rPr lang="en-US"/>
              <a:t>Third level</a:t>
            </a:r>
          </a:p>
          <a:p>
            <a:pPr marL="504217" marR="0" lvl="3" indent="-504217" algn="l" defTabSz="914367" rtl="0" eaLnBrk="1" fontAlgn="auto" latinLnBrk="0" hangingPunct="1">
              <a:lnSpc>
                <a:spcPct val="90000"/>
              </a:lnSpc>
              <a:spcBef>
                <a:spcPts val="1200"/>
              </a:spcBef>
              <a:spcAft>
                <a:spcPts val="0"/>
              </a:spcAft>
              <a:buClr>
                <a:schemeClr val="tx1"/>
              </a:buClr>
              <a:buSzPct val="90000"/>
              <a:tabLst/>
            </a:pPr>
            <a:r>
              <a:rPr lang="en-US"/>
              <a:t>Fourth level</a:t>
            </a:r>
          </a:p>
          <a:p>
            <a:pPr marL="504217" marR="0" lvl="4" indent="-504217" algn="l" defTabSz="914367" rtl="0" eaLnBrk="1" fontAlgn="auto" latinLnBrk="0" hangingPunct="1">
              <a:lnSpc>
                <a:spcPct val="90000"/>
              </a:lnSpc>
              <a:spcBef>
                <a:spcPts val="1200"/>
              </a:spcBef>
              <a:spcAft>
                <a:spcPts val="0"/>
              </a:spcAft>
              <a:buClr>
                <a:schemeClr val="tx1"/>
              </a:buClr>
              <a:buSzPct val="90000"/>
              <a:tabLst/>
            </a:pPr>
            <a:r>
              <a:rPr lang="en-US"/>
              <a:t>Fifth level</a:t>
            </a:r>
          </a:p>
        </p:txBody>
      </p:sp>
    </p:spTree>
    <p:extLst>
      <p:ext uri="{BB962C8B-B14F-4D97-AF65-F5344CB8AC3E}">
        <p14:creationId xmlns:p14="http://schemas.microsoft.com/office/powerpoint/2010/main" val="104794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7644"/>
            <a:ext cx="5378548" cy="2115402"/>
          </a:xfrm>
        </p:spPr>
        <p:txBody>
          <a:bodyPr wrap="square">
            <a:spAutoFit/>
          </a:bodyPr>
          <a:lstStyle>
            <a:lvl1pPr marL="227209" indent="-227209">
              <a:spcBef>
                <a:spcPts val="1200"/>
              </a:spcBef>
              <a:buClr>
                <a:schemeClr val="tx1"/>
              </a:buClr>
              <a:buFont typeface="Wingdings" panose="05000000000000000000" pitchFamily="2" charset="2"/>
              <a:buChar char=""/>
              <a:defRPr sz="2941" b="0">
                <a:latin typeface="+mn-lt"/>
              </a:defRPr>
            </a:lvl1pPr>
            <a:lvl2pPr marL="418625" indent="-168072">
              <a:buFont typeface="Wingdings" panose="05000000000000000000" pitchFamily="2" charset="2"/>
              <a:buChar char=""/>
              <a:defRPr sz="2353" b="0"/>
            </a:lvl2pPr>
            <a:lvl3pPr marL="627160" indent="-185191">
              <a:buFont typeface="Wingdings" panose="05000000000000000000" pitchFamily="2" charset="2"/>
              <a:buChar char=""/>
              <a:tabLst/>
              <a:defRPr sz="2157" b="0"/>
            </a:lvl3pPr>
            <a:lvl4pPr marL="812350" indent="-172742">
              <a:buFont typeface="Wingdings" panose="05000000000000000000" pitchFamily="2" charset="2"/>
              <a:buChar char=""/>
              <a:defRPr sz="2157" b="0"/>
            </a:lvl4pPr>
            <a:lvl5pPr marL="1003766" indent="-166517">
              <a:buFont typeface="Wingdings" panose="05000000000000000000" pitchFamily="2" charset="2"/>
              <a:buChar char=""/>
              <a:tabLst/>
              <a:defRPr sz="2157"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7644"/>
            <a:ext cx="5378548" cy="2429576"/>
          </a:xfrm>
        </p:spPr>
        <p:txBody>
          <a:bodyPr wrap="square">
            <a:spAutoFit/>
          </a:bodyPr>
          <a:lstStyle>
            <a:lvl1pPr marL="281677" indent="-281677">
              <a:spcBef>
                <a:spcPts val="1200"/>
              </a:spcBef>
              <a:buClr>
                <a:schemeClr val="tx1"/>
              </a:buClr>
              <a:buFont typeface="Arial" pitchFamily="34" charset="0"/>
              <a:buChar char="•"/>
              <a:defRPr lang="en-US" sz="2941" b="0" kern="1200" spc="0" baseline="0" dirty="0">
                <a:gradFill>
                  <a:gsLst>
                    <a:gs pos="1250">
                      <a:schemeClr val="tx1"/>
                    </a:gs>
                    <a:gs pos="100000">
                      <a:schemeClr val="tx1"/>
                    </a:gs>
                  </a:gsLst>
                  <a:lin ang="5400000" scaled="0"/>
                </a:gradFill>
                <a:latin typeface="+mn-lt"/>
                <a:ea typeface="+mn-ea"/>
                <a:cs typeface="+mn-cs"/>
              </a:defRPr>
            </a:lvl1pPr>
            <a:lvl2pPr marL="586698" indent="-336145">
              <a:defRPr lang="en-US" sz="2353" b="0" kern="1200" spc="0" baseline="0" dirty="0">
                <a:gradFill>
                  <a:gsLst>
                    <a:gs pos="1250">
                      <a:schemeClr val="tx1"/>
                    </a:gs>
                    <a:gs pos="100000">
                      <a:schemeClr val="tx1"/>
                    </a:gs>
                  </a:gsLst>
                  <a:lin ang="5400000" scaled="0"/>
                </a:gradFill>
                <a:latin typeface="+mn-lt"/>
                <a:ea typeface="+mn-ea"/>
                <a:cs typeface="+mn-cs"/>
              </a:defRPr>
            </a:lvl2pPr>
            <a:lvl3pPr marL="778113" indent="-336145">
              <a:tabLst/>
              <a:defRPr lang="en-US" sz="2157" b="0" kern="1200" spc="0" baseline="0" dirty="0">
                <a:gradFill>
                  <a:gsLst>
                    <a:gs pos="1250">
                      <a:schemeClr val="tx1"/>
                    </a:gs>
                    <a:gs pos="100000">
                      <a:schemeClr val="tx1"/>
                    </a:gs>
                  </a:gsLst>
                  <a:lin ang="5400000" scaled="0"/>
                </a:gradFill>
                <a:latin typeface="+mn-lt"/>
                <a:ea typeface="+mn-ea"/>
                <a:cs typeface="+mn-cs"/>
              </a:defRPr>
            </a:lvl3pPr>
            <a:lvl4pPr marL="975753" indent="-336145">
              <a:defRPr lang="en-US" sz="2157" b="0" kern="1200" spc="0" baseline="0" dirty="0">
                <a:gradFill>
                  <a:gsLst>
                    <a:gs pos="1250">
                      <a:schemeClr val="tx1"/>
                    </a:gs>
                    <a:gs pos="100000">
                      <a:schemeClr val="tx1"/>
                    </a:gs>
                  </a:gsLst>
                  <a:lin ang="5400000" scaled="0"/>
                </a:gradFill>
                <a:latin typeface="+mn-lt"/>
                <a:ea typeface="+mn-ea"/>
                <a:cs typeface="+mn-cs"/>
              </a:defRPr>
            </a:lvl4pPr>
            <a:lvl5pPr marL="1173395" indent="-336145">
              <a:tabLst/>
              <a:defRPr lang="en-US" sz="2157" b="0" kern="1200" spc="0" baseline="0" dirty="0">
                <a:gradFill>
                  <a:gsLst>
                    <a:gs pos="1250">
                      <a:schemeClr val="tx1"/>
                    </a:gs>
                    <a:gs pos="100000">
                      <a:schemeClr val="tx1"/>
                    </a:gs>
                  </a:gsLst>
                  <a:lin ang="5400000" scaled="0"/>
                </a:gradFill>
                <a:latin typeface="+mn-lt"/>
                <a:ea typeface="+mn-ea"/>
                <a:cs typeface="+mn-cs"/>
              </a:defRPr>
            </a:lvl5pPr>
          </a:lstStyle>
          <a:p>
            <a:pPr marL="227209" marR="0" lvl="0"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Click to edit Master text styles</a:t>
            </a:r>
          </a:p>
          <a:p>
            <a:pPr marL="227209" marR="0" lvl="1"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Second level</a:t>
            </a:r>
          </a:p>
          <a:p>
            <a:pPr marL="227209" marR="0" lvl="2"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Third level</a:t>
            </a:r>
          </a:p>
          <a:p>
            <a:pPr marL="227209" marR="0" lvl="3"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Fourth level</a:t>
            </a:r>
          </a:p>
          <a:p>
            <a:pPr marL="227209" marR="0" lvl="4"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Fifth level</a:t>
            </a:r>
          </a:p>
        </p:txBody>
      </p:sp>
    </p:spTree>
    <p:extLst>
      <p:ext uri="{BB962C8B-B14F-4D97-AF65-F5344CB8AC3E}">
        <p14:creationId xmlns:p14="http://schemas.microsoft.com/office/powerpoint/2010/main" val="300527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2361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86"/>
            <a:ext cx="9859116" cy="1158793"/>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240" y="3877277"/>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6789597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86"/>
            <a:ext cx="9859116" cy="1158793"/>
          </a:xfrm>
          <a:noFill/>
        </p:spPr>
        <p:txBody>
          <a:bodyPr tIns="91440" bIns="91440" anchor="t" anchorCtr="0">
            <a:spAutoFit/>
          </a:bodyPr>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33641305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1124604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5D603-C7BD-4718-8717-A922B1D4F8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959126-7247-4954-9015-FE34DFC12BE8}"/>
              </a:ext>
            </a:extLst>
          </p:cNvPr>
          <p:cNvSpPr>
            <a:spLocks noGrp="1"/>
          </p:cNvSpPr>
          <p:nvPr>
            <p:ph type="dt" sz="half" idx="10"/>
          </p:nvPr>
        </p:nvSpPr>
        <p:spPr/>
        <p:txBody>
          <a:bodyPr/>
          <a:lstStyle/>
          <a:p>
            <a:fld id="{DAB12EC4-D5B5-4639-B49C-639189BE8223}" type="datetimeFigureOut">
              <a:rPr lang="en-US" smtClean="0"/>
              <a:t>2/17/22</a:t>
            </a:fld>
            <a:endParaRPr lang="en-US"/>
          </a:p>
        </p:txBody>
      </p:sp>
      <p:sp>
        <p:nvSpPr>
          <p:cNvPr id="4" name="Footer Placeholder 3">
            <a:extLst>
              <a:ext uri="{FF2B5EF4-FFF2-40B4-BE49-F238E27FC236}">
                <a16:creationId xmlns:a16="http://schemas.microsoft.com/office/drawing/2014/main" id="{AFB1B19B-5F76-4A13-BF57-3217711326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3B8FFE-1B8C-4991-A927-8F29279E7AB1}"/>
              </a:ext>
            </a:extLst>
          </p:cNvPr>
          <p:cNvSpPr>
            <a:spLocks noGrp="1"/>
          </p:cNvSpPr>
          <p:nvPr>
            <p:ph type="sldNum" sz="quarter" idx="12"/>
          </p:nvPr>
        </p:nvSpPr>
        <p:spPr/>
        <p:txBody>
          <a:bodyPr/>
          <a:lstStyle/>
          <a:p>
            <a:fld id="{E3BD0F34-86A0-42A1-9572-E5B25823EC96}" type="slidenum">
              <a:rPr lang="en-US" smtClean="0"/>
              <a:t>‹#›</a:t>
            </a:fld>
            <a:endParaRPr lang="en-US"/>
          </a:p>
        </p:txBody>
      </p:sp>
    </p:spTree>
    <p:extLst>
      <p:ext uri="{BB962C8B-B14F-4D97-AF65-F5344CB8AC3E}">
        <p14:creationId xmlns:p14="http://schemas.microsoft.com/office/powerpoint/2010/main" val="23635106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5166190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686648"/>
            <a:ext cx="4795873" cy="1484704"/>
          </a:xfrm>
        </p:spPr>
        <p:txBody>
          <a:bodyPr wrap="square" anchor="ctr">
            <a:spAutoFit/>
          </a:bodyPr>
          <a:lstStyle>
            <a:lvl1pPr>
              <a:defRPr sz="4705" baseline="0">
                <a:gradFill>
                  <a:gsLst>
                    <a:gs pos="1250">
                      <a:schemeClr val="tx1"/>
                    </a:gs>
                    <a:gs pos="100000">
                      <a:schemeClr val="tx1"/>
                    </a:gs>
                  </a:gsLst>
                  <a:lin ang="5400000" scaled="0"/>
                </a:gradFill>
              </a:defRPr>
            </a:lvl1pPr>
          </a:lstStyle>
          <a:p>
            <a:r>
              <a:rPr lang="en-US"/>
              <a:t>Square photo layout</a:t>
            </a:r>
          </a:p>
        </p:txBody>
      </p:sp>
      <p:sp>
        <p:nvSpPr>
          <p:cNvPr id="6" name="Picture Placeholder 4"/>
          <p:cNvSpPr>
            <a:spLocks noGrp="1" noChangeAspect="1"/>
          </p:cNvSpPr>
          <p:nvPr>
            <p:ph type="pic" sz="quarter" idx="10"/>
          </p:nvPr>
        </p:nvSpPr>
        <p:spPr bwMode="ltGray">
          <a:xfrm>
            <a:off x="5334350" y="0"/>
            <a:ext cx="6857650" cy="68561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243915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27">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74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BE1564-5494-4646-A4A7-F70ECE71FA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009"/>
            <a:ext cx="12191998" cy="6855982"/>
          </a:xfrm>
          <a:prstGeom prst="rect">
            <a:avLst/>
          </a:prstGeom>
        </p:spPr>
      </p:pic>
    </p:spTree>
    <p:extLst>
      <p:ext uri="{BB962C8B-B14F-4D97-AF65-F5344CB8AC3E}">
        <p14:creationId xmlns:p14="http://schemas.microsoft.com/office/powerpoint/2010/main" val="23492684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6152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2225866"/>
          </a:xfrm>
        </p:spPr>
        <p:txBody>
          <a:bodyPr/>
          <a:lstStyle>
            <a:lvl1pPr marL="0" indent="0">
              <a:buNone/>
              <a:defRPr sz="3235">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3972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73090"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79851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30292"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7353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000000"/>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099190"/>
            <a:ext cx="4482124" cy="467742"/>
          </a:xfrm>
          <a:prstGeom prst="rect">
            <a:avLst/>
          </a:prstGeom>
          <a:noFill/>
          <a:ln w="12700">
            <a:noFill/>
            <a:miter lim="800000"/>
            <a:headEnd type="none" w="sm" len="sm"/>
            <a:tailEnd type="none" w="sm" len="sm"/>
          </a:ln>
          <a:effectLst/>
        </p:spPr>
        <p:txBody>
          <a:bodyPr vert="horz" wrap="square" lIns="179285" tIns="179285" rIns="179285" bIns="179285" numCol="1" anchor="t" anchorCtr="0" compatLnSpc="1">
            <a:prstTxWarp prst="textNoShape">
              <a:avLst/>
            </a:prstTxWarp>
            <a:spAutoFit/>
          </a:bodyPr>
          <a:lstStyle/>
          <a:p>
            <a:pPr defTabSz="913924" eaLnBrk="0" hangingPunct="0"/>
            <a:r>
              <a:rPr lang="en-US" sz="686">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451632" y="470067"/>
            <a:ext cx="1423303" cy="304828"/>
          </a:xfrm>
          <a:prstGeom prst="rect">
            <a:avLst/>
          </a:prstGeom>
        </p:spPr>
      </p:pic>
    </p:spTree>
    <p:extLst>
      <p:ext uri="{BB962C8B-B14F-4D97-AF65-F5344CB8AC3E}">
        <p14:creationId xmlns:p14="http://schemas.microsoft.com/office/powerpoint/2010/main" val="42676875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30276959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itle Slide Photo_Option">
    <p:bg>
      <p:bgPr>
        <a:solidFill>
          <a:srgbClr val="000000"/>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269302" y="2084173"/>
            <a:ext cx="6274911" cy="1793104"/>
          </a:xfrm>
          <a:noFill/>
        </p:spPr>
        <p:txBody>
          <a:bodyPr lIns="146304" tIns="91440" rIns="146304" bIns="91440" anchor="t" anchorCtr="0"/>
          <a:lstStyle>
            <a:lvl1pPr>
              <a:defRPr sz="5294" spc="-98" baseline="0">
                <a:gradFill>
                  <a:gsLst>
                    <a:gs pos="0">
                      <a:schemeClr val="tx1"/>
                    </a:gs>
                    <a:gs pos="100000">
                      <a:schemeClr val="tx1"/>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267683" y="3883635"/>
            <a:ext cx="6276530" cy="1793104"/>
          </a:xfrm>
        </p:spPr>
        <p:txBody>
          <a:bodyPr tIns="109728" bIns="109728">
            <a:noAutofit/>
          </a:bodyPr>
          <a:lstStyle>
            <a:lvl1pPr marL="0" indent="0">
              <a:spcBef>
                <a:spcPts val="0"/>
              </a:spcBef>
              <a:buNone/>
              <a:defRPr sz="3137">
                <a:gradFill>
                  <a:gsLst>
                    <a:gs pos="20130">
                      <a:schemeClr val="tx1"/>
                    </a:gs>
                    <a:gs pos="57576">
                      <a:schemeClr val="tx1"/>
                    </a:gs>
                  </a:gsLst>
                  <a:lin ang="5400000" scaled="0"/>
                </a:gradFill>
              </a:defRPr>
            </a:lvl1pPr>
          </a:lstStyle>
          <a:p>
            <a:pPr lvl="0"/>
            <a:r>
              <a:rPr lang="en-US"/>
              <a:t>Speaker Name</a:t>
            </a:r>
          </a:p>
        </p:txBody>
      </p:sp>
      <p:grpSp>
        <p:nvGrpSpPr>
          <p:cNvPr id="5" name="Group 4"/>
          <p:cNvGrpSpPr>
            <a:grpSpLocks noChangeAspect="1"/>
          </p:cNvGrpSpPr>
          <p:nvPr userDrawn="1"/>
        </p:nvGrpSpPr>
        <p:grpSpPr bwMode="black">
          <a:xfrm>
            <a:off x="459102" y="470067"/>
            <a:ext cx="1419662" cy="304828"/>
            <a:chOff x="457200" y="1643393"/>
            <a:chExt cx="4492753" cy="96454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457200" y="1643393"/>
              <a:ext cx="964540" cy="964540"/>
            </a:xfrm>
            <a:prstGeom prst="rect">
              <a:avLst/>
            </a:prstGeom>
          </p:spPr>
        </p:pic>
        <p:sp>
          <p:nvSpPr>
            <p:cNvPr id="8"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p>
          </p:txBody>
        </p:sp>
      </p:grpSp>
    </p:spTree>
    <p:extLst>
      <p:ext uri="{BB962C8B-B14F-4D97-AF65-F5344CB8AC3E}">
        <p14:creationId xmlns:p14="http://schemas.microsoft.com/office/powerpoint/2010/main" val="28206589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59C166-16D3-4A25-A2F8-C51E0E346B22}" type="datetimeFigureOut">
              <a:rPr lang="en-US" smtClean="0"/>
              <a:t>2/17/22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4316-4355-4038-9262-DF05D0694534}" type="slidenum">
              <a:rPr lang="en-US" smtClean="0"/>
              <a:t>‹#›</a:t>
            </a:fld>
            <a:endParaRPr lang="en-US"/>
          </a:p>
        </p:txBody>
      </p:sp>
    </p:spTree>
    <p:extLst>
      <p:ext uri="{BB962C8B-B14F-4D97-AF65-F5344CB8AC3E}">
        <p14:creationId xmlns:p14="http://schemas.microsoft.com/office/powerpoint/2010/main" val="2973370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658305-447A-4CB9-A5BF-C08EF234C910}"/>
              </a:ext>
            </a:extLst>
          </p:cNvPr>
          <p:cNvSpPr>
            <a:spLocks noGrp="1"/>
          </p:cNvSpPr>
          <p:nvPr>
            <p:ph type="dt" sz="half" idx="10"/>
          </p:nvPr>
        </p:nvSpPr>
        <p:spPr/>
        <p:txBody>
          <a:bodyPr/>
          <a:lstStyle/>
          <a:p>
            <a:fld id="{DAB12EC4-D5B5-4639-B49C-639189BE8223}" type="datetimeFigureOut">
              <a:rPr lang="en-US" smtClean="0"/>
              <a:t>2/17/22</a:t>
            </a:fld>
            <a:endParaRPr lang="en-US"/>
          </a:p>
        </p:txBody>
      </p:sp>
      <p:sp>
        <p:nvSpPr>
          <p:cNvPr id="3" name="Footer Placeholder 2">
            <a:extLst>
              <a:ext uri="{FF2B5EF4-FFF2-40B4-BE49-F238E27FC236}">
                <a16:creationId xmlns:a16="http://schemas.microsoft.com/office/drawing/2014/main" id="{C9041832-1015-431C-A56A-ABA85FBD91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BA5DEC-1DE2-44AB-B0EA-5E177612450D}"/>
              </a:ext>
            </a:extLst>
          </p:cNvPr>
          <p:cNvSpPr>
            <a:spLocks noGrp="1"/>
          </p:cNvSpPr>
          <p:nvPr>
            <p:ph type="sldNum" sz="quarter" idx="12"/>
          </p:nvPr>
        </p:nvSpPr>
        <p:spPr/>
        <p:txBody>
          <a:bodyPr/>
          <a:lstStyle/>
          <a:p>
            <a:fld id="{E3BD0F34-86A0-42A1-9572-E5B25823EC96}" type="slidenum">
              <a:rPr lang="en-US" smtClean="0"/>
              <a:t>‹#›</a:t>
            </a:fld>
            <a:endParaRPr lang="en-US"/>
          </a:p>
        </p:txBody>
      </p:sp>
    </p:spTree>
    <p:extLst>
      <p:ext uri="{BB962C8B-B14F-4D97-AF65-F5344CB8AC3E}">
        <p14:creationId xmlns:p14="http://schemas.microsoft.com/office/powerpoint/2010/main" val="26414048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86"/>
            <a:ext cx="9859116" cy="1158793"/>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240" y="3877277"/>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17348018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81162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46813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ontent Small Titl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a:t>Click to edit Master title style</a:t>
            </a:r>
          </a:p>
        </p:txBody>
      </p:sp>
      <p:sp>
        <p:nvSpPr>
          <p:cNvPr id="6" name="Slide Number Placeholder 5">
            <a:extLst>
              <a:ext uri="{FF2B5EF4-FFF2-40B4-BE49-F238E27FC236}">
                <a16:creationId xmlns:a16="http://schemas.microsoft.com/office/drawing/2014/main" id="{AF9386A6-1B24-F24E-ACF1-EA03F8741407}"/>
              </a:ext>
            </a:extLst>
          </p:cNvPr>
          <p:cNvSpPr>
            <a:spLocks noGrp="1"/>
          </p:cNvSpPr>
          <p:nvPr>
            <p:ph type="sldNum" sz="quarter" idx="28"/>
          </p:nvPr>
        </p:nvSpPr>
        <p:spPr/>
        <p:txBody>
          <a:bodyPr/>
          <a:lstStyle/>
          <a:p>
            <a:fld id="{529AFA16-AEC4-7D4A-82F3-BDAE8E49079E}" type="slidenum">
              <a:rPr lang="en-US" smtClean="0"/>
              <a:pPr/>
              <a:t>‹#›</a:t>
            </a:fld>
            <a:endParaRPr lang="en-US"/>
          </a:p>
        </p:txBody>
      </p:sp>
    </p:spTree>
    <p:extLst>
      <p:ext uri="{BB962C8B-B14F-4D97-AF65-F5344CB8AC3E}">
        <p14:creationId xmlns:p14="http://schemas.microsoft.com/office/powerpoint/2010/main" val="467795735"/>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80194270"/>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69268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84A73-9643-4EA3-8AA4-EDF51F01BAB2}"/>
              </a:ext>
            </a:extLst>
          </p:cNvPr>
          <p:cNvSpPr>
            <a:spLocks noGrp="1"/>
          </p:cNvSpPr>
          <p:nvPr>
            <p:ph type="ctrTitle"/>
          </p:nvPr>
        </p:nvSpPr>
        <p:spPr>
          <a:xfrm>
            <a:off x="1524000" y="1122363"/>
            <a:ext cx="9144000"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B8B16B05-9120-4333-B267-141DE80CD2B6}"/>
              </a:ext>
            </a:extLst>
          </p:cNvPr>
          <p:cNvSpPr>
            <a:spLocks noGrp="1"/>
          </p:cNvSpPr>
          <p:nvPr>
            <p:ph type="subTitle" idx="1"/>
          </p:nvPr>
        </p:nvSpPr>
        <p:spPr>
          <a:xfrm>
            <a:off x="1524000" y="3602038"/>
            <a:ext cx="9144000" cy="517065"/>
          </a:xfrm>
        </p:spPr>
        <p:txBody>
          <a:bodyPr/>
          <a:lstStyle>
            <a:lvl1pPr marL="0" indent="0" algn="ctr">
              <a:buNone/>
              <a:defRPr sz="2400"/>
            </a:lvl1pPr>
            <a:lvl2pPr marL="457112" indent="0" algn="ctr">
              <a:buNone/>
              <a:defRPr sz="2000"/>
            </a:lvl2pPr>
            <a:lvl3pPr marL="914225" indent="0" algn="ctr">
              <a:buNone/>
              <a:defRPr sz="1800"/>
            </a:lvl3pPr>
            <a:lvl4pPr marL="1371337" indent="0" algn="ctr">
              <a:buNone/>
              <a:defRPr sz="1600"/>
            </a:lvl4pPr>
            <a:lvl5pPr marL="1828449" indent="0" algn="ctr">
              <a:buNone/>
              <a:defRPr sz="1600"/>
            </a:lvl5pPr>
            <a:lvl6pPr marL="2285561" indent="0" algn="ctr">
              <a:buNone/>
              <a:defRPr sz="1600"/>
            </a:lvl6pPr>
            <a:lvl7pPr marL="2742674" indent="0" algn="ctr">
              <a:buNone/>
              <a:defRPr sz="1600"/>
            </a:lvl7pPr>
            <a:lvl8pPr marL="3199785" indent="0" algn="ctr">
              <a:buNone/>
              <a:defRPr sz="1600"/>
            </a:lvl8pPr>
            <a:lvl9pPr marL="3656897"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109B26-2BC1-4292-BD25-448E4DA5FC54}"/>
              </a:ext>
            </a:extLst>
          </p:cNvPr>
          <p:cNvSpPr>
            <a:spLocks noGrp="1"/>
          </p:cNvSpPr>
          <p:nvPr>
            <p:ph type="dt" sz="half" idx="10"/>
          </p:nvPr>
        </p:nvSpPr>
        <p:spPr/>
        <p:txBody>
          <a:bodyPr/>
          <a:lstStyle/>
          <a:p>
            <a:fld id="{167DD9F9-6DE6-4A54-AFE7-D707CEDCD9E4}" type="datetimeFigureOut">
              <a:rPr lang="en-US" smtClean="0"/>
              <a:t>2/17/22</a:t>
            </a:fld>
            <a:endParaRPr lang="en-US"/>
          </a:p>
        </p:txBody>
      </p:sp>
      <p:sp>
        <p:nvSpPr>
          <p:cNvPr id="5" name="Footer Placeholder 4">
            <a:extLst>
              <a:ext uri="{FF2B5EF4-FFF2-40B4-BE49-F238E27FC236}">
                <a16:creationId xmlns:a16="http://schemas.microsoft.com/office/drawing/2014/main" id="{A961D5BC-AC30-4917-84FC-E6CE1AF7E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02D5AD-BAC6-46AD-9490-55D9C8EBC573}"/>
              </a:ext>
            </a:extLst>
          </p:cNvPr>
          <p:cNvSpPr>
            <a:spLocks noGrp="1"/>
          </p:cNvSpPr>
          <p:nvPr>
            <p:ph type="sldNum" sz="quarter" idx="12"/>
          </p:nvPr>
        </p:nvSpPr>
        <p:spPr/>
        <p:txBody>
          <a:bodyPr/>
          <a:lstStyle/>
          <a:p>
            <a:fld id="{1205F93D-9741-4ACA-B0D9-8650B81308FD}" type="slidenum">
              <a:rPr lang="en-US" smtClean="0"/>
              <a:t>‹#›</a:t>
            </a:fld>
            <a:endParaRPr lang="en-US"/>
          </a:p>
        </p:txBody>
      </p:sp>
    </p:spTree>
    <p:extLst>
      <p:ext uri="{BB962C8B-B14F-4D97-AF65-F5344CB8AC3E}">
        <p14:creationId xmlns:p14="http://schemas.microsoft.com/office/powerpoint/2010/main" val="463003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6D426-E853-487F-A7AC-FA04D7F88A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AA06CD-82AF-4675-AF1D-0D1D68008C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5A8EEB-CE19-4210-869C-EF39F178EA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2CBD76-6A8B-47EF-90FE-9F8FC9036A96}"/>
              </a:ext>
            </a:extLst>
          </p:cNvPr>
          <p:cNvSpPr>
            <a:spLocks noGrp="1"/>
          </p:cNvSpPr>
          <p:nvPr>
            <p:ph type="dt" sz="half" idx="10"/>
          </p:nvPr>
        </p:nvSpPr>
        <p:spPr/>
        <p:txBody>
          <a:bodyPr/>
          <a:lstStyle/>
          <a:p>
            <a:fld id="{DAB12EC4-D5B5-4639-B49C-639189BE8223}" type="datetimeFigureOut">
              <a:rPr lang="en-US" smtClean="0"/>
              <a:t>2/17/22</a:t>
            </a:fld>
            <a:endParaRPr lang="en-US"/>
          </a:p>
        </p:txBody>
      </p:sp>
      <p:sp>
        <p:nvSpPr>
          <p:cNvPr id="6" name="Footer Placeholder 5">
            <a:extLst>
              <a:ext uri="{FF2B5EF4-FFF2-40B4-BE49-F238E27FC236}">
                <a16:creationId xmlns:a16="http://schemas.microsoft.com/office/drawing/2014/main" id="{015E7BCC-1775-4715-A1F0-6583B768A6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22DE12-2DFA-4249-B441-EE2453BB1AA7}"/>
              </a:ext>
            </a:extLst>
          </p:cNvPr>
          <p:cNvSpPr>
            <a:spLocks noGrp="1"/>
          </p:cNvSpPr>
          <p:nvPr>
            <p:ph type="sldNum" sz="quarter" idx="12"/>
          </p:nvPr>
        </p:nvSpPr>
        <p:spPr/>
        <p:txBody>
          <a:bodyPr/>
          <a:lstStyle/>
          <a:p>
            <a:fld id="{E3BD0F34-86A0-42A1-9572-E5B25823EC96}" type="slidenum">
              <a:rPr lang="en-US" smtClean="0"/>
              <a:t>‹#›</a:t>
            </a:fld>
            <a:endParaRPr lang="en-US"/>
          </a:p>
        </p:txBody>
      </p:sp>
    </p:spTree>
    <p:extLst>
      <p:ext uri="{BB962C8B-B14F-4D97-AF65-F5344CB8AC3E}">
        <p14:creationId xmlns:p14="http://schemas.microsoft.com/office/powerpoint/2010/main" val="1433081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BDD98-9564-4729-AC3F-87B635832A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9E7940-E6DF-47E8-9F13-BF0E1DA0AD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C7BDA4-110A-4A8A-A72D-46AA4CF177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F5A11B-11C7-4726-A89F-A9083AD989D0}"/>
              </a:ext>
            </a:extLst>
          </p:cNvPr>
          <p:cNvSpPr>
            <a:spLocks noGrp="1"/>
          </p:cNvSpPr>
          <p:nvPr>
            <p:ph type="dt" sz="half" idx="10"/>
          </p:nvPr>
        </p:nvSpPr>
        <p:spPr/>
        <p:txBody>
          <a:bodyPr/>
          <a:lstStyle/>
          <a:p>
            <a:fld id="{DAB12EC4-D5B5-4639-B49C-639189BE8223}" type="datetimeFigureOut">
              <a:rPr lang="en-US" smtClean="0"/>
              <a:t>2/17/22</a:t>
            </a:fld>
            <a:endParaRPr lang="en-US"/>
          </a:p>
        </p:txBody>
      </p:sp>
      <p:sp>
        <p:nvSpPr>
          <p:cNvPr id="6" name="Footer Placeholder 5">
            <a:extLst>
              <a:ext uri="{FF2B5EF4-FFF2-40B4-BE49-F238E27FC236}">
                <a16:creationId xmlns:a16="http://schemas.microsoft.com/office/drawing/2014/main" id="{45BE5930-9BB7-4F8B-99AE-2C4EA0AC5E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2503D3-A1FF-4273-BDED-F25C5B6A65B9}"/>
              </a:ext>
            </a:extLst>
          </p:cNvPr>
          <p:cNvSpPr>
            <a:spLocks noGrp="1"/>
          </p:cNvSpPr>
          <p:nvPr>
            <p:ph type="sldNum" sz="quarter" idx="12"/>
          </p:nvPr>
        </p:nvSpPr>
        <p:spPr/>
        <p:txBody>
          <a:bodyPr/>
          <a:lstStyle/>
          <a:p>
            <a:fld id="{E3BD0F34-86A0-42A1-9572-E5B25823EC96}" type="slidenum">
              <a:rPr lang="en-US" smtClean="0"/>
              <a:t>‹#›</a:t>
            </a:fld>
            <a:endParaRPr lang="en-US"/>
          </a:p>
        </p:txBody>
      </p:sp>
    </p:spTree>
    <p:extLst>
      <p:ext uri="{BB962C8B-B14F-4D97-AF65-F5344CB8AC3E}">
        <p14:creationId xmlns:p14="http://schemas.microsoft.com/office/powerpoint/2010/main" val="4226609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40.xml"/><Relationship Id="rId21" Type="http://schemas.openxmlformats.org/officeDocument/2006/relationships/slideLayout" Target="../slideLayouts/slideLayout35.xml"/><Relationship Id="rId42" Type="http://schemas.openxmlformats.org/officeDocument/2006/relationships/tags" Target="../tags/tag6.xml"/><Relationship Id="rId47" Type="http://schemas.openxmlformats.org/officeDocument/2006/relationships/tags" Target="../tags/tag11.xml"/><Relationship Id="rId63" Type="http://schemas.openxmlformats.org/officeDocument/2006/relationships/tags" Target="../tags/tag27.xml"/><Relationship Id="rId68" Type="http://schemas.openxmlformats.org/officeDocument/2006/relationships/tags" Target="../tags/tag3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9" Type="http://schemas.openxmlformats.org/officeDocument/2006/relationships/slideLayout" Target="../slideLayouts/slideLayout43.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tags" Target="../tags/tag1.xml"/><Relationship Id="rId40" Type="http://schemas.openxmlformats.org/officeDocument/2006/relationships/tags" Target="../tags/tag4.xml"/><Relationship Id="rId45" Type="http://schemas.openxmlformats.org/officeDocument/2006/relationships/tags" Target="../tags/tag9.xml"/><Relationship Id="rId53" Type="http://schemas.openxmlformats.org/officeDocument/2006/relationships/tags" Target="../tags/tag17.xml"/><Relationship Id="rId58" Type="http://schemas.openxmlformats.org/officeDocument/2006/relationships/tags" Target="../tags/tag22.xml"/><Relationship Id="rId66" Type="http://schemas.openxmlformats.org/officeDocument/2006/relationships/tags" Target="../tags/tag30.xml"/><Relationship Id="rId74" Type="http://schemas.openxmlformats.org/officeDocument/2006/relationships/tags" Target="../tags/tag38.xml"/><Relationship Id="rId5" Type="http://schemas.openxmlformats.org/officeDocument/2006/relationships/slideLayout" Target="../slideLayouts/slideLayout19.xml"/><Relationship Id="rId61" Type="http://schemas.openxmlformats.org/officeDocument/2006/relationships/tags" Target="../tags/tag25.xml"/><Relationship Id="rId19" Type="http://schemas.openxmlformats.org/officeDocument/2006/relationships/slideLayout" Target="../slideLayouts/slideLayout3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 Id="rId43" Type="http://schemas.openxmlformats.org/officeDocument/2006/relationships/tags" Target="../tags/tag7.xml"/><Relationship Id="rId48" Type="http://schemas.openxmlformats.org/officeDocument/2006/relationships/tags" Target="../tags/tag12.xml"/><Relationship Id="rId56" Type="http://schemas.openxmlformats.org/officeDocument/2006/relationships/tags" Target="../tags/tag20.xml"/><Relationship Id="rId64" Type="http://schemas.openxmlformats.org/officeDocument/2006/relationships/tags" Target="../tags/tag28.xml"/><Relationship Id="rId69" Type="http://schemas.openxmlformats.org/officeDocument/2006/relationships/tags" Target="../tags/tag33.xml"/><Relationship Id="rId8" Type="http://schemas.openxmlformats.org/officeDocument/2006/relationships/slideLayout" Target="../slideLayouts/slideLayout22.xml"/><Relationship Id="rId51" Type="http://schemas.openxmlformats.org/officeDocument/2006/relationships/tags" Target="../tags/tag15.xml"/><Relationship Id="rId72" Type="http://schemas.openxmlformats.org/officeDocument/2006/relationships/tags" Target="../tags/tag36.xml"/><Relationship Id="rId3" Type="http://schemas.openxmlformats.org/officeDocument/2006/relationships/slideLayout" Target="../slideLayouts/slideLayout17.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38" Type="http://schemas.openxmlformats.org/officeDocument/2006/relationships/tags" Target="../tags/tag2.xml"/><Relationship Id="rId46" Type="http://schemas.openxmlformats.org/officeDocument/2006/relationships/tags" Target="../tags/tag10.xml"/><Relationship Id="rId59" Type="http://schemas.openxmlformats.org/officeDocument/2006/relationships/tags" Target="../tags/tag23.xml"/><Relationship Id="rId67" Type="http://schemas.openxmlformats.org/officeDocument/2006/relationships/tags" Target="../tags/tag31.xml"/><Relationship Id="rId20" Type="http://schemas.openxmlformats.org/officeDocument/2006/relationships/slideLayout" Target="../slideLayouts/slideLayout34.xml"/><Relationship Id="rId41" Type="http://schemas.openxmlformats.org/officeDocument/2006/relationships/tags" Target="../tags/tag5.xml"/><Relationship Id="rId54" Type="http://schemas.openxmlformats.org/officeDocument/2006/relationships/tags" Target="../tags/tag18.xml"/><Relationship Id="rId62" Type="http://schemas.openxmlformats.org/officeDocument/2006/relationships/tags" Target="../tags/tag26.xml"/><Relationship Id="rId70" Type="http://schemas.openxmlformats.org/officeDocument/2006/relationships/tags" Target="../tags/tag34.xml"/><Relationship Id="rId75" Type="http://schemas.openxmlformats.org/officeDocument/2006/relationships/tags" Target="../tags/tag39.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theme" Target="../theme/theme2.xml"/><Relationship Id="rId49" Type="http://schemas.openxmlformats.org/officeDocument/2006/relationships/tags" Target="../tags/tag13.xml"/><Relationship Id="rId57" Type="http://schemas.openxmlformats.org/officeDocument/2006/relationships/tags" Target="../tags/tag21.xml"/><Relationship Id="rId10" Type="http://schemas.openxmlformats.org/officeDocument/2006/relationships/slideLayout" Target="../slideLayouts/slideLayout24.xml"/><Relationship Id="rId31" Type="http://schemas.openxmlformats.org/officeDocument/2006/relationships/slideLayout" Target="../slideLayouts/slideLayout45.xml"/><Relationship Id="rId44" Type="http://schemas.openxmlformats.org/officeDocument/2006/relationships/tags" Target="../tags/tag8.xml"/><Relationship Id="rId52" Type="http://schemas.openxmlformats.org/officeDocument/2006/relationships/tags" Target="../tags/tag16.xml"/><Relationship Id="rId60" Type="http://schemas.openxmlformats.org/officeDocument/2006/relationships/tags" Target="../tags/tag24.xml"/><Relationship Id="rId65" Type="http://schemas.openxmlformats.org/officeDocument/2006/relationships/tags" Target="../tags/tag29.xml"/><Relationship Id="rId73" Type="http://schemas.openxmlformats.org/officeDocument/2006/relationships/tags" Target="../tags/tag3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9" Type="http://schemas.openxmlformats.org/officeDocument/2006/relationships/tags" Target="../tags/tag3.xml"/><Relationship Id="rId34" Type="http://schemas.openxmlformats.org/officeDocument/2006/relationships/slideLayout" Target="../slideLayouts/slideLayout48.xml"/><Relationship Id="rId50" Type="http://schemas.openxmlformats.org/officeDocument/2006/relationships/tags" Target="../tags/tag14.xml"/><Relationship Id="rId55" Type="http://schemas.openxmlformats.org/officeDocument/2006/relationships/tags" Target="../tags/tag19.xml"/><Relationship Id="rId7" Type="http://schemas.openxmlformats.org/officeDocument/2006/relationships/slideLayout" Target="../slideLayouts/slideLayout21.xml"/><Relationship Id="rId71" Type="http://schemas.openxmlformats.org/officeDocument/2006/relationships/tags" Target="../tags/tag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21" Type="http://schemas.openxmlformats.org/officeDocument/2006/relationships/theme" Target="../theme/theme3.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image" Target="../media/image15.emf"/></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5" Type="http://schemas.openxmlformats.org/officeDocument/2006/relationships/slideLayout" Target="../slideLayouts/slideLayout74.xml"/><Relationship Id="rId4" Type="http://schemas.openxmlformats.org/officeDocument/2006/relationships/slideLayout" Target="../slideLayouts/slideLayout73.xml"/><Relationship Id="rId9" Type="http://schemas.openxmlformats.org/officeDocument/2006/relationships/image" Target="../media/image15.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1FDAC6-2513-4CE5-817E-55B719F6E6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E50D6A-E8E3-499C-8FD1-BDD7140755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3014C7-CA18-4150-A9AA-716E3577FE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B12EC4-D5B5-4639-B49C-639189BE8223}" type="datetimeFigureOut">
              <a:rPr lang="en-US" smtClean="0"/>
              <a:t>2/17/22</a:t>
            </a:fld>
            <a:endParaRPr lang="en-US"/>
          </a:p>
        </p:txBody>
      </p:sp>
      <p:sp>
        <p:nvSpPr>
          <p:cNvPr id="5" name="Footer Placeholder 4">
            <a:extLst>
              <a:ext uri="{FF2B5EF4-FFF2-40B4-BE49-F238E27FC236}">
                <a16:creationId xmlns:a16="http://schemas.microsoft.com/office/drawing/2014/main" id="{8D5507C7-4BFC-45FC-B3B0-5513FAA27B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2AEC05-ED54-4340-919C-C8B277C7DD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BD0F34-86A0-42A1-9572-E5B25823EC96}" type="slidenum">
              <a:rPr lang="en-US" smtClean="0"/>
              <a:t>‹#›</a:t>
            </a:fld>
            <a:endParaRPr lang="en-US"/>
          </a:p>
        </p:txBody>
      </p:sp>
    </p:spTree>
    <p:extLst>
      <p:ext uri="{BB962C8B-B14F-4D97-AF65-F5344CB8AC3E}">
        <p14:creationId xmlns:p14="http://schemas.microsoft.com/office/powerpoint/2010/main" val="2498182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8570" y="358621"/>
            <a:ext cx="11474238" cy="896552"/>
          </a:xfrm>
          <a:prstGeom prst="rect">
            <a:avLst/>
          </a:prstGeom>
        </p:spPr>
        <p:txBody>
          <a:bodyPr vert="horz" wrap="square" lIns="91440" tIns="91440" rIns="91440" bIns="91440" rtlCol="0" anchor="t">
            <a:noAutofit/>
          </a:bodyPr>
          <a:lstStyle/>
          <a:p>
            <a:r>
              <a:rPr lang="en-US"/>
              <a:t>Click to edit Master title style</a:t>
            </a:r>
          </a:p>
        </p:txBody>
      </p:sp>
      <p:sp>
        <p:nvSpPr>
          <p:cNvPr id="4" name="Text Placeholder 3"/>
          <p:cNvSpPr>
            <a:spLocks noGrp="1"/>
          </p:cNvSpPr>
          <p:nvPr>
            <p:ph type="body" idx="1"/>
          </p:nvPr>
        </p:nvSpPr>
        <p:spPr>
          <a:xfrm>
            <a:off x="358570" y="1255173"/>
            <a:ext cx="11474238" cy="1793104"/>
          </a:xfrm>
          <a:prstGeom prst="rect">
            <a:avLst/>
          </a:prstGeom>
        </p:spPr>
        <p:txBody>
          <a:bodyPr vert="horz" wrap="square" lIns="91440" tIns="91440" rIns="91440" bIns="9144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 name="Rectangle 44"/>
          <p:cNvSpPr/>
          <p:nvPr>
            <p:custDataLst>
              <p:tags r:id="rId37"/>
            </p:custDataLst>
          </p:nvPr>
        </p:nvSpPr>
        <p:spPr bwMode="auto">
          <a:xfrm>
            <a:off x="-1648348" y="729"/>
            <a:ext cx="537855" cy="537931"/>
          </a:xfrm>
          <a:prstGeom prst="rect">
            <a:avLst/>
          </a:prstGeom>
          <a:solidFill>
            <a:srgbClr val="4668C5"/>
          </a:solidFill>
          <a:ln w="9525" cap="flat" cmpd="sng" algn="ctr">
            <a:noFill/>
            <a:prstDash val="solid"/>
            <a:headEnd type="none" w="med" len="med"/>
            <a:tailEnd type="none" w="med" len="med"/>
          </a:ln>
          <a:effectLst/>
        </p:spPr>
        <p:txBody>
          <a:bodyPr rot="0" spcFirstLastPara="0" vertOverflow="overflow" horzOverflow="overflow" vert="horz" wrap="square" lIns="134326" tIns="107461" rIns="134326" bIns="107461" numCol="1" spcCol="0" rtlCol="0" fromWordArt="0" anchor="t" anchorCtr="0" forceAA="0" compatLnSpc="1">
            <a:prstTxWarp prst="textNoShape">
              <a:avLst/>
            </a:prstTxWarp>
            <a:noAutofit/>
          </a:bodyPr>
          <a:lstStyle/>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prstClr val="white"/>
                </a:solidFill>
                <a:effectLst/>
                <a:uLnTx/>
                <a:uFillTx/>
                <a:latin typeface="Segoe UI"/>
                <a:ea typeface="Segoe UI" pitchFamily="34" charset="0"/>
                <a:cs typeface="Segoe UI" pitchFamily="34" charset="0"/>
              </a:rPr>
              <a:t>70</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prstClr val="white"/>
                </a:solidFill>
                <a:effectLst/>
                <a:uLnTx/>
                <a:uFillTx/>
                <a:latin typeface="Segoe UI"/>
                <a:ea typeface="Segoe UI" pitchFamily="34" charset="0"/>
                <a:cs typeface="Segoe UI" pitchFamily="34" charset="0"/>
              </a:rPr>
              <a:t>104</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prstClr val="white"/>
                </a:solidFill>
                <a:effectLst/>
                <a:uLnTx/>
                <a:uFillTx/>
                <a:latin typeface="Segoe UI"/>
                <a:ea typeface="Segoe UI" pitchFamily="34" charset="0"/>
                <a:cs typeface="Segoe UI" pitchFamily="34" charset="0"/>
              </a:rPr>
              <a:t>197</a:t>
            </a:r>
          </a:p>
        </p:txBody>
      </p:sp>
      <p:sp>
        <p:nvSpPr>
          <p:cNvPr id="46" name="Rectangle 45"/>
          <p:cNvSpPr/>
          <p:nvPr>
            <p:custDataLst>
              <p:tags r:id="rId38"/>
            </p:custDataLst>
          </p:nvPr>
        </p:nvSpPr>
        <p:spPr bwMode="auto">
          <a:xfrm>
            <a:off x="-1111434" y="729"/>
            <a:ext cx="537855" cy="537931"/>
          </a:xfrm>
          <a:prstGeom prst="rect">
            <a:avLst/>
          </a:prstGeom>
          <a:solidFill>
            <a:srgbClr val="00188F"/>
          </a:solidFill>
          <a:ln w="9525" cap="flat" cmpd="sng" algn="ctr">
            <a:noFill/>
            <a:prstDash val="solid"/>
            <a:headEnd type="none" w="med" len="med"/>
            <a:tailEnd type="none" w="med" len="med"/>
          </a:ln>
          <a:effectLst/>
        </p:spPr>
        <p:txBody>
          <a:bodyPr rot="0" spcFirstLastPara="0" vertOverflow="overflow" horzOverflow="overflow" vert="horz" wrap="square" lIns="134326" tIns="107461" rIns="134326" bIns="107461" numCol="1" spcCol="0" rtlCol="0" fromWordArt="0" anchor="t" anchorCtr="0" forceAA="0" compatLnSpc="1">
            <a:prstTxWarp prst="textNoShape">
              <a:avLst/>
            </a:prstTxWarp>
            <a:noAutofit/>
          </a:bodyPr>
          <a:lstStyle/>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prstClr val="white"/>
                </a:solidFill>
                <a:effectLst/>
                <a:uLnTx/>
                <a:uFillTx/>
                <a:latin typeface="Segoe UI"/>
                <a:ea typeface="Segoe UI" pitchFamily="34" charset="0"/>
                <a:cs typeface="Segoe UI" pitchFamily="34" charset="0"/>
              </a:rPr>
              <a:t>0</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prstClr val="white"/>
                </a:solidFill>
                <a:effectLst/>
                <a:uLnTx/>
                <a:uFillTx/>
                <a:latin typeface="Segoe UI"/>
                <a:ea typeface="Segoe UI" pitchFamily="34" charset="0"/>
                <a:cs typeface="Segoe UI" pitchFamily="34" charset="0"/>
              </a:rPr>
              <a:t>24</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prstClr val="white"/>
                </a:solidFill>
                <a:effectLst/>
                <a:uLnTx/>
                <a:uFillTx/>
                <a:latin typeface="Segoe UI"/>
                <a:ea typeface="Segoe UI" pitchFamily="34" charset="0"/>
                <a:cs typeface="Segoe UI" pitchFamily="34" charset="0"/>
              </a:rPr>
              <a:t>143</a:t>
            </a:r>
          </a:p>
        </p:txBody>
      </p:sp>
      <p:sp>
        <p:nvSpPr>
          <p:cNvPr id="47" name="Rectangle 46"/>
          <p:cNvSpPr/>
          <p:nvPr>
            <p:custDataLst>
              <p:tags r:id="rId39"/>
            </p:custDataLst>
          </p:nvPr>
        </p:nvSpPr>
        <p:spPr bwMode="auto">
          <a:xfrm>
            <a:off x="-565544" y="729"/>
            <a:ext cx="537855" cy="537931"/>
          </a:xfrm>
          <a:prstGeom prst="rect">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134326" tIns="107461" rIns="134326" bIns="107461" numCol="1" spcCol="0" rtlCol="0" fromWordArt="0" anchor="t" anchorCtr="0" forceAA="0" compatLnSpc="1">
            <a:prstTxWarp prst="textNoShape">
              <a:avLst/>
            </a:prstTxWarp>
            <a:noAutofit/>
          </a:bodyPr>
          <a:lstStyle/>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FFFFFF"/>
                </a:solidFill>
                <a:effectLst/>
                <a:uLnTx/>
                <a:uFillTx/>
                <a:latin typeface="Segoe UI"/>
                <a:ea typeface="Segoe UI" pitchFamily="34" charset="0"/>
                <a:cs typeface="Segoe UI" pitchFamily="34" charset="0"/>
              </a:rPr>
              <a:t>0</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FFFFFF"/>
                </a:solidFill>
                <a:effectLst/>
                <a:uLnTx/>
                <a:uFillTx/>
                <a:latin typeface="Segoe UI"/>
                <a:ea typeface="Segoe UI" pitchFamily="34" charset="0"/>
                <a:cs typeface="Segoe UI" pitchFamily="34" charset="0"/>
              </a:rPr>
              <a:t>32</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FFFFFF"/>
                </a:solidFill>
                <a:effectLst/>
                <a:uLnTx/>
                <a:uFillTx/>
                <a:latin typeface="Segoe UI"/>
                <a:ea typeface="Segoe UI" pitchFamily="34" charset="0"/>
                <a:cs typeface="Segoe UI" pitchFamily="34" charset="0"/>
              </a:rPr>
              <a:t>80</a:t>
            </a:r>
          </a:p>
          <a:p>
            <a:pPr marL="0" marR="0" lvl="0" indent="0" defTabSz="684798" eaLnBrk="1" fontAlgn="base" latinLnBrk="0" hangingPunct="1">
              <a:lnSpc>
                <a:spcPct val="90000"/>
              </a:lnSpc>
              <a:spcBef>
                <a:spcPct val="0"/>
              </a:spcBef>
              <a:spcAft>
                <a:spcPct val="0"/>
              </a:spcAft>
              <a:buClrTx/>
              <a:buSzTx/>
              <a:buFontTx/>
              <a:buNone/>
              <a:tabLst/>
              <a:defRPr/>
            </a:pPr>
            <a:endParaRPr kumimoji="0" lang="en-US" sz="881"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8" name="Rectangle 47"/>
          <p:cNvSpPr/>
          <p:nvPr>
            <p:custDataLst>
              <p:tags r:id="rId40"/>
            </p:custDataLst>
          </p:nvPr>
        </p:nvSpPr>
        <p:spPr bwMode="auto">
          <a:xfrm>
            <a:off x="-1648240" y="1082424"/>
            <a:ext cx="537855" cy="537931"/>
          </a:xfrm>
          <a:prstGeom prst="rect">
            <a:avLst/>
          </a:prstGeom>
          <a:solidFill>
            <a:srgbClr val="00D8CC"/>
          </a:solidFill>
          <a:ln w="9525" cap="flat" cmpd="sng" algn="ctr">
            <a:noFill/>
            <a:prstDash val="solid"/>
            <a:headEnd type="none" w="med" len="med"/>
            <a:tailEnd type="none" w="med" len="med"/>
          </a:ln>
          <a:effectLst/>
        </p:spPr>
        <p:txBody>
          <a:bodyPr rot="0" spcFirstLastPara="0" vertOverflow="overflow" horzOverflow="overflow" vert="horz" wrap="square" lIns="134326" tIns="107461" rIns="134326" bIns="107461" numCol="1" spcCol="0" rtlCol="0" fromWordArt="0" anchor="t" anchorCtr="0" forceAA="0" compatLnSpc="1">
            <a:prstTxWarp prst="textNoShape">
              <a:avLst/>
            </a:prstTxWarp>
            <a:noAutofit/>
          </a:bodyPr>
          <a:lstStyle/>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000000"/>
                </a:solidFill>
                <a:effectLst/>
                <a:uLnTx/>
                <a:uFillTx/>
                <a:latin typeface="Segoe UI"/>
                <a:ea typeface="Segoe UI" pitchFamily="34" charset="0"/>
                <a:cs typeface="Segoe UI" pitchFamily="34" charset="0"/>
              </a:rPr>
              <a:t>0</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000000"/>
                </a:solidFill>
                <a:effectLst/>
                <a:uLnTx/>
                <a:uFillTx/>
                <a:latin typeface="Segoe UI"/>
                <a:ea typeface="Segoe UI" pitchFamily="34" charset="0"/>
                <a:cs typeface="Segoe UI" pitchFamily="34" charset="0"/>
              </a:rPr>
              <a:t>216</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000000"/>
                </a:solidFill>
                <a:effectLst/>
                <a:uLnTx/>
                <a:uFillTx/>
                <a:latin typeface="Segoe UI"/>
                <a:ea typeface="Segoe UI" pitchFamily="34" charset="0"/>
                <a:cs typeface="Segoe UI" pitchFamily="34" charset="0"/>
              </a:rPr>
              <a:t>204</a:t>
            </a:r>
          </a:p>
        </p:txBody>
      </p:sp>
      <p:sp>
        <p:nvSpPr>
          <p:cNvPr id="49" name="Rectangle 48"/>
          <p:cNvSpPr/>
          <p:nvPr>
            <p:custDataLst>
              <p:tags r:id="rId41"/>
            </p:custDataLst>
          </p:nvPr>
        </p:nvSpPr>
        <p:spPr bwMode="auto">
          <a:xfrm>
            <a:off x="-1111552" y="1082424"/>
            <a:ext cx="537855" cy="537931"/>
          </a:xfrm>
          <a:prstGeom prst="rect">
            <a:avLst/>
          </a:prstGeom>
          <a:solidFill>
            <a:srgbClr val="00B294"/>
          </a:solidFill>
          <a:ln w="9525" cap="flat" cmpd="sng" algn="ctr">
            <a:noFill/>
            <a:prstDash val="solid"/>
            <a:headEnd type="none" w="med" len="med"/>
            <a:tailEnd type="none" w="med" len="med"/>
          </a:ln>
          <a:effectLst/>
        </p:spPr>
        <p:txBody>
          <a:bodyPr rot="0" spcFirstLastPara="0" vertOverflow="overflow" horzOverflow="overflow" vert="horz" wrap="square" lIns="134326" tIns="107461" rIns="134326" bIns="107461" numCol="1" spcCol="0" rtlCol="0" fromWordArt="0" anchor="t" anchorCtr="0" forceAA="0" compatLnSpc="1">
            <a:prstTxWarp prst="textNoShape">
              <a:avLst/>
            </a:prstTxWarp>
            <a:noAutofit/>
          </a:bodyPr>
          <a:lstStyle/>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prstClr val="black"/>
                </a:solidFill>
                <a:effectLst/>
                <a:uLnTx/>
                <a:uFillTx/>
                <a:latin typeface="Segoe UI"/>
                <a:ea typeface="Segoe UI" pitchFamily="34" charset="0"/>
                <a:cs typeface="Segoe UI" pitchFamily="34" charset="0"/>
              </a:rPr>
              <a:t>0</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prstClr val="black"/>
                </a:solidFill>
                <a:effectLst/>
                <a:uLnTx/>
                <a:uFillTx/>
                <a:latin typeface="Segoe UI"/>
                <a:ea typeface="Segoe UI" pitchFamily="34" charset="0"/>
                <a:cs typeface="Segoe UI" pitchFamily="34" charset="0"/>
              </a:rPr>
              <a:t>178</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prstClr val="black"/>
                </a:solidFill>
                <a:effectLst/>
                <a:uLnTx/>
                <a:uFillTx/>
                <a:latin typeface="Segoe UI"/>
                <a:ea typeface="Segoe UI" pitchFamily="34" charset="0"/>
                <a:cs typeface="Segoe UI" pitchFamily="34" charset="0"/>
              </a:rPr>
              <a:t>148</a:t>
            </a:r>
          </a:p>
        </p:txBody>
      </p:sp>
      <p:sp>
        <p:nvSpPr>
          <p:cNvPr id="50" name="Rectangle 49"/>
          <p:cNvSpPr/>
          <p:nvPr>
            <p:custDataLst>
              <p:tags r:id="rId42"/>
            </p:custDataLst>
          </p:nvPr>
        </p:nvSpPr>
        <p:spPr bwMode="auto">
          <a:xfrm>
            <a:off x="-565527" y="1082424"/>
            <a:ext cx="537855" cy="537931"/>
          </a:xfrm>
          <a:prstGeom prst="rect">
            <a:avLst/>
          </a:prstGeom>
          <a:solidFill>
            <a:srgbClr val="008272"/>
          </a:solidFill>
          <a:ln w="9525" cap="flat" cmpd="sng" algn="ctr">
            <a:noFill/>
            <a:prstDash val="solid"/>
            <a:headEnd type="none" w="med" len="med"/>
            <a:tailEnd type="none" w="med" len="med"/>
          </a:ln>
          <a:effectLst/>
        </p:spPr>
        <p:txBody>
          <a:bodyPr rot="0" spcFirstLastPara="0" vertOverflow="overflow" horzOverflow="overflow" vert="horz" wrap="square" lIns="134326" tIns="107461" rIns="134326" bIns="107461" numCol="1" spcCol="0" rtlCol="0" fromWordArt="0" anchor="t" anchorCtr="0" forceAA="0" compatLnSpc="1">
            <a:prstTxWarp prst="textNoShape">
              <a:avLst/>
            </a:prstTxWarp>
            <a:noAutofit/>
          </a:bodyPr>
          <a:lstStyle/>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FFFFFF"/>
                </a:solidFill>
                <a:effectLst/>
                <a:uLnTx/>
                <a:uFillTx/>
                <a:latin typeface="Segoe UI"/>
                <a:ea typeface="Segoe UI" pitchFamily="34" charset="0"/>
                <a:cs typeface="Segoe UI" pitchFamily="34" charset="0"/>
              </a:rPr>
              <a:t>0</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FFFFFF"/>
                </a:solidFill>
                <a:effectLst/>
                <a:uLnTx/>
                <a:uFillTx/>
                <a:latin typeface="Segoe UI"/>
                <a:ea typeface="Segoe UI" pitchFamily="34" charset="0"/>
                <a:cs typeface="Segoe UI" pitchFamily="34" charset="0"/>
              </a:rPr>
              <a:t>130</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FFFFFF"/>
                </a:solidFill>
                <a:effectLst/>
                <a:uLnTx/>
                <a:uFillTx/>
                <a:latin typeface="Segoe UI"/>
                <a:ea typeface="Segoe UI" pitchFamily="34" charset="0"/>
                <a:cs typeface="Segoe UI" pitchFamily="34" charset="0"/>
              </a:rPr>
              <a:t>114</a:t>
            </a:r>
          </a:p>
        </p:txBody>
      </p:sp>
      <p:sp>
        <p:nvSpPr>
          <p:cNvPr id="51" name="Rectangle 50"/>
          <p:cNvSpPr/>
          <p:nvPr>
            <p:custDataLst>
              <p:tags r:id="rId43"/>
            </p:custDataLst>
          </p:nvPr>
        </p:nvSpPr>
        <p:spPr bwMode="auto">
          <a:xfrm>
            <a:off x="-1638304" y="2170893"/>
            <a:ext cx="547463" cy="537931"/>
          </a:xfrm>
          <a:prstGeom prst="rect">
            <a:avLst/>
          </a:prstGeom>
          <a:solidFill>
            <a:srgbClr val="BAD80A"/>
          </a:solidFill>
          <a:ln w="9525" cap="flat" cmpd="sng" algn="ctr">
            <a:noFill/>
            <a:prstDash val="solid"/>
            <a:headEnd type="none" w="med" len="med"/>
            <a:tailEnd type="none" w="med" len="med"/>
          </a:ln>
          <a:effectLst/>
        </p:spPr>
        <p:txBody>
          <a:bodyPr rot="0" spcFirstLastPara="0" vertOverflow="overflow" horzOverflow="overflow" vert="horz" wrap="square" lIns="134326" tIns="107461" rIns="134326" bIns="107461" numCol="1" spcCol="0" rtlCol="0" fromWordArt="0" anchor="t" anchorCtr="0" forceAA="0" compatLnSpc="1">
            <a:prstTxWarp prst="textNoShape">
              <a:avLst/>
            </a:prstTxWarp>
            <a:noAutofit/>
          </a:bodyPr>
          <a:lstStyle/>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000000"/>
                </a:solidFill>
                <a:effectLst/>
                <a:uLnTx/>
                <a:uFillTx/>
                <a:latin typeface="Segoe UI"/>
                <a:ea typeface="Segoe UI" pitchFamily="34" charset="0"/>
                <a:cs typeface="Segoe UI" pitchFamily="34" charset="0"/>
              </a:rPr>
              <a:t>186</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000000"/>
                </a:solidFill>
                <a:effectLst/>
                <a:uLnTx/>
                <a:uFillTx/>
                <a:latin typeface="Segoe UI"/>
                <a:ea typeface="Segoe UI" pitchFamily="34" charset="0"/>
                <a:cs typeface="Segoe UI" pitchFamily="34" charset="0"/>
              </a:rPr>
              <a:t>216</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000000"/>
                </a:solidFill>
                <a:effectLst/>
                <a:uLnTx/>
                <a:uFillTx/>
                <a:latin typeface="Segoe UI"/>
                <a:ea typeface="Segoe UI" pitchFamily="34" charset="0"/>
                <a:cs typeface="Segoe UI" pitchFamily="34" charset="0"/>
              </a:rPr>
              <a:t>10</a:t>
            </a:r>
          </a:p>
        </p:txBody>
      </p:sp>
      <p:sp>
        <p:nvSpPr>
          <p:cNvPr id="52" name="Rectangle 51"/>
          <p:cNvSpPr/>
          <p:nvPr>
            <p:custDataLst>
              <p:tags r:id="rId44"/>
            </p:custDataLst>
          </p:nvPr>
        </p:nvSpPr>
        <p:spPr bwMode="auto">
          <a:xfrm>
            <a:off x="-1100178" y="2170893"/>
            <a:ext cx="543287" cy="537931"/>
          </a:xfrm>
          <a:prstGeom prst="rect">
            <a:avLst/>
          </a:prstGeom>
          <a:solidFill>
            <a:srgbClr val="7FBA00"/>
          </a:solidFill>
          <a:ln w="9525" cap="flat" cmpd="sng" algn="ctr">
            <a:noFill/>
            <a:prstDash val="solid"/>
            <a:headEnd type="none" w="med" len="med"/>
            <a:tailEnd type="none" w="med" len="med"/>
          </a:ln>
          <a:effectLst/>
        </p:spPr>
        <p:txBody>
          <a:bodyPr rot="0" spcFirstLastPara="0" vertOverflow="overflow" horzOverflow="overflow" vert="horz" wrap="square" lIns="134326" tIns="107461" rIns="134326" bIns="107461" numCol="1" spcCol="0" rtlCol="0" fromWordArt="0" anchor="t" anchorCtr="0" forceAA="0" compatLnSpc="1">
            <a:prstTxWarp prst="textNoShape">
              <a:avLst/>
            </a:prstTxWarp>
            <a:noAutofit/>
          </a:bodyPr>
          <a:lstStyle/>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000000"/>
                </a:solidFill>
                <a:effectLst/>
                <a:uLnTx/>
                <a:uFillTx/>
                <a:latin typeface="Segoe UI"/>
                <a:ea typeface="Segoe UI" pitchFamily="34" charset="0"/>
                <a:cs typeface="Segoe UI" pitchFamily="34" charset="0"/>
              </a:rPr>
              <a:t>127</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000000"/>
                </a:solidFill>
                <a:effectLst/>
                <a:uLnTx/>
                <a:uFillTx/>
                <a:latin typeface="Segoe UI"/>
                <a:ea typeface="Segoe UI" pitchFamily="34" charset="0"/>
                <a:cs typeface="Segoe UI" pitchFamily="34" charset="0"/>
              </a:rPr>
              <a:t>186</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000000"/>
                </a:solidFill>
                <a:effectLst/>
                <a:uLnTx/>
                <a:uFillTx/>
                <a:latin typeface="Segoe UI"/>
                <a:ea typeface="Segoe UI" pitchFamily="34" charset="0"/>
                <a:cs typeface="Segoe UI" pitchFamily="34" charset="0"/>
              </a:rPr>
              <a:t>0</a:t>
            </a:r>
          </a:p>
        </p:txBody>
      </p:sp>
      <p:sp>
        <p:nvSpPr>
          <p:cNvPr id="53" name="Rectangle 52"/>
          <p:cNvSpPr/>
          <p:nvPr>
            <p:custDataLst>
              <p:tags r:id="rId45"/>
            </p:custDataLst>
          </p:nvPr>
        </p:nvSpPr>
        <p:spPr bwMode="auto">
          <a:xfrm>
            <a:off x="-555589" y="2170893"/>
            <a:ext cx="537855" cy="537931"/>
          </a:xfrm>
          <a:prstGeom prst="rect">
            <a:avLst/>
          </a:prstGeom>
          <a:solidFill>
            <a:srgbClr val="008A00"/>
          </a:solidFill>
          <a:ln w="9525" cap="flat" cmpd="sng" algn="ctr">
            <a:noFill/>
            <a:prstDash val="solid"/>
            <a:headEnd type="none" w="med" len="med"/>
            <a:tailEnd type="none" w="med" len="med"/>
          </a:ln>
          <a:effectLst/>
        </p:spPr>
        <p:txBody>
          <a:bodyPr rot="0" spcFirstLastPara="0" vertOverflow="overflow" horzOverflow="overflow" vert="horz" wrap="square" lIns="134326" tIns="107461" rIns="134326" bIns="107461" numCol="1" spcCol="0" rtlCol="0" fromWordArt="0" anchor="t" anchorCtr="0" forceAA="0" compatLnSpc="1">
            <a:prstTxWarp prst="textNoShape">
              <a:avLst/>
            </a:prstTxWarp>
            <a:noAutofit/>
          </a:bodyPr>
          <a:lstStyle/>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FFFFFF"/>
                </a:solidFill>
                <a:effectLst/>
                <a:uLnTx/>
                <a:uFillTx/>
                <a:latin typeface="Segoe UI"/>
                <a:ea typeface="Segoe UI" pitchFamily="34" charset="0"/>
                <a:cs typeface="Segoe UI" pitchFamily="34" charset="0"/>
              </a:rPr>
              <a:t>0</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FFFFFF"/>
                </a:solidFill>
                <a:effectLst/>
                <a:uLnTx/>
                <a:uFillTx/>
                <a:latin typeface="Segoe UI"/>
                <a:ea typeface="Segoe UI" pitchFamily="34" charset="0"/>
                <a:cs typeface="Segoe UI" pitchFamily="34" charset="0"/>
              </a:rPr>
              <a:t>138</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FFFFFF"/>
                </a:solidFill>
                <a:effectLst/>
                <a:uLnTx/>
                <a:uFillTx/>
                <a:latin typeface="Segoe UI"/>
                <a:ea typeface="Segoe UI" pitchFamily="34" charset="0"/>
                <a:cs typeface="Segoe UI" pitchFamily="34" charset="0"/>
              </a:rPr>
              <a:t>0</a:t>
            </a:r>
          </a:p>
        </p:txBody>
      </p:sp>
      <p:sp>
        <p:nvSpPr>
          <p:cNvPr id="54" name="Rectangle 53"/>
          <p:cNvSpPr/>
          <p:nvPr>
            <p:custDataLst>
              <p:tags r:id="rId46"/>
            </p:custDataLst>
          </p:nvPr>
        </p:nvSpPr>
        <p:spPr bwMode="auto">
          <a:xfrm>
            <a:off x="-1658897" y="3245378"/>
            <a:ext cx="556800" cy="537931"/>
          </a:xfrm>
          <a:prstGeom prst="rect">
            <a:avLst/>
          </a:prstGeom>
          <a:solidFill>
            <a:srgbClr val="FFB900"/>
          </a:solidFill>
          <a:ln w="9525" cap="flat" cmpd="sng" algn="ctr">
            <a:noFill/>
            <a:prstDash val="solid"/>
            <a:headEnd type="none" w="med" len="med"/>
            <a:tailEnd type="none" w="med" len="med"/>
          </a:ln>
          <a:effectLst/>
        </p:spPr>
        <p:txBody>
          <a:bodyPr rot="0" spcFirstLastPara="0" vertOverflow="overflow" horzOverflow="overflow" vert="horz" wrap="square" lIns="134326" tIns="107461" rIns="134326" bIns="107461" numCol="1" spcCol="0" rtlCol="0" fromWordArt="0" anchor="t" anchorCtr="0" forceAA="0" compatLnSpc="1">
            <a:prstTxWarp prst="textNoShape">
              <a:avLst/>
            </a:prstTxWarp>
            <a:noAutofit/>
          </a:bodyPr>
          <a:lstStyle/>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000000"/>
                </a:solidFill>
                <a:effectLst/>
                <a:uLnTx/>
                <a:uFillTx/>
                <a:latin typeface="Segoe UI"/>
                <a:ea typeface="Segoe UI" pitchFamily="34" charset="0"/>
                <a:cs typeface="Segoe UI" pitchFamily="34" charset="0"/>
              </a:rPr>
              <a:t>255</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000000"/>
                </a:solidFill>
                <a:effectLst/>
                <a:uLnTx/>
                <a:uFillTx/>
                <a:latin typeface="Segoe UI"/>
                <a:ea typeface="Segoe UI" pitchFamily="34" charset="0"/>
                <a:cs typeface="Segoe UI" pitchFamily="34" charset="0"/>
              </a:rPr>
              <a:t>185</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000000"/>
                </a:solidFill>
                <a:effectLst/>
                <a:uLnTx/>
                <a:uFillTx/>
                <a:latin typeface="Segoe UI"/>
                <a:ea typeface="Segoe UI" pitchFamily="34" charset="0"/>
                <a:cs typeface="Segoe UI" pitchFamily="34" charset="0"/>
              </a:rPr>
              <a:t>0</a:t>
            </a:r>
          </a:p>
        </p:txBody>
      </p:sp>
      <p:sp>
        <p:nvSpPr>
          <p:cNvPr id="55" name="Rectangle 54"/>
          <p:cNvSpPr/>
          <p:nvPr>
            <p:custDataLst>
              <p:tags r:id="rId47"/>
            </p:custDataLst>
          </p:nvPr>
        </p:nvSpPr>
        <p:spPr bwMode="auto">
          <a:xfrm>
            <a:off x="-1112872" y="3245378"/>
            <a:ext cx="547437" cy="537931"/>
          </a:xfrm>
          <a:prstGeom prst="rect">
            <a:avLst/>
          </a:prstGeom>
          <a:solidFill>
            <a:srgbClr val="FF8C00"/>
          </a:solidFill>
          <a:ln w="9525" cap="flat" cmpd="sng" algn="ctr">
            <a:noFill/>
            <a:prstDash val="solid"/>
            <a:headEnd type="none" w="med" len="med"/>
            <a:tailEnd type="none" w="med" len="med"/>
          </a:ln>
          <a:effectLst/>
        </p:spPr>
        <p:txBody>
          <a:bodyPr rot="0" spcFirstLastPara="0" vertOverflow="overflow" horzOverflow="overflow" vert="horz" wrap="square" lIns="134326" tIns="107461" rIns="134326" bIns="107461" numCol="1" spcCol="0" rtlCol="0" fromWordArt="0" anchor="t" anchorCtr="0" forceAA="0" compatLnSpc="1">
            <a:prstTxWarp prst="textNoShape">
              <a:avLst/>
            </a:prstTxWarp>
            <a:noAutofit/>
          </a:bodyPr>
          <a:lstStyle/>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prstClr val="black"/>
                </a:solidFill>
                <a:effectLst/>
                <a:uLnTx/>
                <a:uFillTx/>
                <a:latin typeface="Segoe UI"/>
                <a:ea typeface="Segoe UI" pitchFamily="34" charset="0"/>
                <a:cs typeface="Segoe UI" pitchFamily="34" charset="0"/>
              </a:rPr>
              <a:t>255</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prstClr val="black"/>
                </a:solidFill>
                <a:effectLst/>
                <a:uLnTx/>
                <a:uFillTx/>
                <a:latin typeface="Segoe UI"/>
                <a:ea typeface="Segoe UI" pitchFamily="34" charset="0"/>
                <a:cs typeface="Segoe UI" pitchFamily="34" charset="0"/>
              </a:rPr>
              <a:t>140</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prstClr val="black"/>
                </a:solidFill>
                <a:effectLst/>
                <a:uLnTx/>
                <a:uFillTx/>
                <a:latin typeface="Segoe UI"/>
                <a:ea typeface="Segoe UI" pitchFamily="34" charset="0"/>
                <a:cs typeface="Segoe UI" pitchFamily="34" charset="0"/>
              </a:rPr>
              <a:t>0</a:t>
            </a:r>
          </a:p>
        </p:txBody>
      </p:sp>
      <p:sp>
        <p:nvSpPr>
          <p:cNvPr id="56" name="Rectangle 55"/>
          <p:cNvSpPr/>
          <p:nvPr>
            <p:custDataLst>
              <p:tags r:id="rId48"/>
            </p:custDataLst>
          </p:nvPr>
        </p:nvSpPr>
        <p:spPr bwMode="auto">
          <a:xfrm>
            <a:off x="-566845" y="3245378"/>
            <a:ext cx="537855" cy="537931"/>
          </a:xfrm>
          <a:prstGeom prst="rect">
            <a:avLst/>
          </a:prstGeom>
          <a:solidFill>
            <a:srgbClr val="DC3C00"/>
          </a:solidFill>
          <a:ln w="9525" cap="flat" cmpd="sng" algn="ctr">
            <a:noFill/>
            <a:prstDash val="solid"/>
            <a:headEnd type="none" w="med" len="med"/>
            <a:tailEnd type="none" w="med" len="med"/>
          </a:ln>
          <a:effectLst/>
        </p:spPr>
        <p:txBody>
          <a:bodyPr rot="0" spcFirstLastPara="0" vertOverflow="overflow" horzOverflow="overflow" vert="horz" wrap="square" lIns="134326" tIns="107461" rIns="134326" bIns="107461" numCol="1" spcCol="0" rtlCol="0" fromWordArt="0" anchor="t" anchorCtr="0" forceAA="0" compatLnSpc="1">
            <a:prstTxWarp prst="textNoShape">
              <a:avLst/>
            </a:prstTxWarp>
            <a:noAutofit/>
          </a:bodyPr>
          <a:lstStyle/>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FFFFFF"/>
                </a:solidFill>
                <a:effectLst/>
                <a:uLnTx/>
                <a:uFillTx/>
                <a:latin typeface="Segoe UI"/>
                <a:ea typeface="Segoe UI" pitchFamily="34" charset="0"/>
                <a:cs typeface="Segoe UI" pitchFamily="34" charset="0"/>
              </a:rPr>
              <a:t>220</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FFFFFF"/>
                </a:solidFill>
                <a:effectLst/>
                <a:uLnTx/>
                <a:uFillTx/>
                <a:latin typeface="Segoe UI"/>
                <a:ea typeface="Segoe UI" pitchFamily="34" charset="0"/>
                <a:cs typeface="Segoe UI" pitchFamily="34" charset="0"/>
              </a:rPr>
              <a:t>60</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FFFFFF"/>
                </a:solidFill>
                <a:effectLst/>
                <a:uLnTx/>
                <a:uFillTx/>
                <a:latin typeface="Segoe UI"/>
                <a:ea typeface="Segoe UI" pitchFamily="34" charset="0"/>
                <a:cs typeface="Segoe UI" pitchFamily="34" charset="0"/>
              </a:rPr>
              <a:t>0</a:t>
            </a:r>
          </a:p>
        </p:txBody>
      </p:sp>
      <p:sp>
        <p:nvSpPr>
          <p:cNvPr id="57" name="Rectangle 56"/>
          <p:cNvSpPr/>
          <p:nvPr>
            <p:custDataLst>
              <p:tags r:id="rId49"/>
            </p:custDataLst>
          </p:nvPr>
        </p:nvSpPr>
        <p:spPr bwMode="auto">
          <a:xfrm>
            <a:off x="-1650802" y="4317108"/>
            <a:ext cx="550857" cy="537931"/>
          </a:xfrm>
          <a:prstGeom prst="rect">
            <a:avLst/>
          </a:prstGeom>
          <a:solidFill>
            <a:srgbClr val="F472D0"/>
          </a:solidFill>
          <a:ln w="9525" cap="flat" cmpd="sng" algn="ctr">
            <a:noFill/>
            <a:prstDash val="solid"/>
            <a:headEnd type="none" w="med" len="med"/>
            <a:tailEnd type="none" w="med" len="med"/>
          </a:ln>
          <a:effectLst/>
        </p:spPr>
        <p:txBody>
          <a:bodyPr rot="0" spcFirstLastPara="0" vertOverflow="overflow" horzOverflow="overflow" vert="horz" wrap="square" lIns="134326" tIns="107461" rIns="134326" bIns="107461" numCol="1" spcCol="0" rtlCol="0" fromWordArt="0" anchor="t" anchorCtr="0" forceAA="0" compatLnSpc="1">
            <a:prstTxWarp prst="textNoShape">
              <a:avLst/>
            </a:prstTxWarp>
            <a:noAutofit/>
          </a:bodyPr>
          <a:lstStyle/>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prstClr val="black"/>
                </a:solidFill>
                <a:effectLst/>
                <a:uLnTx/>
                <a:uFillTx/>
                <a:latin typeface="Segoe UI"/>
                <a:ea typeface="Segoe UI" pitchFamily="34" charset="0"/>
                <a:cs typeface="Segoe UI" pitchFamily="34" charset="0"/>
              </a:rPr>
              <a:t>244</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prstClr val="black"/>
                </a:solidFill>
                <a:effectLst/>
                <a:uLnTx/>
                <a:uFillTx/>
                <a:latin typeface="Segoe UI"/>
                <a:ea typeface="Segoe UI" pitchFamily="34" charset="0"/>
                <a:cs typeface="Segoe UI" pitchFamily="34" charset="0"/>
              </a:rPr>
              <a:t>114</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prstClr val="black"/>
                </a:solidFill>
                <a:effectLst/>
                <a:uLnTx/>
                <a:uFillTx/>
                <a:latin typeface="Segoe UI"/>
                <a:ea typeface="Segoe UI" pitchFamily="34" charset="0"/>
                <a:cs typeface="Segoe UI" pitchFamily="34" charset="0"/>
              </a:rPr>
              <a:t>208</a:t>
            </a:r>
          </a:p>
        </p:txBody>
      </p:sp>
      <p:sp>
        <p:nvSpPr>
          <p:cNvPr id="58" name="Rectangle 57"/>
          <p:cNvSpPr/>
          <p:nvPr>
            <p:custDataLst>
              <p:tags r:id="rId50"/>
            </p:custDataLst>
          </p:nvPr>
        </p:nvSpPr>
        <p:spPr bwMode="auto">
          <a:xfrm>
            <a:off x="-1107996" y="4317108"/>
            <a:ext cx="537855" cy="537931"/>
          </a:xfrm>
          <a:prstGeom prst="rect">
            <a:avLst/>
          </a:prstGeom>
          <a:solidFill>
            <a:srgbClr val="EC008C"/>
          </a:solidFill>
          <a:ln w="9525" cap="flat" cmpd="sng" algn="ctr">
            <a:noFill/>
            <a:prstDash val="solid"/>
            <a:headEnd type="none" w="med" len="med"/>
            <a:tailEnd type="none" w="med" len="med"/>
          </a:ln>
          <a:effectLst/>
        </p:spPr>
        <p:txBody>
          <a:bodyPr rot="0" spcFirstLastPara="0" vertOverflow="overflow" horzOverflow="overflow" vert="horz" wrap="square" lIns="134326" tIns="107461" rIns="134326" bIns="107461" numCol="1" spcCol="0" rtlCol="0" fromWordArt="0" anchor="t" anchorCtr="0" forceAA="0" compatLnSpc="1">
            <a:prstTxWarp prst="textNoShape">
              <a:avLst/>
            </a:prstTxWarp>
            <a:noAutofit/>
          </a:bodyPr>
          <a:lstStyle/>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prstClr val="black"/>
                </a:solidFill>
                <a:effectLst/>
                <a:uLnTx/>
                <a:uFillTx/>
                <a:latin typeface="Segoe UI"/>
                <a:ea typeface="Segoe UI" pitchFamily="34" charset="0"/>
                <a:cs typeface="Segoe UI" pitchFamily="34" charset="0"/>
              </a:rPr>
              <a:t>236</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prstClr val="black"/>
                </a:solidFill>
                <a:effectLst/>
                <a:uLnTx/>
                <a:uFillTx/>
                <a:latin typeface="Segoe UI"/>
                <a:ea typeface="Segoe UI" pitchFamily="34" charset="0"/>
                <a:cs typeface="Segoe UI" pitchFamily="34" charset="0"/>
              </a:rPr>
              <a:t>0</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prstClr val="black"/>
                </a:solidFill>
                <a:effectLst/>
                <a:uLnTx/>
                <a:uFillTx/>
                <a:latin typeface="Segoe UI"/>
                <a:ea typeface="Segoe UI" pitchFamily="34" charset="0"/>
                <a:cs typeface="Segoe UI" pitchFamily="34" charset="0"/>
              </a:rPr>
              <a:t>140</a:t>
            </a:r>
          </a:p>
        </p:txBody>
      </p:sp>
      <p:sp>
        <p:nvSpPr>
          <p:cNvPr id="59" name="Rectangle 58"/>
          <p:cNvSpPr/>
          <p:nvPr>
            <p:custDataLst>
              <p:tags r:id="rId51"/>
            </p:custDataLst>
          </p:nvPr>
        </p:nvSpPr>
        <p:spPr bwMode="auto">
          <a:xfrm>
            <a:off x="-570022" y="4317108"/>
            <a:ext cx="537855" cy="537931"/>
          </a:xfrm>
          <a:prstGeom prst="rect">
            <a:avLst/>
          </a:prstGeom>
          <a:solidFill>
            <a:srgbClr val="B4009E"/>
          </a:solidFill>
          <a:ln w="9525" cap="flat" cmpd="sng" algn="ctr">
            <a:noFill/>
            <a:prstDash val="solid"/>
            <a:headEnd type="none" w="med" len="med"/>
            <a:tailEnd type="none" w="med" len="med"/>
          </a:ln>
          <a:effectLst/>
        </p:spPr>
        <p:txBody>
          <a:bodyPr rot="0" spcFirstLastPara="0" vertOverflow="overflow" horzOverflow="overflow" vert="horz" wrap="square" lIns="134326" tIns="107461" rIns="134326" bIns="107461" numCol="1" spcCol="0" rtlCol="0" fromWordArt="0" anchor="t" anchorCtr="0" forceAA="0" compatLnSpc="1">
            <a:prstTxWarp prst="textNoShape">
              <a:avLst/>
            </a:prstTxWarp>
            <a:noAutofit/>
          </a:bodyPr>
          <a:lstStyle/>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FFFFFF"/>
                </a:solidFill>
                <a:effectLst/>
                <a:uLnTx/>
                <a:uFillTx/>
                <a:latin typeface="Segoe UI"/>
                <a:ea typeface="Segoe UI" pitchFamily="34" charset="0"/>
                <a:cs typeface="Segoe UI" pitchFamily="34" charset="0"/>
              </a:rPr>
              <a:t>180</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FFFFFF"/>
                </a:solidFill>
                <a:effectLst/>
                <a:uLnTx/>
                <a:uFillTx/>
                <a:latin typeface="Segoe UI"/>
                <a:ea typeface="Segoe UI" pitchFamily="34" charset="0"/>
                <a:cs typeface="Segoe UI" pitchFamily="34" charset="0"/>
              </a:rPr>
              <a:t>0</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FFFFFF"/>
                </a:solidFill>
                <a:effectLst/>
                <a:uLnTx/>
                <a:uFillTx/>
                <a:latin typeface="Segoe UI"/>
                <a:ea typeface="Segoe UI" pitchFamily="34" charset="0"/>
                <a:cs typeface="Segoe UI" pitchFamily="34" charset="0"/>
              </a:rPr>
              <a:t>158</a:t>
            </a:r>
          </a:p>
        </p:txBody>
      </p:sp>
      <p:sp>
        <p:nvSpPr>
          <p:cNvPr id="60" name="Rectangle 59"/>
          <p:cNvSpPr/>
          <p:nvPr>
            <p:custDataLst>
              <p:tags r:id="rId52"/>
            </p:custDataLst>
          </p:nvPr>
        </p:nvSpPr>
        <p:spPr bwMode="auto">
          <a:xfrm>
            <a:off x="-1648240" y="545452"/>
            <a:ext cx="537855" cy="537931"/>
          </a:xfrm>
          <a:prstGeom prst="rect">
            <a:avLst/>
          </a:prstGeom>
          <a:solidFill>
            <a:srgbClr val="6DC2E9"/>
          </a:solidFill>
          <a:ln w="9525" cap="flat" cmpd="sng" algn="ctr">
            <a:noFill/>
            <a:prstDash val="solid"/>
            <a:headEnd type="none" w="med" len="med"/>
            <a:tailEnd type="none" w="med" len="med"/>
          </a:ln>
          <a:effectLst/>
        </p:spPr>
        <p:txBody>
          <a:bodyPr rot="0" spcFirstLastPara="0" vertOverflow="overflow" horzOverflow="overflow" vert="horz" wrap="square" lIns="134326" tIns="107461" rIns="134326" bIns="107461" numCol="1" spcCol="0" rtlCol="0" fromWordArt="0" anchor="t" anchorCtr="0" forceAA="0" compatLnSpc="1">
            <a:prstTxWarp prst="textNoShape">
              <a:avLst/>
            </a:prstTxWarp>
            <a:noAutofit/>
          </a:bodyPr>
          <a:lstStyle/>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000000"/>
                </a:solidFill>
                <a:effectLst/>
                <a:uLnTx/>
                <a:uFillTx/>
                <a:latin typeface="Segoe UI"/>
                <a:ea typeface="Segoe UI" pitchFamily="34" charset="0"/>
                <a:cs typeface="Segoe UI" pitchFamily="34" charset="0"/>
              </a:rPr>
              <a:t>109</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000000"/>
                </a:solidFill>
                <a:effectLst/>
                <a:uLnTx/>
                <a:uFillTx/>
                <a:latin typeface="Segoe UI"/>
                <a:ea typeface="Segoe UI" pitchFamily="34" charset="0"/>
                <a:cs typeface="Segoe UI" pitchFamily="34" charset="0"/>
              </a:rPr>
              <a:t>194</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000000"/>
                </a:solidFill>
                <a:effectLst/>
                <a:uLnTx/>
                <a:uFillTx/>
                <a:latin typeface="Segoe UI"/>
                <a:ea typeface="Segoe UI" pitchFamily="34" charset="0"/>
                <a:cs typeface="Segoe UI" pitchFamily="34" charset="0"/>
              </a:rPr>
              <a:t>233</a:t>
            </a:r>
          </a:p>
        </p:txBody>
      </p:sp>
      <p:sp>
        <p:nvSpPr>
          <p:cNvPr id="61" name="Rectangle 60"/>
          <p:cNvSpPr/>
          <p:nvPr>
            <p:custDataLst>
              <p:tags r:id="rId53"/>
            </p:custDataLst>
          </p:nvPr>
        </p:nvSpPr>
        <p:spPr bwMode="auto">
          <a:xfrm>
            <a:off x="-1111550" y="545444"/>
            <a:ext cx="546118" cy="537931"/>
          </a:xfrm>
          <a:prstGeom prst="rect">
            <a:avLst/>
          </a:prstGeom>
          <a:solidFill>
            <a:srgbClr val="00BCF2"/>
          </a:solidFill>
          <a:ln w="9525" cap="flat" cmpd="sng" algn="ctr">
            <a:noFill/>
            <a:prstDash val="solid"/>
            <a:headEnd type="none" w="med" len="med"/>
            <a:tailEnd type="none" w="med" len="med"/>
          </a:ln>
          <a:effectLst/>
        </p:spPr>
        <p:txBody>
          <a:bodyPr rot="0" spcFirstLastPara="0" vertOverflow="overflow" horzOverflow="overflow" vert="horz" wrap="square" lIns="134326" tIns="107461" rIns="134326" bIns="107461" numCol="1" spcCol="0" rtlCol="0" fromWordArt="0" anchor="t" anchorCtr="0" forceAA="0" compatLnSpc="1">
            <a:prstTxWarp prst="textNoShape">
              <a:avLst/>
            </a:prstTxWarp>
            <a:noAutofit/>
          </a:bodyPr>
          <a:lstStyle/>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000000"/>
                </a:solidFill>
                <a:effectLst/>
                <a:uLnTx/>
                <a:uFillTx/>
                <a:latin typeface="Segoe UI"/>
                <a:ea typeface="Segoe UI" pitchFamily="34" charset="0"/>
                <a:cs typeface="Segoe UI" pitchFamily="34" charset="0"/>
              </a:rPr>
              <a:t>0</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000000"/>
                </a:solidFill>
                <a:effectLst/>
                <a:uLnTx/>
                <a:uFillTx/>
                <a:latin typeface="Segoe UI"/>
                <a:ea typeface="Segoe UI" pitchFamily="34" charset="0"/>
                <a:cs typeface="Segoe UI" pitchFamily="34" charset="0"/>
              </a:rPr>
              <a:t>188</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000000"/>
                </a:solidFill>
                <a:effectLst/>
                <a:uLnTx/>
                <a:uFillTx/>
                <a:latin typeface="Segoe UI"/>
                <a:ea typeface="Segoe UI" pitchFamily="34" charset="0"/>
                <a:cs typeface="Segoe UI" pitchFamily="34" charset="0"/>
              </a:rPr>
              <a:t>242</a:t>
            </a:r>
          </a:p>
        </p:txBody>
      </p:sp>
      <p:sp>
        <p:nvSpPr>
          <p:cNvPr id="62" name="Rectangle 61"/>
          <p:cNvSpPr/>
          <p:nvPr>
            <p:custDataLst>
              <p:tags r:id="rId54"/>
            </p:custDataLst>
          </p:nvPr>
        </p:nvSpPr>
        <p:spPr bwMode="auto">
          <a:xfrm>
            <a:off x="-565544" y="545452"/>
            <a:ext cx="537855" cy="537931"/>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34326" tIns="107461" rIns="134326" bIns="107461" numCol="1" spcCol="0" rtlCol="0" fromWordArt="0" anchor="t" anchorCtr="0" forceAA="0" compatLnSpc="1">
            <a:prstTxWarp prst="textNoShape">
              <a:avLst/>
            </a:prstTxWarp>
            <a:noAutofit/>
          </a:bodyPr>
          <a:lstStyle/>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FFFFFF"/>
                </a:solidFill>
                <a:effectLst/>
                <a:uLnTx/>
                <a:uFillTx/>
                <a:latin typeface="Segoe UI"/>
                <a:ea typeface="Segoe UI" pitchFamily="34" charset="0"/>
                <a:cs typeface="Segoe UI" pitchFamily="34" charset="0"/>
              </a:rPr>
              <a:t>0</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FFFFFF"/>
                </a:solidFill>
                <a:effectLst/>
                <a:uLnTx/>
                <a:uFillTx/>
                <a:latin typeface="Segoe UI"/>
                <a:ea typeface="Segoe UI" pitchFamily="34" charset="0"/>
                <a:cs typeface="Segoe UI" pitchFamily="34" charset="0"/>
              </a:rPr>
              <a:t>114</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FFFFFF"/>
                </a:solidFill>
                <a:effectLst/>
                <a:uLnTx/>
                <a:uFillTx/>
                <a:latin typeface="Segoe UI"/>
                <a:ea typeface="Segoe UI" pitchFamily="34" charset="0"/>
                <a:cs typeface="Segoe UI" pitchFamily="34" charset="0"/>
              </a:rPr>
              <a:t>198</a:t>
            </a:r>
          </a:p>
        </p:txBody>
      </p:sp>
      <p:sp>
        <p:nvSpPr>
          <p:cNvPr id="63" name="Rectangle 62"/>
          <p:cNvSpPr/>
          <p:nvPr>
            <p:custDataLst>
              <p:tags r:id="rId55"/>
            </p:custDataLst>
          </p:nvPr>
        </p:nvSpPr>
        <p:spPr bwMode="auto">
          <a:xfrm>
            <a:off x="-1648484" y="1627138"/>
            <a:ext cx="537855" cy="537931"/>
          </a:xfrm>
          <a:prstGeom prst="rect">
            <a:avLst/>
          </a:prstGeom>
          <a:solidFill>
            <a:srgbClr val="55D455"/>
          </a:solidFill>
          <a:ln w="9525" cap="flat" cmpd="sng" algn="ctr">
            <a:noFill/>
            <a:prstDash val="solid"/>
            <a:headEnd type="none" w="med" len="med"/>
            <a:tailEnd type="none" w="med" len="med"/>
          </a:ln>
          <a:effectLst/>
        </p:spPr>
        <p:txBody>
          <a:bodyPr rot="0" spcFirstLastPara="0" vertOverflow="overflow" horzOverflow="overflow" vert="horz" wrap="square" lIns="134326" tIns="107461" rIns="134326" bIns="107461" numCol="1" spcCol="0" rtlCol="0" fromWordArt="0" anchor="t" anchorCtr="0" forceAA="0" compatLnSpc="1">
            <a:prstTxWarp prst="textNoShape">
              <a:avLst/>
            </a:prstTxWarp>
            <a:noAutofit/>
          </a:bodyPr>
          <a:lstStyle/>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000000"/>
                </a:solidFill>
                <a:effectLst/>
                <a:uLnTx/>
                <a:uFillTx/>
                <a:latin typeface="Segoe UI"/>
                <a:ea typeface="Segoe UI" pitchFamily="34" charset="0"/>
                <a:cs typeface="Segoe UI" pitchFamily="34" charset="0"/>
              </a:rPr>
              <a:t>85</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000000"/>
                </a:solidFill>
                <a:effectLst/>
                <a:uLnTx/>
                <a:uFillTx/>
                <a:latin typeface="Segoe UI"/>
                <a:ea typeface="Segoe UI" pitchFamily="34" charset="0"/>
                <a:cs typeface="Segoe UI" pitchFamily="34" charset="0"/>
              </a:rPr>
              <a:t>212</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000000"/>
                </a:solidFill>
                <a:effectLst/>
                <a:uLnTx/>
                <a:uFillTx/>
                <a:latin typeface="Segoe UI"/>
                <a:ea typeface="Segoe UI" pitchFamily="34" charset="0"/>
                <a:cs typeface="Segoe UI" pitchFamily="34" charset="0"/>
              </a:rPr>
              <a:t>85</a:t>
            </a:r>
          </a:p>
        </p:txBody>
      </p:sp>
      <p:sp>
        <p:nvSpPr>
          <p:cNvPr id="64" name="Rectangle 63"/>
          <p:cNvSpPr/>
          <p:nvPr>
            <p:custDataLst>
              <p:tags r:id="rId56"/>
            </p:custDataLst>
          </p:nvPr>
        </p:nvSpPr>
        <p:spPr bwMode="auto">
          <a:xfrm>
            <a:off x="-1110654" y="1627138"/>
            <a:ext cx="537855" cy="537931"/>
          </a:xfrm>
          <a:prstGeom prst="rect">
            <a:avLst/>
          </a:prstGeom>
          <a:solidFill>
            <a:srgbClr val="009E49"/>
          </a:solidFill>
          <a:ln w="9525" cap="flat" cmpd="sng" algn="ctr">
            <a:noFill/>
            <a:prstDash val="solid"/>
            <a:headEnd type="none" w="med" len="med"/>
            <a:tailEnd type="none" w="med" len="med"/>
          </a:ln>
          <a:effectLst/>
        </p:spPr>
        <p:txBody>
          <a:bodyPr rot="0" spcFirstLastPara="0" vertOverflow="overflow" horzOverflow="overflow" vert="horz" wrap="square" lIns="134326" tIns="107461" rIns="134326" bIns="107461" numCol="1" spcCol="0" rtlCol="0" fromWordArt="0" anchor="t" anchorCtr="0" forceAA="0" compatLnSpc="1">
            <a:prstTxWarp prst="textNoShape">
              <a:avLst/>
            </a:prstTxWarp>
            <a:noAutofit/>
          </a:bodyPr>
          <a:lstStyle/>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000000"/>
                </a:solidFill>
                <a:effectLst/>
                <a:uLnTx/>
                <a:uFillTx/>
                <a:latin typeface="Segoe UI"/>
                <a:ea typeface="Segoe UI" pitchFamily="34" charset="0"/>
                <a:cs typeface="Segoe UI" pitchFamily="34" charset="0"/>
              </a:rPr>
              <a:t>0</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000000"/>
                </a:solidFill>
                <a:effectLst/>
                <a:uLnTx/>
                <a:uFillTx/>
                <a:latin typeface="Segoe UI"/>
                <a:ea typeface="Segoe UI" pitchFamily="34" charset="0"/>
                <a:cs typeface="Segoe UI" pitchFamily="34" charset="0"/>
              </a:rPr>
              <a:t>158</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000000"/>
                </a:solidFill>
                <a:effectLst/>
                <a:uLnTx/>
                <a:uFillTx/>
                <a:latin typeface="Segoe UI"/>
                <a:ea typeface="Segoe UI" pitchFamily="34" charset="0"/>
                <a:cs typeface="Segoe UI" pitchFamily="34" charset="0"/>
              </a:rPr>
              <a:t>73</a:t>
            </a:r>
          </a:p>
        </p:txBody>
      </p:sp>
      <p:sp>
        <p:nvSpPr>
          <p:cNvPr id="65" name="Rectangle 64"/>
          <p:cNvSpPr/>
          <p:nvPr>
            <p:custDataLst>
              <p:tags r:id="rId57"/>
            </p:custDataLst>
          </p:nvPr>
        </p:nvSpPr>
        <p:spPr bwMode="auto">
          <a:xfrm>
            <a:off x="-565544" y="1627138"/>
            <a:ext cx="537855" cy="537931"/>
          </a:xfrm>
          <a:prstGeom prst="rect">
            <a:avLst/>
          </a:prstGeom>
          <a:solidFill>
            <a:srgbClr val="007233"/>
          </a:solidFill>
          <a:ln w="9525" cap="flat" cmpd="sng" algn="ctr">
            <a:noFill/>
            <a:prstDash val="solid"/>
            <a:headEnd type="none" w="med" len="med"/>
            <a:tailEnd type="none" w="med" len="med"/>
          </a:ln>
          <a:effectLst/>
        </p:spPr>
        <p:txBody>
          <a:bodyPr rot="0" spcFirstLastPara="0" vertOverflow="overflow" horzOverflow="overflow" vert="horz" wrap="square" lIns="134326" tIns="107461" rIns="134326" bIns="107461" numCol="1" spcCol="0" rtlCol="0" fromWordArt="0" anchor="t" anchorCtr="0" forceAA="0" compatLnSpc="1">
            <a:prstTxWarp prst="textNoShape">
              <a:avLst/>
            </a:prstTxWarp>
            <a:noAutofit/>
          </a:bodyPr>
          <a:lstStyle/>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FFFFFF"/>
                </a:solidFill>
                <a:effectLst/>
                <a:uLnTx/>
                <a:uFillTx/>
                <a:latin typeface="Segoe UI"/>
                <a:ea typeface="Segoe UI" pitchFamily="34" charset="0"/>
                <a:cs typeface="Segoe UI" pitchFamily="34" charset="0"/>
              </a:rPr>
              <a:t>0</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FFFFFF"/>
                </a:solidFill>
                <a:effectLst/>
                <a:uLnTx/>
                <a:uFillTx/>
                <a:latin typeface="Segoe UI"/>
                <a:ea typeface="Segoe UI" pitchFamily="34" charset="0"/>
                <a:cs typeface="Segoe UI" pitchFamily="34" charset="0"/>
              </a:rPr>
              <a:t>114</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FFFFFF"/>
                </a:solidFill>
                <a:effectLst/>
                <a:uLnTx/>
                <a:uFillTx/>
                <a:latin typeface="Segoe UI"/>
                <a:ea typeface="Segoe UI" pitchFamily="34" charset="0"/>
                <a:cs typeface="Segoe UI" pitchFamily="34" charset="0"/>
              </a:rPr>
              <a:t>51</a:t>
            </a:r>
          </a:p>
        </p:txBody>
      </p:sp>
      <p:sp>
        <p:nvSpPr>
          <p:cNvPr id="66" name="Rectangle 65"/>
          <p:cNvSpPr/>
          <p:nvPr>
            <p:custDataLst>
              <p:tags r:id="rId58"/>
            </p:custDataLst>
          </p:nvPr>
        </p:nvSpPr>
        <p:spPr bwMode="auto">
          <a:xfrm>
            <a:off x="-1653677" y="2708824"/>
            <a:ext cx="535046" cy="537931"/>
          </a:xfrm>
          <a:prstGeom prst="rect">
            <a:avLst/>
          </a:prstGeom>
          <a:solidFill>
            <a:srgbClr val="FFFC9E"/>
          </a:solidFill>
          <a:ln w="9525" cap="flat" cmpd="sng" algn="ctr">
            <a:noFill/>
            <a:prstDash val="solid"/>
            <a:headEnd type="none" w="med" len="med"/>
            <a:tailEnd type="none" w="med" len="med"/>
          </a:ln>
          <a:effectLst/>
        </p:spPr>
        <p:txBody>
          <a:bodyPr rot="0" spcFirstLastPara="0" vertOverflow="overflow" horzOverflow="overflow" vert="horz" wrap="square" lIns="134326" tIns="107461" rIns="134326" bIns="107461" numCol="1" spcCol="0" rtlCol="0" fromWordArt="0" anchor="t" anchorCtr="0" forceAA="0" compatLnSpc="1">
            <a:prstTxWarp prst="textNoShape">
              <a:avLst/>
            </a:prstTxWarp>
            <a:noAutofit/>
          </a:bodyPr>
          <a:lstStyle/>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000000"/>
                </a:solidFill>
                <a:effectLst/>
                <a:uLnTx/>
                <a:uFillTx/>
                <a:latin typeface="Segoe UI"/>
                <a:ea typeface="Segoe UI" pitchFamily="34" charset="0"/>
                <a:cs typeface="Segoe UI" pitchFamily="34" charset="0"/>
              </a:rPr>
              <a:t>255</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000000"/>
                </a:solidFill>
                <a:effectLst/>
                <a:uLnTx/>
                <a:uFillTx/>
                <a:latin typeface="Segoe UI"/>
                <a:ea typeface="Segoe UI" pitchFamily="34" charset="0"/>
                <a:cs typeface="Segoe UI" pitchFamily="34" charset="0"/>
              </a:rPr>
              <a:t>252</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000000"/>
                </a:solidFill>
                <a:effectLst/>
                <a:uLnTx/>
                <a:uFillTx/>
                <a:latin typeface="Segoe UI"/>
                <a:ea typeface="Segoe UI" pitchFamily="34" charset="0"/>
                <a:cs typeface="Segoe UI" pitchFamily="34" charset="0"/>
              </a:rPr>
              <a:t>158</a:t>
            </a:r>
          </a:p>
        </p:txBody>
      </p:sp>
      <p:sp>
        <p:nvSpPr>
          <p:cNvPr id="67" name="Rectangle 66"/>
          <p:cNvSpPr/>
          <p:nvPr>
            <p:custDataLst>
              <p:tags r:id="rId59"/>
            </p:custDataLst>
          </p:nvPr>
        </p:nvSpPr>
        <p:spPr bwMode="auto">
          <a:xfrm>
            <a:off x="-1111201" y="2708824"/>
            <a:ext cx="538414" cy="537931"/>
          </a:xfrm>
          <a:prstGeom prst="rect">
            <a:avLst/>
          </a:prstGeom>
          <a:solidFill>
            <a:srgbClr val="FFF100"/>
          </a:solidFill>
          <a:ln w="9525" cap="flat" cmpd="sng" algn="ctr">
            <a:noFill/>
            <a:prstDash val="solid"/>
            <a:headEnd type="none" w="med" len="med"/>
            <a:tailEnd type="none" w="med" len="med"/>
          </a:ln>
          <a:effectLst/>
        </p:spPr>
        <p:txBody>
          <a:bodyPr rot="0" spcFirstLastPara="0" vertOverflow="overflow" horzOverflow="overflow" vert="horz" wrap="square" lIns="134326" tIns="107461" rIns="134326" bIns="107461" numCol="1" spcCol="0" rtlCol="0" fromWordArt="0" anchor="t" anchorCtr="0" forceAA="0" compatLnSpc="1">
            <a:prstTxWarp prst="textNoShape">
              <a:avLst/>
            </a:prstTxWarp>
            <a:noAutofit/>
          </a:bodyPr>
          <a:lstStyle/>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000000"/>
                </a:solidFill>
                <a:effectLst/>
                <a:uLnTx/>
                <a:uFillTx/>
                <a:latin typeface="Segoe UI"/>
                <a:ea typeface="Segoe UI" pitchFamily="34" charset="0"/>
                <a:cs typeface="Segoe UI" pitchFamily="34" charset="0"/>
              </a:rPr>
              <a:t>255</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000000"/>
                </a:solidFill>
                <a:effectLst/>
                <a:uLnTx/>
                <a:uFillTx/>
                <a:latin typeface="Segoe UI"/>
                <a:ea typeface="Segoe UI" pitchFamily="34" charset="0"/>
                <a:cs typeface="Segoe UI" pitchFamily="34" charset="0"/>
              </a:rPr>
              <a:t>241</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000000"/>
                </a:solidFill>
                <a:effectLst/>
                <a:uLnTx/>
                <a:uFillTx/>
                <a:latin typeface="Segoe UI"/>
                <a:ea typeface="Segoe UI" pitchFamily="34" charset="0"/>
                <a:cs typeface="Segoe UI" pitchFamily="34" charset="0"/>
              </a:rPr>
              <a:t>0</a:t>
            </a:r>
          </a:p>
        </p:txBody>
      </p:sp>
      <p:sp>
        <p:nvSpPr>
          <p:cNvPr id="68" name="Rectangle 67"/>
          <p:cNvSpPr/>
          <p:nvPr>
            <p:custDataLst>
              <p:tags r:id="rId60"/>
            </p:custDataLst>
          </p:nvPr>
        </p:nvSpPr>
        <p:spPr bwMode="auto">
          <a:xfrm>
            <a:off x="-573697" y="2708824"/>
            <a:ext cx="547209" cy="537931"/>
          </a:xfrm>
          <a:prstGeom prst="rect">
            <a:avLst/>
          </a:prstGeom>
          <a:solidFill>
            <a:srgbClr val="FCD116"/>
          </a:solidFill>
          <a:ln w="9525" cap="flat" cmpd="sng" algn="ctr">
            <a:noFill/>
            <a:prstDash val="solid"/>
            <a:headEnd type="none" w="med" len="med"/>
            <a:tailEnd type="none" w="med" len="med"/>
          </a:ln>
          <a:effectLst/>
        </p:spPr>
        <p:txBody>
          <a:bodyPr rot="0" spcFirstLastPara="0" vertOverflow="overflow" horzOverflow="overflow" vert="horz" wrap="square" lIns="134326" tIns="107461" rIns="134326" bIns="107461" numCol="1" spcCol="0" rtlCol="0" fromWordArt="0" anchor="t" anchorCtr="0" forceAA="0" compatLnSpc="1">
            <a:prstTxWarp prst="textNoShape">
              <a:avLst/>
            </a:prstTxWarp>
            <a:noAutofit/>
          </a:bodyPr>
          <a:lstStyle/>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prstClr val="black"/>
                </a:solidFill>
                <a:effectLst/>
                <a:uLnTx/>
                <a:uFillTx/>
                <a:latin typeface="Segoe UI"/>
                <a:ea typeface="Segoe UI" pitchFamily="34" charset="0"/>
                <a:cs typeface="Segoe UI" pitchFamily="34" charset="0"/>
              </a:rPr>
              <a:t>252</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prstClr val="black"/>
                </a:solidFill>
                <a:effectLst/>
                <a:uLnTx/>
                <a:uFillTx/>
                <a:latin typeface="Segoe UI"/>
                <a:ea typeface="Segoe UI" pitchFamily="34" charset="0"/>
                <a:cs typeface="Segoe UI" pitchFamily="34" charset="0"/>
              </a:rPr>
              <a:t>209</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prstClr val="black"/>
                </a:solidFill>
                <a:effectLst/>
                <a:uLnTx/>
                <a:uFillTx/>
                <a:latin typeface="Segoe UI"/>
                <a:ea typeface="Segoe UI" pitchFamily="34" charset="0"/>
                <a:cs typeface="Segoe UI" pitchFamily="34" charset="0"/>
              </a:rPr>
              <a:t>22</a:t>
            </a:r>
          </a:p>
          <a:p>
            <a:pPr marL="0" marR="0" lvl="0" indent="0" defTabSz="684798" eaLnBrk="1" fontAlgn="base" latinLnBrk="0" hangingPunct="1">
              <a:lnSpc>
                <a:spcPct val="90000"/>
              </a:lnSpc>
              <a:spcBef>
                <a:spcPct val="0"/>
              </a:spcBef>
              <a:spcAft>
                <a:spcPct val="0"/>
              </a:spcAft>
              <a:buClrTx/>
              <a:buSzTx/>
              <a:buFontTx/>
              <a:buNone/>
              <a:tabLst/>
              <a:defRPr/>
            </a:pPr>
            <a:endParaRPr kumimoji="0" lang="en-US" sz="881" b="0" i="0" u="none" strike="noStrike" kern="0" cap="none" spc="0" normalizeH="0" baseline="0" noProof="0">
              <a:ln>
                <a:noFill/>
              </a:ln>
              <a:solidFill>
                <a:prstClr val="black"/>
              </a:solidFill>
              <a:effectLst/>
              <a:uLnTx/>
              <a:uFillTx/>
              <a:latin typeface="Segoe UI"/>
              <a:ea typeface="Segoe UI" pitchFamily="34" charset="0"/>
              <a:cs typeface="Segoe UI" pitchFamily="34" charset="0"/>
            </a:endParaRPr>
          </a:p>
        </p:txBody>
      </p:sp>
      <p:sp>
        <p:nvSpPr>
          <p:cNvPr id="69" name="Rectangle 68"/>
          <p:cNvSpPr/>
          <p:nvPr>
            <p:custDataLst>
              <p:tags r:id="rId61"/>
            </p:custDataLst>
          </p:nvPr>
        </p:nvSpPr>
        <p:spPr bwMode="auto">
          <a:xfrm>
            <a:off x="-1658899" y="3781932"/>
            <a:ext cx="547698" cy="537931"/>
          </a:xfrm>
          <a:prstGeom prst="rect">
            <a:avLst/>
          </a:prstGeom>
          <a:solidFill>
            <a:srgbClr val="DD5900"/>
          </a:solidFill>
          <a:ln w="9525" cap="flat" cmpd="sng" algn="ctr">
            <a:noFill/>
            <a:prstDash val="solid"/>
            <a:headEnd type="none" w="med" len="med"/>
            <a:tailEnd type="none" w="med" len="med"/>
          </a:ln>
          <a:effectLst/>
        </p:spPr>
        <p:txBody>
          <a:bodyPr rot="0" spcFirstLastPara="0" vertOverflow="overflow" horzOverflow="overflow" vert="horz" wrap="square" lIns="134326" tIns="107461" rIns="134326" bIns="107461" numCol="1" spcCol="0" rtlCol="0" fromWordArt="0" anchor="t" anchorCtr="0" forceAA="0" compatLnSpc="1">
            <a:prstTxWarp prst="textNoShape">
              <a:avLst/>
            </a:prstTxWarp>
            <a:noAutofit/>
          </a:bodyPr>
          <a:lstStyle/>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000000"/>
                </a:solidFill>
                <a:effectLst/>
                <a:uLnTx/>
                <a:uFillTx/>
                <a:latin typeface="Segoe UI"/>
                <a:ea typeface="Segoe UI" pitchFamily="34" charset="0"/>
                <a:cs typeface="Segoe UI" pitchFamily="34" charset="0"/>
              </a:rPr>
              <a:t>221</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000000"/>
                </a:solidFill>
                <a:effectLst/>
                <a:uLnTx/>
                <a:uFillTx/>
                <a:latin typeface="Segoe UI"/>
                <a:ea typeface="Segoe UI" pitchFamily="34" charset="0"/>
                <a:cs typeface="Segoe UI" pitchFamily="34" charset="0"/>
              </a:rPr>
              <a:t>89</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000000"/>
                </a:solidFill>
                <a:effectLst/>
                <a:uLnTx/>
                <a:uFillTx/>
                <a:latin typeface="Segoe UI"/>
                <a:ea typeface="Segoe UI" pitchFamily="34" charset="0"/>
                <a:cs typeface="Segoe UI" pitchFamily="34" charset="0"/>
              </a:rPr>
              <a:t>0</a:t>
            </a:r>
          </a:p>
        </p:txBody>
      </p:sp>
      <p:sp>
        <p:nvSpPr>
          <p:cNvPr id="70" name="Rectangle 69"/>
          <p:cNvSpPr/>
          <p:nvPr>
            <p:custDataLst>
              <p:tags r:id="rId62"/>
            </p:custDataLst>
          </p:nvPr>
        </p:nvSpPr>
        <p:spPr bwMode="auto">
          <a:xfrm>
            <a:off x="-1113794" y="3781932"/>
            <a:ext cx="564819" cy="537931"/>
          </a:xfrm>
          <a:prstGeom prst="rect">
            <a:avLst/>
          </a:prstGeom>
          <a:solidFill>
            <a:srgbClr val="E81123"/>
          </a:solidFill>
          <a:ln w="9525" cap="flat" cmpd="sng" algn="ctr">
            <a:noFill/>
            <a:prstDash val="solid"/>
            <a:headEnd type="none" w="med" len="med"/>
            <a:tailEnd type="none" w="med" len="med"/>
          </a:ln>
          <a:effectLst/>
        </p:spPr>
        <p:txBody>
          <a:bodyPr rot="0" spcFirstLastPara="0" vertOverflow="overflow" horzOverflow="overflow" vert="horz" wrap="square" lIns="134326" tIns="107461" rIns="134326" bIns="107461" numCol="1" spcCol="0" rtlCol="0" fromWordArt="0" anchor="t" anchorCtr="0" forceAA="0" compatLnSpc="1">
            <a:prstTxWarp prst="textNoShape">
              <a:avLst/>
            </a:prstTxWarp>
            <a:noAutofit/>
          </a:bodyPr>
          <a:lstStyle/>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prstClr val="white"/>
                </a:solidFill>
                <a:effectLst/>
                <a:uLnTx/>
                <a:uFillTx/>
                <a:latin typeface="Segoe UI"/>
                <a:ea typeface="Segoe UI" pitchFamily="34" charset="0"/>
                <a:cs typeface="Segoe UI" pitchFamily="34" charset="0"/>
              </a:rPr>
              <a:t>232</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prstClr val="white"/>
                </a:solidFill>
                <a:effectLst/>
                <a:uLnTx/>
                <a:uFillTx/>
                <a:latin typeface="Segoe UI"/>
                <a:ea typeface="Segoe UI" pitchFamily="34" charset="0"/>
                <a:cs typeface="Segoe UI" pitchFamily="34" charset="0"/>
              </a:rPr>
              <a:t>17</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prstClr val="white"/>
                </a:solidFill>
                <a:effectLst/>
                <a:uLnTx/>
                <a:uFillTx/>
                <a:latin typeface="Segoe UI"/>
                <a:ea typeface="Segoe UI" pitchFamily="34" charset="0"/>
                <a:cs typeface="Segoe UI" pitchFamily="34" charset="0"/>
              </a:rPr>
              <a:t>35</a:t>
            </a:r>
          </a:p>
        </p:txBody>
      </p:sp>
      <p:sp>
        <p:nvSpPr>
          <p:cNvPr id="71" name="Rectangle 70"/>
          <p:cNvSpPr/>
          <p:nvPr>
            <p:custDataLst>
              <p:tags r:id="rId63"/>
            </p:custDataLst>
          </p:nvPr>
        </p:nvSpPr>
        <p:spPr bwMode="auto">
          <a:xfrm>
            <a:off x="-567921" y="3781932"/>
            <a:ext cx="535754" cy="537931"/>
          </a:xfrm>
          <a:prstGeom prst="rect">
            <a:avLst/>
          </a:prstGeom>
          <a:solidFill>
            <a:srgbClr val="BA141A"/>
          </a:solidFill>
          <a:ln w="9525" cap="flat" cmpd="sng" algn="ctr">
            <a:noFill/>
            <a:prstDash val="solid"/>
            <a:headEnd type="none" w="med" len="med"/>
            <a:tailEnd type="none" w="med" len="med"/>
          </a:ln>
          <a:effectLst/>
        </p:spPr>
        <p:txBody>
          <a:bodyPr rot="0" spcFirstLastPara="0" vertOverflow="overflow" horzOverflow="overflow" vert="horz" wrap="square" lIns="134326" tIns="107461" rIns="134326" bIns="107461" numCol="1" spcCol="0" rtlCol="0" fromWordArt="0" anchor="t" anchorCtr="0" forceAA="0" compatLnSpc="1">
            <a:prstTxWarp prst="textNoShape">
              <a:avLst/>
            </a:prstTxWarp>
            <a:noAutofit/>
          </a:bodyPr>
          <a:lstStyle/>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FFFFFF"/>
                </a:solidFill>
                <a:effectLst/>
                <a:uLnTx/>
                <a:uFillTx/>
                <a:latin typeface="Segoe UI"/>
                <a:ea typeface="Segoe UI" pitchFamily="34" charset="0"/>
                <a:cs typeface="Segoe UI" pitchFamily="34" charset="0"/>
              </a:rPr>
              <a:t>186</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FFFFFF"/>
                </a:solidFill>
                <a:effectLst/>
                <a:uLnTx/>
                <a:uFillTx/>
                <a:latin typeface="Segoe UI"/>
                <a:ea typeface="Segoe UI" pitchFamily="34" charset="0"/>
                <a:cs typeface="Segoe UI" pitchFamily="34" charset="0"/>
              </a:rPr>
              <a:t>20</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FFFFFF"/>
                </a:solidFill>
                <a:effectLst/>
                <a:uLnTx/>
                <a:uFillTx/>
                <a:latin typeface="Segoe UI"/>
                <a:ea typeface="Segoe UI" pitchFamily="34" charset="0"/>
                <a:cs typeface="Segoe UI" pitchFamily="34" charset="0"/>
              </a:rPr>
              <a:t>26</a:t>
            </a:r>
          </a:p>
        </p:txBody>
      </p:sp>
      <p:sp>
        <p:nvSpPr>
          <p:cNvPr id="72" name="Rectangle 71"/>
          <p:cNvSpPr/>
          <p:nvPr>
            <p:custDataLst>
              <p:tags r:id="rId64"/>
            </p:custDataLst>
          </p:nvPr>
        </p:nvSpPr>
        <p:spPr bwMode="auto">
          <a:xfrm>
            <a:off x="-1650805" y="4860863"/>
            <a:ext cx="550858" cy="537931"/>
          </a:xfrm>
          <a:prstGeom prst="rect">
            <a:avLst/>
          </a:prstGeom>
          <a:solidFill>
            <a:srgbClr val="9B4F96"/>
          </a:solidFill>
          <a:ln w="9525" cap="flat" cmpd="sng" algn="ctr">
            <a:noFill/>
            <a:prstDash val="solid"/>
            <a:headEnd type="none" w="med" len="med"/>
            <a:tailEnd type="none" w="med" len="med"/>
          </a:ln>
          <a:effectLst/>
        </p:spPr>
        <p:txBody>
          <a:bodyPr rot="0" spcFirstLastPara="0" vertOverflow="overflow" horzOverflow="overflow" vert="horz" wrap="square" lIns="134326" tIns="107461" rIns="134326" bIns="107461" numCol="1" spcCol="0" rtlCol="0" fromWordArt="0" anchor="t" anchorCtr="0" forceAA="0" compatLnSpc="1">
            <a:prstTxWarp prst="textNoShape">
              <a:avLst/>
            </a:prstTxWarp>
            <a:noAutofit/>
          </a:bodyPr>
          <a:lstStyle/>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prstClr val="white"/>
                </a:solidFill>
                <a:effectLst/>
                <a:uLnTx/>
                <a:uFillTx/>
                <a:latin typeface="Segoe UI"/>
                <a:ea typeface="Segoe UI" pitchFamily="34" charset="0"/>
                <a:cs typeface="Segoe UI" pitchFamily="34" charset="0"/>
              </a:rPr>
              <a:t>155</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prstClr val="white"/>
                </a:solidFill>
                <a:effectLst/>
                <a:uLnTx/>
                <a:uFillTx/>
                <a:latin typeface="Segoe UI"/>
                <a:ea typeface="Segoe UI" pitchFamily="34" charset="0"/>
                <a:cs typeface="Segoe UI" pitchFamily="34" charset="0"/>
              </a:rPr>
              <a:t>79</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prstClr val="white"/>
                </a:solidFill>
                <a:effectLst/>
                <a:uLnTx/>
                <a:uFillTx/>
                <a:latin typeface="Segoe UI"/>
                <a:ea typeface="Segoe UI" pitchFamily="34" charset="0"/>
                <a:cs typeface="Segoe UI" pitchFamily="34" charset="0"/>
              </a:rPr>
              <a:t>150</a:t>
            </a:r>
          </a:p>
        </p:txBody>
      </p:sp>
      <p:sp>
        <p:nvSpPr>
          <p:cNvPr id="73" name="Rectangle 72"/>
          <p:cNvSpPr/>
          <p:nvPr>
            <p:custDataLst>
              <p:tags r:id="rId65"/>
            </p:custDataLst>
          </p:nvPr>
        </p:nvSpPr>
        <p:spPr bwMode="auto">
          <a:xfrm>
            <a:off x="-1107526" y="4860863"/>
            <a:ext cx="537855" cy="537931"/>
          </a:xfrm>
          <a:prstGeom prst="rect">
            <a:avLst/>
          </a:prstGeom>
          <a:solidFill>
            <a:srgbClr val="68217A"/>
          </a:solidFill>
          <a:ln w="9525" cap="flat" cmpd="sng" algn="ctr">
            <a:noFill/>
            <a:prstDash val="solid"/>
            <a:headEnd type="none" w="med" len="med"/>
            <a:tailEnd type="none" w="med" len="med"/>
          </a:ln>
          <a:effectLst/>
        </p:spPr>
        <p:txBody>
          <a:bodyPr rot="0" spcFirstLastPara="0" vertOverflow="overflow" horzOverflow="overflow" vert="horz" wrap="square" lIns="134326" tIns="107461" rIns="134326" bIns="107461" numCol="1" spcCol="0" rtlCol="0" fromWordArt="0" anchor="t" anchorCtr="0" forceAA="0" compatLnSpc="1">
            <a:prstTxWarp prst="textNoShape">
              <a:avLst/>
            </a:prstTxWarp>
            <a:noAutofit/>
          </a:bodyPr>
          <a:lstStyle/>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prstClr val="white"/>
                </a:solidFill>
                <a:effectLst/>
                <a:uLnTx/>
                <a:uFillTx/>
                <a:latin typeface="Segoe UI"/>
                <a:ea typeface="Segoe UI" pitchFamily="34" charset="0"/>
                <a:cs typeface="Segoe UI" pitchFamily="34" charset="0"/>
              </a:rPr>
              <a:t>104</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prstClr val="white"/>
                </a:solidFill>
                <a:effectLst/>
                <a:uLnTx/>
                <a:uFillTx/>
                <a:latin typeface="Segoe UI"/>
                <a:ea typeface="Segoe UI" pitchFamily="34" charset="0"/>
                <a:cs typeface="Segoe UI" pitchFamily="34" charset="0"/>
              </a:rPr>
              <a:t>33</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prstClr val="white"/>
                </a:solidFill>
                <a:effectLst/>
                <a:uLnTx/>
                <a:uFillTx/>
                <a:latin typeface="Segoe UI"/>
                <a:ea typeface="Segoe UI" pitchFamily="34" charset="0"/>
                <a:cs typeface="Segoe UI" pitchFamily="34" charset="0"/>
              </a:rPr>
              <a:t>122</a:t>
            </a:r>
          </a:p>
        </p:txBody>
      </p:sp>
      <p:sp>
        <p:nvSpPr>
          <p:cNvPr id="74" name="Rectangle 73"/>
          <p:cNvSpPr/>
          <p:nvPr>
            <p:custDataLst>
              <p:tags r:id="rId66"/>
            </p:custDataLst>
          </p:nvPr>
        </p:nvSpPr>
        <p:spPr bwMode="auto">
          <a:xfrm>
            <a:off x="-570024" y="4860863"/>
            <a:ext cx="538099" cy="537931"/>
          </a:xfrm>
          <a:prstGeom prst="rect">
            <a:avLst/>
          </a:prstGeom>
          <a:solidFill>
            <a:srgbClr val="442359"/>
          </a:solidFill>
          <a:ln w="9525" cap="flat" cmpd="sng" algn="ctr">
            <a:noFill/>
            <a:prstDash val="solid"/>
            <a:headEnd type="none" w="med" len="med"/>
            <a:tailEnd type="none" w="med" len="med"/>
          </a:ln>
          <a:effectLst/>
        </p:spPr>
        <p:txBody>
          <a:bodyPr rot="0" spcFirstLastPara="0" vertOverflow="overflow" horzOverflow="overflow" vert="horz" wrap="square" lIns="134326" tIns="107461" rIns="134326" bIns="107461" numCol="1" spcCol="0" rtlCol="0" fromWordArt="0" anchor="t" anchorCtr="0" forceAA="0" compatLnSpc="1">
            <a:prstTxWarp prst="textNoShape">
              <a:avLst/>
            </a:prstTxWarp>
            <a:noAutofit/>
          </a:bodyPr>
          <a:lstStyle/>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prstClr val="white"/>
                </a:solidFill>
                <a:effectLst/>
                <a:uLnTx/>
                <a:uFillTx/>
                <a:latin typeface="Segoe UI"/>
                <a:ea typeface="Segoe UI" pitchFamily="34" charset="0"/>
                <a:cs typeface="Segoe UI" pitchFamily="34" charset="0"/>
              </a:rPr>
              <a:t>68</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prstClr val="white"/>
                </a:solidFill>
                <a:effectLst/>
                <a:uLnTx/>
                <a:uFillTx/>
                <a:latin typeface="Segoe UI"/>
                <a:ea typeface="Segoe UI" pitchFamily="34" charset="0"/>
                <a:cs typeface="Segoe UI" pitchFamily="34" charset="0"/>
              </a:rPr>
              <a:t>35</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prstClr val="white"/>
                </a:solidFill>
                <a:effectLst/>
                <a:uLnTx/>
                <a:uFillTx/>
                <a:latin typeface="Segoe UI"/>
                <a:ea typeface="Segoe UI" pitchFamily="34" charset="0"/>
                <a:cs typeface="Segoe UI" pitchFamily="34" charset="0"/>
              </a:rPr>
              <a:t>89</a:t>
            </a:r>
          </a:p>
        </p:txBody>
      </p:sp>
      <p:sp>
        <p:nvSpPr>
          <p:cNvPr id="75" name="Rectangle 74"/>
          <p:cNvSpPr/>
          <p:nvPr>
            <p:custDataLst>
              <p:tags r:id="rId67"/>
            </p:custDataLst>
          </p:nvPr>
        </p:nvSpPr>
        <p:spPr bwMode="auto">
          <a:xfrm>
            <a:off x="-1107436" y="5396807"/>
            <a:ext cx="537855" cy="537931"/>
          </a:xfrm>
          <a:prstGeom prst="rect">
            <a:avLst/>
          </a:prstGeom>
          <a:solidFill>
            <a:srgbClr val="D2D2D2"/>
          </a:solidFill>
          <a:ln w="9525" cap="flat" cmpd="sng" algn="ctr">
            <a:noFill/>
            <a:prstDash val="solid"/>
            <a:headEnd type="none" w="med" len="med"/>
            <a:tailEnd type="none" w="med" len="med"/>
          </a:ln>
          <a:effectLst/>
        </p:spPr>
        <p:txBody>
          <a:bodyPr rot="0" spcFirstLastPara="0" vertOverflow="overflow" horzOverflow="overflow" vert="horz" wrap="square" lIns="134326" tIns="107461" rIns="134326" bIns="107461" numCol="1" spcCol="0" rtlCol="0" fromWordArt="0" anchor="t" anchorCtr="0" forceAA="0" compatLnSpc="1">
            <a:prstTxWarp prst="textNoShape">
              <a:avLst/>
            </a:prstTxWarp>
            <a:noAutofit/>
          </a:bodyPr>
          <a:lstStyle/>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000000"/>
                </a:solidFill>
                <a:effectLst/>
                <a:uLnTx/>
                <a:uFillTx/>
                <a:latin typeface="Segoe UI"/>
                <a:ea typeface="Segoe UI" pitchFamily="34" charset="0"/>
                <a:cs typeface="Segoe UI" pitchFamily="34" charset="0"/>
              </a:rPr>
              <a:t>210</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000000"/>
                </a:solidFill>
                <a:effectLst/>
                <a:uLnTx/>
                <a:uFillTx/>
                <a:latin typeface="Segoe UI"/>
                <a:ea typeface="Segoe UI" pitchFamily="34" charset="0"/>
                <a:cs typeface="Segoe UI" pitchFamily="34" charset="0"/>
              </a:rPr>
              <a:t>210</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000000"/>
                </a:solidFill>
                <a:effectLst/>
                <a:uLnTx/>
                <a:uFillTx/>
                <a:latin typeface="Segoe UI"/>
                <a:ea typeface="Segoe UI" pitchFamily="34" charset="0"/>
                <a:cs typeface="Segoe UI" pitchFamily="34" charset="0"/>
              </a:rPr>
              <a:t>210</a:t>
            </a:r>
          </a:p>
        </p:txBody>
      </p:sp>
      <p:sp>
        <p:nvSpPr>
          <p:cNvPr id="76" name="Rectangle 75"/>
          <p:cNvSpPr/>
          <p:nvPr>
            <p:custDataLst>
              <p:tags r:id="rId68"/>
            </p:custDataLst>
          </p:nvPr>
        </p:nvSpPr>
        <p:spPr bwMode="auto">
          <a:xfrm>
            <a:off x="-569932" y="5396807"/>
            <a:ext cx="538099" cy="537931"/>
          </a:xfrm>
          <a:prstGeom prst="rect">
            <a:avLst/>
          </a:prstGeom>
          <a:solidFill>
            <a:srgbClr val="969696"/>
          </a:solidFill>
          <a:ln w="9525" cap="flat" cmpd="sng" algn="ctr">
            <a:noFill/>
            <a:prstDash val="solid"/>
            <a:headEnd type="none" w="med" len="med"/>
            <a:tailEnd type="none" w="med" len="med"/>
          </a:ln>
          <a:effectLst/>
        </p:spPr>
        <p:txBody>
          <a:bodyPr rot="0" spcFirstLastPara="0" vertOverflow="overflow" horzOverflow="overflow" vert="horz" wrap="square" lIns="134326" tIns="107461" rIns="134326" bIns="107461" numCol="1" spcCol="0" rtlCol="0" fromWordArt="0" anchor="t" anchorCtr="0" forceAA="0" compatLnSpc="1">
            <a:prstTxWarp prst="textNoShape">
              <a:avLst/>
            </a:prstTxWarp>
            <a:noAutofit/>
          </a:bodyPr>
          <a:lstStyle/>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FFFFFF"/>
                </a:solidFill>
                <a:effectLst/>
                <a:uLnTx/>
                <a:uFillTx/>
                <a:latin typeface="Segoe UI"/>
                <a:ea typeface="Segoe UI" pitchFamily="34" charset="0"/>
                <a:cs typeface="Segoe UI" pitchFamily="34" charset="0"/>
              </a:rPr>
              <a:t>150</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FFFFFF"/>
                </a:solidFill>
                <a:effectLst/>
                <a:uLnTx/>
                <a:uFillTx/>
                <a:latin typeface="Segoe UI"/>
                <a:ea typeface="Segoe UI" pitchFamily="34" charset="0"/>
                <a:cs typeface="Segoe UI" pitchFamily="34" charset="0"/>
              </a:rPr>
              <a:t>150</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FFFFFF"/>
                </a:solidFill>
                <a:effectLst/>
                <a:uLnTx/>
                <a:uFillTx/>
                <a:latin typeface="Segoe UI"/>
                <a:ea typeface="Segoe UI" pitchFamily="34" charset="0"/>
                <a:cs typeface="Segoe UI" pitchFamily="34" charset="0"/>
              </a:rPr>
              <a:t>150</a:t>
            </a:r>
          </a:p>
        </p:txBody>
      </p:sp>
      <p:sp>
        <p:nvSpPr>
          <p:cNvPr id="77" name="Rectangle 76"/>
          <p:cNvSpPr/>
          <p:nvPr>
            <p:custDataLst>
              <p:tags r:id="rId69"/>
            </p:custDataLst>
          </p:nvPr>
        </p:nvSpPr>
        <p:spPr bwMode="auto">
          <a:xfrm>
            <a:off x="-1119447" y="5934754"/>
            <a:ext cx="549866" cy="537931"/>
          </a:xfrm>
          <a:prstGeom prst="rect">
            <a:avLst/>
          </a:pr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134326" tIns="107461" rIns="134326" bIns="107461" numCol="1" spcCol="0" rtlCol="0" fromWordArt="0" anchor="t" anchorCtr="0" forceAA="0" compatLnSpc="1">
            <a:prstTxWarp prst="textNoShape">
              <a:avLst/>
            </a:prstTxWarp>
            <a:noAutofit/>
          </a:bodyPr>
          <a:lstStyle/>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FFFFFF"/>
                </a:solidFill>
                <a:effectLst/>
                <a:uLnTx/>
                <a:uFillTx/>
                <a:latin typeface="Segoe UI"/>
                <a:ea typeface="Segoe UI" pitchFamily="34" charset="0"/>
                <a:cs typeface="Segoe UI" pitchFamily="34" charset="0"/>
              </a:rPr>
              <a:t>80</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FFFFFF"/>
                </a:solidFill>
                <a:effectLst/>
                <a:uLnTx/>
                <a:uFillTx/>
                <a:latin typeface="Segoe UI"/>
                <a:ea typeface="Segoe UI" pitchFamily="34" charset="0"/>
                <a:cs typeface="Segoe UI" pitchFamily="34" charset="0"/>
              </a:rPr>
              <a:t>80</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FFFFFF"/>
                </a:solidFill>
                <a:effectLst/>
                <a:uLnTx/>
                <a:uFillTx/>
                <a:latin typeface="Segoe UI"/>
                <a:ea typeface="Segoe UI" pitchFamily="34" charset="0"/>
                <a:cs typeface="Segoe UI" pitchFamily="34" charset="0"/>
              </a:rPr>
              <a:t>80</a:t>
            </a:r>
          </a:p>
        </p:txBody>
      </p:sp>
      <p:sp>
        <p:nvSpPr>
          <p:cNvPr id="78" name="Rectangle 77"/>
          <p:cNvSpPr/>
          <p:nvPr>
            <p:custDataLst>
              <p:tags r:id="rId70"/>
            </p:custDataLst>
          </p:nvPr>
        </p:nvSpPr>
        <p:spPr bwMode="auto">
          <a:xfrm>
            <a:off x="-1650804" y="5933210"/>
            <a:ext cx="537200" cy="537931"/>
          </a:xfrm>
          <a:prstGeom prst="rect">
            <a:avLst/>
          </a:prstGeom>
          <a:solidFill>
            <a:srgbClr val="737373"/>
          </a:solidFill>
          <a:ln w="9525" cap="flat" cmpd="sng" algn="ctr">
            <a:noFill/>
            <a:prstDash val="solid"/>
            <a:headEnd type="none" w="med" len="med"/>
            <a:tailEnd type="none" w="med" len="med"/>
          </a:ln>
          <a:effectLst/>
        </p:spPr>
        <p:txBody>
          <a:bodyPr rot="0" spcFirstLastPara="0" vertOverflow="overflow" horzOverflow="overflow" vert="horz" wrap="square" lIns="134326" tIns="107461" rIns="134326" bIns="107461" numCol="1" spcCol="0" rtlCol="0" fromWordArt="0" anchor="t" anchorCtr="0" forceAA="0" compatLnSpc="1">
            <a:prstTxWarp prst="textNoShape">
              <a:avLst/>
            </a:prstTxWarp>
            <a:noAutofit/>
          </a:bodyPr>
          <a:lstStyle/>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FFFFFF"/>
                </a:solidFill>
                <a:effectLst/>
                <a:uLnTx/>
                <a:uFillTx/>
                <a:latin typeface="Segoe UI"/>
                <a:ea typeface="Segoe UI" pitchFamily="34" charset="0"/>
                <a:cs typeface="Segoe UI" pitchFamily="34" charset="0"/>
              </a:rPr>
              <a:t>115</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FFFFFF"/>
                </a:solidFill>
                <a:effectLst/>
                <a:uLnTx/>
                <a:uFillTx/>
                <a:latin typeface="Segoe UI"/>
                <a:ea typeface="Segoe UI" pitchFamily="34" charset="0"/>
                <a:cs typeface="Segoe UI" pitchFamily="34" charset="0"/>
              </a:rPr>
              <a:t>115</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FFFFFF"/>
                </a:solidFill>
                <a:effectLst/>
                <a:uLnTx/>
                <a:uFillTx/>
                <a:latin typeface="Segoe UI"/>
                <a:ea typeface="Segoe UI" pitchFamily="34" charset="0"/>
                <a:cs typeface="Segoe UI" pitchFamily="34" charset="0"/>
              </a:rPr>
              <a:t>115</a:t>
            </a:r>
          </a:p>
        </p:txBody>
      </p:sp>
      <p:sp>
        <p:nvSpPr>
          <p:cNvPr id="79" name="Rectangle 78"/>
          <p:cNvSpPr/>
          <p:nvPr>
            <p:custDataLst>
              <p:tags r:id="rId71"/>
            </p:custDataLst>
          </p:nvPr>
        </p:nvSpPr>
        <p:spPr bwMode="auto">
          <a:xfrm>
            <a:off x="-573698" y="5934740"/>
            <a:ext cx="548858" cy="537946"/>
          </a:xfrm>
          <a:prstGeom prst="rect">
            <a:avLst/>
          </a:prstGeom>
          <a:solidFill>
            <a:srgbClr val="000000"/>
          </a:solidFill>
          <a:ln w="9525" cap="flat" cmpd="sng" algn="ctr">
            <a:noFill/>
            <a:prstDash val="solid"/>
            <a:headEnd type="none" w="med" len="med"/>
            <a:tailEnd type="none" w="med" len="med"/>
          </a:ln>
          <a:effectLst/>
        </p:spPr>
        <p:txBody>
          <a:bodyPr rot="0" spcFirstLastPara="0" vertOverflow="overflow" horzOverflow="overflow" vert="horz" wrap="square" lIns="134326" tIns="107461" rIns="134326" bIns="107461" numCol="1" spcCol="0" rtlCol="0" fromWordArt="0" anchor="t" anchorCtr="0" forceAA="0" compatLnSpc="1">
            <a:prstTxWarp prst="textNoShape">
              <a:avLst/>
            </a:prstTxWarp>
            <a:noAutofit/>
          </a:bodyPr>
          <a:lstStyle/>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FFFFFF"/>
                </a:solidFill>
                <a:effectLst/>
                <a:uLnTx/>
                <a:uFillTx/>
                <a:latin typeface="Segoe UI"/>
                <a:ea typeface="Segoe UI" pitchFamily="34" charset="0"/>
                <a:cs typeface="Segoe UI" pitchFamily="34" charset="0"/>
              </a:rPr>
              <a:t>0</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FFFFFF"/>
                </a:solidFill>
                <a:effectLst/>
                <a:uLnTx/>
                <a:uFillTx/>
                <a:latin typeface="Segoe UI"/>
                <a:ea typeface="Segoe UI" pitchFamily="34" charset="0"/>
                <a:cs typeface="Segoe UI" pitchFamily="34" charset="0"/>
              </a:rPr>
              <a:t>0</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FFFFFF"/>
                </a:solidFill>
                <a:effectLst/>
                <a:uLnTx/>
                <a:uFillTx/>
                <a:latin typeface="Segoe UI"/>
                <a:ea typeface="Segoe UI" pitchFamily="34" charset="0"/>
                <a:cs typeface="Segoe UI" pitchFamily="34" charset="0"/>
              </a:rPr>
              <a:t>0</a:t>
            </a:r>
          </a:p>
        </p:txBody>
      </p:sp>
      <p:sp>
        <p:nvSpPr>
          <p:cNvPr id="80" name="Rectangle 79"/>
          <p:cNvSpPr/>
          <p:nvPr>
            <p:custDataLst>
              <p:tags r:id="rId72"/>
            </p:custDataLst>
          </p:nvPr>
        </p:nvSpPr>
        <p:spPr bwMode="auto">
          <a:xfrm>
            <a:off x="-1650804" y="5396799"/>
            <a:ext cx="537855" cy="537931"/>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34326" tIns="107461" rIns="134326" bIns="107461" numCol="1" spcCol="0" rtlCol="0" fromWordArt="0" anchor="t" anchorCtr="0" forceAA="0" compatLnSpc="1">
            <a:prstTxWarp prst="textNoShape">
              <a:avLst/>
            </a:prstTxWarp>
            <a:noAutofit/>
          </a:bodyPr>
          <a:lstStyle/>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000000"/>
                </a:solidFill>
                <a:effectLst/>
                <a:uLnTx/>
                <a:uFillTx/>
                <a:latin typeface="Segoe UI"/>
                <a:ea typeface="Segoe UI" pitchFamily="34" charset="0"/>
                <a:cs typeface="Segoe UI" pitchFamily="34" charset="0"/>
              </a:rPr>
              <a:t>255</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000000"/>
                </a:solidFill>
                <a:effectLst/>
                <a:uLnTx/>
                <a:uFillTx/>
                <a:latin typeface="Segoe UI"/>
                <a:ea typeface="Segoe UI" pitchFamily="34" charset="0"/>
                <a:cs typeface="Segoe UI" pitchFamily="34" charset="0"/>
              </a:rPr>
              <a:t>255</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000000"/>
                </a:solidFill>
                <a:effectLst/>
                <a:uLnTx/>
                <a:uFillTx/>
                <a:latin typeface="Segoe UI"/>
                <a:ea typeface="Segoe UI" pitchFamily="34" charset="0"/>
                <a:cs typeface="Segoe UI" pitchFamily="34" charset="0"/>
              </a:rPr>
              <a:t>255</a:t>
            </a:r>
          </a:p>
        </p:txBody>
      </p:sp>
      <p:sp>
        <p:nvSpPr>
          <p:cNvPr id="81" name="Rectangle 80"/>
          <p:cNvSpPr/>
          <p:nvPr>
            <p:custDataLst>
              <p:tags r:id="rId73"/>
            </p:custDataLst>
          </p:nvPr>
        </p:nvSpPr>
        <p:spPr bwMode="auto">
          <a:xfrm>
            <a:off x="-1122116" y="6634485"/>
            <a:ext cx="536418" cy="537931"/>
          </a:xfrm>
          <a:prstGeom prst="rect">
            <a:avLst/>
          </a:prstGeom>
          <a:solidFill>
            <a:srgbClr val="333333"/>
          </a:solidFill>
          <a:ln w="9525" cap="flat" cmpd="sng" algn="ctr">
            <a:noFill/>
            <a:prstDash val="solid"/>
            <a:headEnd type="none" w="med" len="med"/>
            <a:tailEnd type="none" w="med" len="med"/>
          </a:ln>
          <a:effectLst/>
        </p:spPr>
        <p:txBody>
          <a:bodyPr rot="0" spcFirstLastPara="0" vertOverflow="overflow" horzOverflow="overflow" vert="horz" wrap="square" lIns="134326" tIns="107461" rIns="134326" bIns="107461" numCol="1" spcCol="0" rtlCol="0" fromWordArt="0" anchor="t" anchorCtr="0" forceAA="0" compatLnSpc="1">
            <a:prstTxWarp prst="textNoShape">
              <a:avLst/>
            </a:prstTxWarp>
            <a:noAutofit/>
          </a:bodyPr>
          <a:lstStyle/>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FFFFFF"/>
                </a:solidFill>
                <a:effectLst/>
                <a:uLnTx/>
                <a:uFillTx/>
                <a:latin typeface="Segoe UI"/>
                <a:ea typeface="Segoe UI" pitchFamily="34" charset="0"/>
                <a:cs typeface="Segoe UI" pitchFamily="34" charset="0"/>
              </a:rPr>
              <a:t>51</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FFFFFF"/>
                </a:solidFill>
                <a:effectLst/>
                <a:uLnTx/>
                <a:uFillTx/>
                <a:latin typeface="Segoe UI"/>
                <a:ea typeface="Segoe UI" pitchFamily="34" charset="0"/>
                <a:cs typeface="Segoe UI" pitchFamily="34" charset="0"/>
              </a:rPr>
              <a:t>51</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FFFFFF"/>
                </a:solidFill>
                <a:effectLst/>
                <a:uLnTx/>
                <a:uFillTx/>
                <a:latin typeface="Segoe UI"/>
                <a:ea typeface="Segoe UI" pitchFamily="34" charset="0"/>
                <a:cs typeface="Segoe UI" pitchFamily="34" charset="0"/>
              </a:rPr>
              <a:t>51</a:t>
            </a:r>
          </a:p>
        </p:txBody>
      </p:sp>
      <p:sp>
        <p:nvSpPr>
          <p:cNvPr id="82" name="Rectangle 81"/>
          <p:cNvSpPr/>
          <p:nvPr>
            <p:custDataLst>
              <p:tags r:id="rId74"/>
            </p:custDataLst>
          </p:nvPr>
        </p:nvSpPr>
        <p:spPr bwMode="auto">
          <a:xfrm>
            <a:off x="-1662059" y="6634485"/>
            <a:ext cx="529991" cy="537931"/>
          </a:xfrm>
          <a:prstGeom prst="rect">
            <a:avLst/>
          </a:prstGeom>
          <a:solidFill>
            <a:srgbClr val="EEEEEE"/>
          </a:solidFill>
          <a:ln w="9525" cap="flat" cmpd="sng" algn="ctr">
            <a:noFill/>
            <a:prstDash val="solid"/>
            <a:headEnd type="none" w="med" len="med"/>
            <a:tailEnd type="none" w="med" len="med"/>
          </a:ln>
          <a:effectLst/>
        </p:spPr>
        <p:txBody>
          <a:bodyPr rot="0" spcFirstLastPara="0" vertOverflow="overflow" horzOverflow="overflow" vert="horz" wrap="square" lIns="134326" tIns="107461" rIns="134326" bIns="107461" numCol="1" spcCol="0" rtlCol="0" fromWordArt="0" anchor="t" anchorCtr="0" forceAA="0" compatLnSpc="1">
            <a:prstTxWarp prst="textNoShape">
              <a:avLst/>
            </a:prstTxWarp>
            <a:noAutofit/>
          </a:bodyPr>
          <a:lstStyle/>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prstClr val="black"/>
                </a:solidFill>
                <a:effectLst/>
                <a:uLnTx/>
                <a:uFillTx/>
                <a:latin typeface="Segoe UI"/>
                <a:ea typeface="Segoe UI" pitchFamily="34" charset="0"/>
                <a:cs typeface="Segoe UI" pitchFamily="34" charset="0"/>
              </a:rPr>
              <a:t>238</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prstClr val="black"/>
                </a:solidFill>
                <a:effectLst/>
                <a:uLnTx/>
                <a:uFillTx/>
                <a:latin typeface="Segoe UI"/>
                <a:ea typeface="Segoe UI" pitchFamily="34" charset="0"/>
                <a:cs typeface="Segoe UI" pitchFamily="34" charset="0"/>
              </a:rPr>
              <a:t>238</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prstClr val="black"/>
                </a:solidFill>
                <a:effectLst/>
                <a:uLnTx/>
                <a:uFillTx/>
                <a:latin typeface="Segoe UI"/>
                <a:ea typeface="Segoe UI" pitchFamily="34" charset="0"/>
                <a:cs typeface="Segoe UI" pitchFamily="34" charset="0"/>
              </a:rPr>
              <a:t>238</a:t>
            </a:r>
          </a:p>
        </p:txBody>
      </p:sp>
      <p:sp>
        <p:nvSpPr>
          <p:cNvPr id="83" name="Rectangle 82"/>
          <p:cNvSpPr/>
          <p:nvPr>
            <p:custDataLst>
              <p:tags r:id="rId75"/>
            </p:custDataLst>
          </p:nvPr>
        </p:nvSpPr>
        <p:spPr bwMode="auto">
          <a:xfrm>
            <a:off x="-575999" y="6634472"/>
            <a:ext cx="535512" cy="537946"/>
          </a:xfrm>
          <a:prstGeom prst="rect">
            <a:avLst/>
          </a:prstGeom>
          <a:solidFill>
            <a:srgbClr val="1570A6"/>
          </a:solidFill>
          <a:ln w="9525" cap="flat" cmpd="sng" algn="ctr">
            <a:noFill/>
            <a:prstDash val="solid"/>
            <a:headEnd type="none" w="med" len="med"/>
            <a:tailEnd type="none" w="med" len="med"/>
          </a:ln>
          <a:effectLst/>
        </p:spPr>
        <p:txBody>
          <a:bodyPr rot="0" spcFirstLastPara="0" vertOverflow="overflow" horzOverflow="overflow" vert="horz" wrap="square" lIns="134326" tIns="107461" rIns="134326" bIns="107461" numCol="1" spcCol="0" rtlCol="0" fromWordArt="0" anchor="t" anchorCtr="0" forceAA="0" compatLnSpc="1">
            <a:prstTxWarp prst="textNoShape">
              <a:avLst/>
            </a:prstTxWarp>
            <a:noAutofit/>
          </a:bodyPr>
          <a:lstStyle/>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FFFFFF"/>
                </a:solidFill>
                <a:effectLst/>
                <a:uLnTx/>
                <a:uFillTx/>
                <a:latin typeface="Segoe UI"/>
                <a:ea typeface="Segoe UI" pitchFamily="34" charset="0"/>
                <a:cs typeface="Segoe UI" pitchFamily="34" charset="0"/>
              </a:rPr>
              <a:t>21</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FFFFFF"/>
                </a:solidFill>
                <a:effectLst/>
                <a:uLnTx/>
                <a:uFillTx/>
                <a:latin typeface="Segoe UI"/>
                <a:ea typeface="Segoe UI" pitchFamily="34" charset="0"/>
                <a:cs typeface="Segoe UI" pitchFamily="34" charset="0"/>
              </a:rPr>
              <a:t>112</a:t>
            </a:r>
          </a:p>
          <a:p>
            <a:pPr marL="0" marR="0" lvl="0" indent="0" defTabSz="684798" eaLnBrk="1" fontAlgn="base" latinLnBrk="0" hangingPunct="1">
              <a:lnSpc>
                <a:spcPct val="90000"/>
              </a:lnSpc>
              <a:spcBef>
                <a:spcPct val="0"/>
              </a:spcBef>
              <a:spcAft>
                <a:spcPct val="0"/>
              </a:spcAft>
              <a:buClrTx/>
              <a:buSzTx/>
              <a:buFontTx/>
              <a:buNone/>
              <a:tabLst/>
              <a:defRPr/>
            </a:pPr>
            <a:r>
              <a:rPr kumimoji="0" lang="en-US" sz="881" b="0" i="0" u="none" strike="noStrike" kern="0" cap="none" spc="0" normalizeH="0" baseline="0" noProof="0">
                <a:ln>
                  <a:noFill/>
                </a:ln>
                <a:solidFill>
                  <a:srgbClr val="FFFFFF"/>
                </a:solidFill>
                <a:effectLst/>
                <a:uLnTx/>
                <a:uFillTx/>
                <a:latin typeface="Segoe UI"/>
                <a:ea typeface="Segoe UI" pitchFamily="34" charset="0"/>
                <a:cs typeface="Segoe UI" pitchFamily="34" charset="0"/>
              </a:rPr>
              <a:t>166</a:t>
            </a:r>
          </a:p>
        </p:txBody>
      </p:sp>
    </p:spTree>
    <p:extLst>
      <p:ext uri="{BB962C8B-B14F-4D97-AF65-F5344CB8AC3E}">
        <p14:creationId xmlns:p14="http://schemas.microsoft.com/office/powerpoint/2010/main" val="98591523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Lst>
  <p:transition>
    <p:fade/>
  </p:transition>
  <p:txStyles>
    <p:titleStyle>
      <a:lvl1pPr algn="l" defTabSz="914367" rtl="0" eaLnBrk="1" latinLnBrk="0" hangingPunct="1">
        <a:lnSpc>
          <a:spcPct val="90000"/>
        </a:lnSpc>
        <a:spcBef>
          <a:spcPct val="0"/>
        </a:spcBef>
        <a:buNone/>
        <a:defRPr lang="en-US" sz="4705" b="0" kern="1200" cap="none" spc="-69" baseline="0" dirty="0" smtClean="0">
          <a:ln w="3175">
            <a:noFill/>
          </a:ln>
          <a:solidFill>
            <a:srgbClr val="0072C6"/>
          </a:solidFill>
          <a:effectLst/>
          <a:latin typeface="+mj-lt"/>
          <a:ea typeface="+mn-ea"/>
          <a:cs typeface="Segoe UI" pitchFamily="34" charset="0"/>
        </a:defRPr>
      </a:lvl1pPr>
    </p:titleStyle>
    <p:bodyStyle>
      <a:lvl1pPr marL="224097" marR="0" indent="-224097" algn="l" defTabSz="914367" rtl="0" eaLnBrk="1" fontAlgn="auto" latinLnBrk="0" hangingPunct="1">
        <a:lnSpc>
          <a:spcPct val="90000"/>
        </a:lnSpc>
        <a:spcBef>
          <a:spcPts val="588"/>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1pPr>
      <a:lvl2pPr marL="448193" marR="0" indent="-224097" algn="l" defTabSz="914367" rtl="0" eaLnBrk="1" fontAlgn="auto" latinLnBrk="0" hangingPunct="1">
        <a:lnSpc>
          <a:spcPct val="90000"/>
        </a:lnSpc>
        <a:spcBef>
          <a:spcPts val="588"/>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2pPr>
      <a:lvl3pPr marL="672290" marR="0" indent="-224097" algn="l" defTabSz="914367" rtl="0" eaLnBrk="1" fontAlgn="auto" latinLnBrk="0" hangingPunct="1">
        <a:lnSpc>
          <a:spcPct val="90000"/>
        </a:lnSpc>
        <a:spcBef>
          <a:spcPts val="588"/>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896386" marR="0" indent="-224097" algn="l" defTabSz="914367" rtl="0" eaLnBrk="1" fontAlgn="auto" latinLnBrk="0" hangingPunct="1">
        <a:lnSpc>
          <a:spcPct val="90000"/>
        </a:lnSpc>
        <a:spcBef>
          <a:spcPts val="588"/>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120483" marR="0" indent="-224097" algn="l" defTabSz="914367" rtl="0" eaLnBrk="1" fontAlgn="auto" latinLnBrk="0" hangingPunct="1">
        <a:lnSpc>
          <a:spcPct val="90000"/>
        </a:lnSpc>
        <a:spcBef>
          <a:spcPts val="588"/>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1" y="1189178"/>
            <a:ext cx="11653521" cy="2263268"/>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rot="5400000">
            <a:off x="9187079" y="3012391"/>
            <a:ext cx="6858623" cy="833218"/>
          </a:xfrm>
          <a:prstGeom prst="rect">
            <a:avLst/>
          </a:prstGeom>
        </p:spPr>
      </p:pic>
    </p:spTree>
    <p:extLst>
      <p:ext uri="{BB962C8B-B14F-4D97-AF65-F5344CB8AC3E}">
        <p14:creationId xmlns:p14="http://schemas.microsoft.com/office/powerpoint/2010/main" val="269576132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4097"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529" kern="1200" spc="0" baseline="0">
          <a:gradFill>
            <a:gsLst>
              <a:gs pos="1250">
                <a:schemeClr val="tx1"/>
              </a:gs>
              <a:gs pos="100000">
                <a:schemeClr val="tx1"/>
              </a:gs>
            </a:gsLst>
            <a:lin ang="5400000" scaled="0"/>
          </a:gradFill>
          <a:latin typeface="+mj-lt"/>
          <a:ea typeface="+mn-ea"/>
          <a:cs typeface="+mn-cs"/>
        </a:defRPr>
      </a:lvl1pPr>
      <a:lvl2pPr marL="44819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745" kern="1200" spc="0" baseline="0">
          <a:gradFill>
            <a:gsLst>
              <a:gs pos="1250">
                <a:schemeClr val="tx1"/>
              </a:gs>
              <a:gs pos="100000">
                <a:schemeClr val="tx1"/>
              </a:gs>
            </a:gsLst>
            <a:lin ang="5400000" scaled="0"/>
          </a:gradFill>
          <a:latin typeface="+mn-lt"/>
          <a:ea typeface="+mn-ea"/>
          <a:cs typeface="+mn-cs"/>
        </a:defRPr>
      </a:lvl2pPr>
      <a:lvl3pPr marL="672290"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3pPr>
      <a:lvl4pPr marL="896386"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4pPr>
      <a:lvl5pPr marL="112048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1" y="1189178"/>
            <a:ext cx="11653521" cy="2263268"/>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5400000">
            <a:off x="9187079" y="3012391"/>
            <a:ext cx="6858623" cy="833218"/>
          </a:xfrm>
          <a:prstGeom prst="rect">
            <a:avLst/>
          </a:prstGeom>
        </p:spPr>
      </p:pic>
    </p:spTree>
    <p:extLst>
      <p:ext uri="{BB962C8B-B14F-4D97-AF65-F5344CB8AC3E}">
        <p14:creationId xmlns:p14="http://schemas.microsoft.com/office/powerpoint/2010/main" val="162678949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4097"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529" kern="1200" spc="0" baseline="0">
          <a:gradFill>
            <a:gsLst>
              <a:gs pos="1250">
                <a:schemeClr val="tx1"/>
              </a:gs>
              <a:gs pos="100000">
                <a:schemeClr val="tx1"/>
              </a:gs>
            </a:gsLst>
            <a:lin ang="5400000" scaled="0"/>
          </a:gradFill>
          <a:latin typeface="+mj-lt"/>
          <a:ea typeface="+mn-ea"/>
          <a:cs typeface="+mn-cs"/>
        </a:defRPr>
      </a:lvl1pPr>
      <a:lvl2pPr marL="44819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745" kern="1200" spc="0" baseline="0">
          <a:gradFill>
            <a:gsLst>
              <a:gs pos="1250">
                <a:schemeClr val="tx1"/>
              </a:gs>
              <a:gs pos="100000">
                <a:schemeClr val="tx1"/>
              </a:gs>
            </a:gsLst>
            <a:lin ang="5400000" scaled="0"/>
          </a:gradFill>
          <a:latin typeface="+mn-lt"/>
          <a:ea typeface="+mn-ea"/>
          <a:cs typeface="+mn-cs"/>
        </a:defRPr>
      </a:lvl2pPr>
      <a:lvl3pPr marL="672290"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3pPr>
      <a:lvl4pPr marL="896386"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4pPr>
      <a:lvl5pPr marL="112048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2.xml"/><Relationship Id="rId1" Type="http://schemas.openxmlformats.org/officeDocument/2006/relationships/slideLayout" Target="../slideLayouts/slideLayout25.xml"/><Relationship Id="rId5" Type="http://schemas.openxmlformats.org/officeDocument/2006/relationships/image" Target="../media/image38.emf"/><Relationship Id="rId4" Type="http://schemas.openxmlformats.org/officeDocument/2006/relationships/image" Target="../media/image37.emf"/></Relationships>
</file>

<file path=ppt/slides/_rels/slide1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openxmlformats.org/officeDocument/2006/relationships/image" Target="../media/image37.emf"/><Relationship Id="rId5" Type="http://schemas.openxmlformats.org/officeDocument/2006/relationships/image" Target="../media/image40.emf"/><Relationship Id="rId4" Type="http://schemas.openxmlformats.org/officeDocument/2006/relationships/image" Target="../media/image36.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hyperlink" Target="https://docs.microsoft.com/learn/paths/tensorflow-fundamentals/?WT.mc_id=academic-49102-chrhar" TargetMode="External"/><Relationship Id="rId2" Type="http://schemas.openxmlformats.org/officeDocument/2006/relationships/hyperlink" Target="https://docs.microsoft.com/learn/modules/detect-objects-images-custom-vision/?WT.mc_id=academic-49102-chrhar" TargetMode="External"/><Relationship Id="rId1" Type="http://schemas.openxmlformats.org/officeDocument/2006/relationships/slideLayout" Target="../slideLayouts/slideLayout52.xml"/><Relationship Id="rId4" Type="http://schemas.openxmlformats.org/officeDocument/2006/relationships/hyperlink" Target="https://aka.ms/workshopomatic-feedbac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84930D-4D6C-4011-B92B-F2409AC4BA22}"/>
              </a:ext>
            </a:extLst>
          </p:cNvPr>
          <p:cNvSpPr>
            <a:spLocks noGrp="1"/>
          </p:cNvSpPr>
          <p:nvPr>
            <p:ph type="ctrTitle"/>
          </p:nvPr>
        </p:nvSpPr>
        <p:spPr>
          <a:xfrm>
            <a:off x="1285241" y="1008993"/>
            <a:ext cx="9231410" cy="3542045"/>
          </a:xfrm>
        </p:spPr>
        <p:txBody>
          <a:bodyPr anchor="b">
            <a:normAutofit/>
          </a:bodyPr>
          <a:lstStyle/>
          <a:p>
            <a:pPr algn="l"/>
            <a:r>
              <a:rPr lang="en-US" sz="8900">
                <a:cs typeface="Calibri Light"/>
              </a:rPr>
              <a:t>Introduction to AI with Custom Vision</a:t>
            </a:r>
            <a:endParaRPr lang="en-US" sz="8900"/>
          </a:p>
        </p:txBody>
      </p:sp>
      <p:sp>
        <p:nvSpPr>
          <p:cNvPr id="3" name="Subtitle 2">
            <a:extLst>
              <a:ext uri="{FF2B5EF4-FFF2-40B4-BE49-F238E27FC236}">
                <a16:creationId xmlns:a16="http://schemas.microsoft.com/office/drawing/2014/main" id="{B63A9AB3-7484-477B-9D48-EC79DA374AE5}"/>
              </a:ext>
            </a:extLst>
          </p:cNvPr>
          <p:cNvSpPr>
            <a:spLocks noGrp="1"/>
          </p:cNvSpPr>
          <p:nvPr>
            <p:ph type="subTitle" idx="1"/>
          </p:nvPr>
        </p:nvSpPr>
        <p:spPr>
          <a:xfrm>
            <a:off x="1285241" y="4582814"/>
            <a:ext cx="7132335" cy="1312657"/>
          </a:xfrm>
        </p:spPr>
        <p:txBody>
          <a:bodyPr vert="horz" lIns="91440" tIns="45720" rIns="91440" bIns="45720" rtlCol="0" anchor="t">
            <a:normAutofit/>
          </a:bodyPr>
          <a:lstStyle/>
          <a:p>
            <a:pPr algn="l"/>
            <a:r>
              <a:rPr lang="en-US">
                <a:cs typeface="Calibri"/>
              </a:rPr>
              <a:t>Presented by:</a:t>
            </a:r>
            <a:endParaRPr lang="en-US"/>
          </a:p>
        </p:txBody>
      </p:sp>
    </p:spTree>
    <p:extLst>
      <p:ext uri="{BB962C8B-B14F-4D97-AF65-F5344CB8AC3E}">
        <p14:creationId xmlns:p14="http://schemas.microsoft.com/office/powerpoint/2010/main" val="1662621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368ED-B764-4CF3-8CEE-2246751A4458}"/>
              </a:ext>
            </a:extLst>
          </p:cNvPr>
          <p:cNvSpPr>
            <a:spLocks noGrp="1"/>
          </p:cNvSpPr>
          <p:nvPr>
            <p:ph type="title"/>
          </p:nvPr>
        </p:nvSpPr>
        <p:spPr/>
        <p:txBody>
          <a:bodyPr/>
          <a:lstStyle/>
          <a:p>
            <a:pPr algn="ctr"/>
            <a:r>
              <a:rPr lang="en-US"/>
              <a:t>Introducing Custom Vision</a:t>
            </a:r>
          </a:p>
        </p:txBody>
      </p:sp>
      <p:pic>
        <p:nvPicPr>
          <p:cNvPr id="1026" name="Picture 2">
            <a:extLst>
              <a:ext uri="{FF2B5EF4-FFF2-40B4-BE49-F238E27FC236}">
                <a16:creationId xmlns:a16="http://schemas.microsoft.com/office/drawing/2014/main" id="{0EC08F89-8C45-4BB9-B974-9B05634A69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0284" y="1455290"/>
            <a:ext cx="8810810" cy="5044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51162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39C5D-0610-4F4A-8F8C-4AB900A9FB04}"/>
              </a:ext>
            </a:extLst>
          </p:cNvPr>
          <p:cNvSpPr>
            <a:spLocks noGrp="1"/>
          </p:cNvSpPr>
          <p:nvPr>
            <p:ph type="title"/>
          </p:nvPr>
        </p:nvSpPr>
        <p:spPr/>
        <p:txBody>
          <a:bodyPr/>
          <a:lstStyle/>
          <a:p>
            <a:pPr algn="ctr"/>
            <a:r>
              <a:rPr lang="en-US" sz="4800" kern="0">
                <a:solidFill>
                  <a:schemeClr val="tx1"/>
                </a:solidFill>
                <a:latin typeface="+mn-lt"/>
                <a:cs typeface="+mn-cs"/>
              </a:rPr>
              <a:t>Your own custom vision model, in 3 steps</a:t>
            </a:r>
          </a:p>
        </p:txBody>
      </p:sp>
      <p:pic>
        <p:nvPicPr>
          <p:cNvPr id="7" name="Picture 6">
            <a:extLst>
              <a:ext uri="{FF2B5EF4-FFF2-40B4-BE49-F238E27FC236}">
                <a16:creationId xmlns:a16="http://schemas.microsoft.com/office/drawing/2014/main" id="{69674499-0D9A-4181-8094-8645E6B10C4B}"/>
              </a:ext>
            </a:extLst>
          </p:cNvPr>
          <p:cNvPicPr>
            <a:picLocks noChangeAspect="1"/>
          </p:cNvPicPr>
          <p:nvPr/>
        </p:nvPicPr>
        <p:blipFill>
          <a:blip r:embed="rId3"/>
          <a:stretch>
            <a:fillRect/>
          </a:stretch>
        </p:blipFill>
        <p:spPr>
          <a:xfrm>
            <a:off x="8251759" y="4120115"/>
            <a:ext cx="3067478" cy="1257475"/>
          </a:xfrm>
          <a:prstGeom prst="rect">
            <a:avLst/>
          </a:prstGeom>
        </p:spPr>
      </p:pic>
      <p:pic>
        <p:nvPicPr>
          <p:cNvPr id="9" name="Picture 8">
            <a:extLst>
              <a:ext uri="{FF2B5EF4-FFF2-40B4-BE49-F238E27FC236}">
                <a16:creationId xmlns:a16="http://schemas.microsoft.com/office/drawing/2014/main" id="{A905E3E0-917F-480A-8148-9F8DF6DD7B4E}"/>
              </a:ext>
            </a:extLst>
          </p:cNvPr>
          <p:cNvPicPr>
            <a:picLocks noChangeAspect="1"/>
          </p:cNvPicPr>
          <p:nvPr/>
        </p:nvPicPr>
        <p:blipFill>
          <a:blip r:embed="rId4"/>
          <a:stretch>
            <a:fillRect/>
          </a:stretch>
        </p:blipFill>
        <p:spPr>
          <a:xfrm>
            <a:off x="4956863" y="2975781"/>
            <a:ext cx="2086266" cy="1590897"/>
          </a:xfrm>
          <a:prstGeom prst="rect">
            <a:avLst/>
          </a:prstGeom>
        </p:spPr>
      </p:pic>
      <p:pic>
        <p:nvPicPr>
          <p:cNvPr id="11" name="Picture 10">
            <a:extLst>
              <a:ext uri="{FF2B5EF4-FFF2-40B4-BE49-F238E27FC236}">
                <a16:creationId xmlns:a16="http://schemas.microsoft.com/office/drawing/2014/main" id="{690BD30B-64F9-4C6B-84A4-55FD4F4851D2}"/>
              </a:ext>
            </a:extLst>
          </p:cNvPr>
          <p:cNvPicPr>
            <a:picLocks noChangeAspect="1"/>
          </p:cNvPicPr>
          <p:nvPr/>
        </p:nvPicPr>
        <p:blipFill>
          <a:blip r:embed="rId5"/>
          <a:stretch>
            <a:fillRect/>
          </a:stretch>
        </p:blipFill>
        <p:spPr>
          <a:xfrm>
            <a:off x="1361861" y="1358343"/>
            <a:ext cx="3067478" cy="1333686"/>
          </a:xfrm>
          <a:prstGeom prst="rect">
            <a:avLst/>
          </a:prstGeom>
        </p:spPr>
      </p:pic>
      <p:sp>
        <p:nvSpPr>
          <p:cNvPr id="13" name="TextBox 12">
            <a:extLst>
              <a:ext uri="{FF2B5EF4-FFF2-40B4-BE49-F238E27FC236}">
                <a16:creationId xmlns:a16="http://schemas.microsoft.com/office/drawing/2014/main" id="{EF639AF6-B96E-4DB1-A688-AF9E4501523D}"/>
              </a:ext>
            </a:extLst>
          </p:cNvPr>
          <p:cNvSpPr txBox="1"/>
          <p:nvPr/>
        </p:nvSpPr>
        <p:spPr>
          <a:xfrm>
            <a:off x="1852467" y="2800515"/>
            <a:ext cx="2086266" cy="590931"/>
          </a:xfrm>
          <a:prstGeom prst="rect">
            <a:avLst/>
          </a:prstGeom>
          <a:noFill/>
        </p:spPr>
        <p:txBody>
          <a:bodyPr wrap="square">
            <a:spAutoFit/>
          </a:bodyPr>
          <a:lstStyle/>
          <a:p>
            <a:pPr algn="ctr" defTabSz="913334">
              <a:lnSpc>
                <a:spcPct val="90000"/>
              </a:lnSpc>
              <a:defRPr/>
            </a:pPr>
            <a:r>
              <a:rPr lang="en-US" sz="1800" kern="0">
                <a:solidFill>
                  <a:srgbClr val="7030A0"/>
                </a:solidFill>
              </a:rPr>
              <a:t>Upload and label your images</a:t>
            </a:r>
            <a:endParaRPr lang="en-US" sz="2000" kern="0">
              <a:solidFill>
                <a:srgbClr val="7030A0"/>
              </a:solidFill>
            </a:endParaRPr>
          </a:p>
        </p:txBody>
      </p:sp>
      <p:sp>
        <p:nvSpPr>
          <p:cNvPr id="15" name="TextBox 14">
            <a:extLst>
              <a:ext uri="{FF2B5EF4-FFF2-40B4-BE49-F238E27FC236}">
                <a16:creationId xmlns:a16="http://schemas.microsoft.com/office/drawing/2014/main" id="{5908DE21-F33F-4C31-8AD9-8035EED94214}"/>
              </a:ext>
            </a:extLst>
          </p:cNvPr>
          <p:cNvSpPr txBox="1"/>
          <p:nvPr/>
        </p:nvSpPr>
        <p:spPr>
          <a:xfrm>
            <a:off x="8575457" y="5531633"/>
            <a:ext cx="2420081" cy="341632"/>
          </a:xfrm>
          <a:prstGeom prst="rect">
            <a:avLst/>
          </a:prstGeom>
          <a:noFill/>
        </p:spPr>
        <p:txBody>
          <a:bodyPr wrap="square">
            <a:spAutoFit/>
          </a:bodyPr>
          <a:lstStyle/>
          <a:p>
            <a:pPr algn="ctr" defTabSz="913334">
              <a:lnSpc>
                <a:spcPct val="90000"/>
              </a:lnSpc>
              <a:defRPr/>
            </a:pPr>
            <a:r>
              <a:rPr lang="en-US" sz="1800" kern="0">
                <a:solidFill>
                  <a:srgbClr val="7030A0"/>
                </a:solidFill>
              </a:rPr>
              <a:t>Evaluate the results</a:t>
            </a:r>
            <a:endParaRPr lang="en-US" sz="2000" kern="0">
              <a:solidFill>
                <a:srgbClr val="7030A0"/>
              </a:solidFill>
            </a:endParaRPr>
          </a:p>
        </p:txBody>
      </p:sp>
      <p:sp>
        <p:nvSpPr>
          <p:cNvPr id="17" name="TextBox 16">
            <a:extLst>
              <a:ext uri="{FF2B5EF4-FFF2-40B4-BE49-F238E27FC236}">
                <a16:creationId xmlns:a16="http://schemas.microsoft.com/office/drawing/2014/main" id="{2A87A51F-4584-4E12-B1EC-76B53767C0DB}"/>
              </a:ext>
            </a:extLst>
          </p:cNvPr>
          <p:cNvSpPr txBox="1"/>
          <p:nvPr/>
        </p:nvSpPr>
        <p:spPr>
          <a:xfrm>
            <a:off x="4956863" y="4471706"/>
            <a:ext cx="2133856" cy="341632"/>
          </a:xfrm>
          <a:prstGeom prst="rect">
            <a:avLst/>
          </a:prstGeom>
          <a:noFill/>
        </p:spPr>
        <p:txBody>
          <a:bodyPr wrap="square">
            <a:spAutoFit/>
          </a:bodyPr>
          <a:lstStyle/>
          <a:p>
            <a:pPr algn="ctr" defTabSz="913334">
              <a:lnSpc>
                <a:spcPct val="90000"/>
              </a:lnSpc>
              <a:defRPr/>
            </a:pPr>
            <a:r>
              <a:rPr lang="en-US" sz="1800" kern="0">
                <a:solidFill>
                  <a:srgbClr val="7030A0"/>
                </a:solidFill>
              </a:rPr>
              <a:t>Train the model</a:t>
            </a:r>
            <a:endParaRPr lang="en-US" sz="2000" kern="0">
              <a:solidFill>
                <a:srgbClr val="7030A0"/>
              </a:solidFill>
            </a:endParaRPr>
          </a:p>
        </p:txBody>
      </p:sp>
    </p:spTree>
    <p:extLst>
      <p:ext uri="{BB962C8B-B14F-4D97-AF65-F5344CB8AC3E}">
        <p14:creationId xmlns:p14="http://schemas.microsoft.com/office/powerpoint/2010/main" val="14999213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7E35F-5566-439C-AAF1-A16E140EEC07}"/>
              </a:ext>
            </a:extLst>
          </p:cNvPr>
          <p:cNvSpPr>
            <a:spLocks noGrp="1"/>
          </p:cNvSpPr>
          <p:nvPr>
            <p:ph type="title"/>
          </p:nvPr>
        </p:nvSpPr>
        <p:spPr>
          <a:xfrm>
            <a:off x="269240" y="1186356"/>
            <a:ext cx="11235188" cy="2012859"/>
          </a:xfrm>
        </p:spPr>
        <p:txBody>
          <a:bodyPr/>
          <a:lstStyle/>
          <a:p>
            <a:r>
              <a:rPr lang="en-US" sz="6600"/>
              <a:t>Exercise -</a:t>
            </a:r>
            <a:br>
              <a:rPr lang="en-US" sz="6600"/>
            </a:br>
            <a:r>
              <a:rPr lang="en-US" sz="6600"/>
              <a:t>Creating a Custom Vision Model</a:t>
            </a:r>
          </a:p>
        </p:txBody>
      </p:sp>
      <p:sp>
        <p:nvSpPr>
          <p:cNvPr id="4" name="Text Placeholder 3">
            <a:extLst>
              <a:ext uri="{FF2B5EF4-FFF2-40B4-BE49-F238E27FC236}">
                <a16:creationId xmlns:a16="http://schemas.microsoft.com/office/drawing/2014/main" id="{EB0EAA6D-A7D2-4AC7-9853-B336018DF3A6}"/>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9177263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Probability and AI</a:t>
            </a:r>
          </a:p>
        </p:txBody>
      </p:sp>
      <p:sp>
        <p:nvSpPr>
          <p:cNvPr id="3" name="Text Placeholder 2"/>
          <p:cNvSpPr>
            <a:spLocks noGrp="1"/>
          </p:cNvSpPr>
          <p:nvPr>
            <p:ph type="body" sz="quarter" idx="10"/>
          </p:nvPr>
        </p:nvSpPr>
        <p:spPr/>
        <p:txBody>
          <a:bodyPr/>
          <a:lstStyle/>
          <a:p>
            <a:r>
              <a:rPr lang="en-US"/>
              <a:t>No model is perfect. The probability indicates how correct the model believes its answer is.</a:t>
            </a:r>
          </a:p>
        </p:txBody>
      </p:sp>
      <p:sp>
        <p:nvSpPr>
          <p:cNvPr id="11" name="TextBox 10"/>
          <p:cNvSpPr txBox="1"/>
          <p:nvPr/>
        </p:nvSpPr>
        <p:spPr>
          <a:xfrm>
            <a:off x="358570" y="4773637"/>
            <a:ext cx="3675342" cy="1523922"/>
          </a:xfrm>
          <a:prstGeom prst="rect">
            <a:avLst/>
          </a:prstGeom>
          <a:noFill/>
        </p:spPr>
        <p:txBody>
          <a:bodyPr wrap="square" lIns="89642" tIns="89642" rIns="89642" bIns="89642" rtlCol="0">
            <a:noAutofit/>
          </a:bodyPr>
          <a:lstStyle/>
          <a:p>
            <a:pPr>
              <a:spcAft>
                <a:spcPts val="588"/>
              </a:spcAft>
            </a:pPr>
            <a:r>
              <a:rPr lang="en-US" sz="1568" b="1">
                <a:solidFill>
                  <a:srgbClr val="0072C6"/>
                </a:solidFill>
              </a:rPr>
              <a:t>All models represent a "closed universe“</a:t>
            </a:r>
          </a:p>
          <a:p>
            <a:pPr>
              <a:spcAft>
                <a:spcPts val="588"/>
              </a:spcAft>
            </a:pPr>
            <a:r>
              <a:rPr lang="en-US" sz="1568">
                <a:gradFill>
                  <a:gsLst>
                    <a:gs pos="2917">
                      <a:schemeClr val="tx1"/>
                    </a:gs>
                    <a:gs pos="30000">
                      <a:schemeClr val="tx1"/>
                    </a:gs>
                  </a:gsLst>
                  <a:lin ang="5400000" scaled="0"/>
                </a:gradFill>
              </a:rPr>
              <a:t>Your model will always try to match the image to what it knows.</a:t>
            </a:r>
          </a:p>
        </p:txBody>
      </p:sp>
      <p:sp>
        <p:nvSpPr>
          <p:cNvPr id="12" name="TextBox 11"/>
          <p:cNvSpPr txBox="1"/>
          <p:nvPr/>
        </p:nvSpPr>
        <p:spPr>
          <a:xfrm>
            <a:off x="4258018" y="4773637"/>
            <a:ext cx="3675342" cy="1523922"/>
          </a:xfrm>
          <a:prstGeom prst="rect">
            <a:avLst/>
          </a:prstGeom>
          <a:noFill/>
        </p:spPr>
        <p:txBody>
          <a:bodyPr wrap="square" lIns="89642" tIns="89642" rIns="89642" bIns="89642" rtlCol="0">
            <a:noAutofit/>
          </a:bodyPr>
          <a:lstStyle/>
          <a:p>
            <a:pPr>
              <a:spcAft>
                <a:spcPts val="588"/>
              </a:spcAft>
            </a:pPr>
            <a:r>
              <a:rPr lang="en-US" sz="1568" b="1">
                <a:solidFill>
                  <a:srgbClr val="0072C6"/>
                </a:solidFill>
              </a:rPr>
              <a:t>There is always some level of uncertainty</a:t>
            </a:r>
            <a:endParaRPr lang="en-US" sz="1568" b="1">
              <a:solidFill>
                <a:schemeClr val="tx2"/>
              </a:solidFill>
            </a:endParaRPr>
          </a:p>
          <a:p>
            <a:pPr>
              <a:spcAft>
                <a:spcPts val="588"/>
              </a:spcAft>
            </a:pPr>
            <a:r>
              <a:rPr lang="en-US" sz="1568">
                <a:gradFill>
                  <a:gsLst>
                    <a:gs pos="2917">
                      <a:schemeClr val="tx1"/>
                    </a:gs>
                    <a:gs pos="30000">
                      <a:schemeClr val="tx1"/>
                    </a:gs>
                  </a:gsLst>
                  <a:lin ang="5400000" scaled="0"/>
                </a:gradFill>
              </a:rPr>
              <a:t>All models will make mistakes and not be 100%. A probability score above 80% is commonly acceptable.</a:t>
            </a:r>
          </a:p>
        </p:txBody>
      </p:sp>
      <p:sp>
        <p:nvSpPr>
          <p:cNvPr id="13" name="TextBox 12"/>
          <p:cNvSpPr txBox="1"/>
          <p:nvPr/>
        </p:nvSpPr>
        <p:spPr>
          <a:xfrm>
            <a:off x="8157466" y="4773637"/>
            <a:ext cx="3675342" cy="1523922"/>
          </a:xfrm>
          <a:prstGeom prst="rect">
            <a:avLst/>
          </a:prstGeom>
          <a:noFill/>
        </p:spPr>
        <p:txBody>
          <a:bodyPr wrap="square" lIns="89642" tIns="89642" rIns="89642" bIns="89642" rtlCol="0">
            <a:noAutofit/>
          </a:bodyPr>
          <a:lstStyle/>
          <a:p>
            <a:pPr>
              <a:spcAft>
                <a:spcPts val="588"/>
              </a:spcAft>
            </a:pPr>
            <a:r>
              <a:rPr lang="en-US" sz="1568" b="1">
                <a:solidFill>
                  <a:srgbClr val="0072C6"/>
                </a:solidFill>
              </a:rPr>
              <a:t>Improving accuracy</a:t>
            </a:r>
          </a:p>
          <a:p>
            <a:pPr>
              <a:spcAft>
                <a:spcPts val="588"/>
              </a:spcAft>
            </a:pPr>
            <a:r>
              <a:rPr lang="en-US" sz="1568">
                <a:gradFill>
                  <a:gsLst>
                    <a:gs pos="2917">
                      <a:schemeClr val="tx1"/>
                    </a:gs>
                    <a:gs pos="30000">
                      <a:schemeClr val="tx1"/>
                    </a:gs>
                  </a:gsLst>
                  <a:lin ang="5400000" scaled="0"/>
                </a:gradFill>
              </a:rPr>
              <a:t>The best way to improve the model is to increase the number and diversity of images used to train. This includes different angles, settings, and lighting.</a:t>
            </a:r>
          </a:p>
        </p:txBody>
      </p:sp>
      <p:pic>
        <p:nvPicPr>
          <p:cNvPr id="10" name="Picture 9">
            <a:extLst>
              <a:ext uri="{FF2B5EF4-FFF2-40B4-BE49-F238E27FC236}">
                <a16:creationId xmlns:a16="http://schemas.microsoft.com/office/drawing/2014/main" id="{025EDF60-0D2A-4D8D-8079-24C06612D856}"/>
              </a:ext>
            </a:extLst>
          </p:cNvPr>
          <p:cNvPicPr>
            <a:picLocks noChangeAspect="1"/>
          </p:cNvPicPr>
          <p:nvPr/>
        </p:nvPicPr>
        <p:blipFill>
          <a:blip r:embed="rId3"/>
          <a:stretch>
            <a:fillRect/>
          </a:stretch>
        </p:blipFill>
        <p:spPr>
          <a:xfrm>
            <a:off x="806341" y="2308897"/>
            <a:ext cx="2240206" cy="2240206"/>
          </a:xfrm>
          <a:prstGeom prst="rect">
            <a:avLst/>
          </a:prstGeom>
        </p:spPr>
      </p:pic>
      <p:pic>
        <p:nvPicPr>
          <p:cNvPr id="14" name="Picture 13">
            <a:extLst>
              <a:ext uri="{FF2B5EF4-FFF2-40B4-BE49-F238E27FC236}">
                <a16:creationId xmlns:a16="http://schemas.microsoft.com/office/drawing/2014/main" id="{EFB4B4A6-106E-4782-82CC-645A5277C446}"/>
              </a:ext>
            </a:extLst>
          </p:cNvPr>
          <p:cNvPicPr>
            <a:picLocks noChangeAspect="1"/>
          </p:cNvPicPr>
          <p:nvPr/>
        </p:nvPicPr>
        <p:blipFill>
          <a:blip r:embed="rId4"/>
          <a:stretch>
            <a:fillRect/>
          </a:stretch>
        </p:blipFill>
        <p:spPr>
          <a:xfrm>
            <a:off x="4818686" y="2308898"/>
            <a:ext cx="2240205" cy="2240205"/>
          </a:xfrm>
          <a:prstGeom prst="rect">
            <a:avLst/>
          </a:prstGeom>
        </p:spPr>
      </p:pic>
      <p:pic>
        <p:nvPicPr>
          <p:cNvPr id="16" name="Picture 15">
            <a:extLst>
              <a:ext uri="{FF2B5EF4-FFF2-40B4-BE49-F238E27FC236}">
                <a16:creationId xmlns:a16="http://schemas.microsoft.com/office/drawing/2014/main" id="{7EDA925E-AE28-471A-96FE-C3D49C710549}"/>
              </a:ext>
            </a:extLst>
          </p:cNvPr>
          <p:cNvPicPr>
            <a:picLocks noChangeAspect="1"/>
          </p:cNvPicPr>
          <p:nvPr/>
        </p:nvPicPr>
        <p:blipFill>
          <a:blip r:embed="rId5"/>
          <a:stretch>
            <a:fillRect/>
          </a:stretch>
        </p:blipFill>
        <p:spPr>
          <a:xfrm>
            <a:off x="8792923" y="2226786"/>
            <a:ext cx="2404428" cy="2404428"/>
          </a:xfrm>
          <a:prstGeom prst="rect">
            <a:avLst/>
          </a:prstGeom>
        </p:spPr>
      </p:pic>
    </p:spTree>
    <p:extLst>
      <p:ext uri="{BB962C8B-B14F-4D97-AF65-F5344CB8AC3E}">
        <p14:creationId xmlns:p14="http://schemas.microsoft.com/office/powerpoint/2010/main" val="115264572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Performing a prediction</a:t>
            </a:r>
          </a:p>
        </p:txBody>
      </p:sp>
      <p:sp>
        <p:nvSpPr>
          <p:cNvPr id="3" name="Text Placeholder 2"/>
          <p:cNvSpPr>
            <a:spLocks noGrp="1"/>
          </p:cNvSpPr>
          <p:nvPr>
            <p:ph type="body" sz="quarter" idx="10"/>
          </p:nvPr>
        </p:nvSpPr>
        <p:spPr/>
        <p:txBody>
          <a:bodyPr/>
          <a:lstStyle/>
          <a:p>
            <a:r>
              <a:rPr lang="en-US"/>
              <a:t>After the model is trained, you can make predictions to determine which classification matches the image</a:t>
            </a:r>
          </a:p>
        </p:txBody>
      </p:sp>
      <p:sp>
        <p:nvSpPr>
          <p:cNvPr id="7" name="TextBox 6"/>
          <p:cNvSpPr txBox="1"/>
          <p:nvPr/>
        </p:nvSpPr>
        <p:spPr>
          <a:xfrm>
            <a:off x="1613565" y="2420834"/>
            <a:ext cx="4213197" cy="986067"/>
          </a:xfrm>
          <a:prstGeom prst="rect">
            <a:avLst/>
          </a:prstGeom>
          <a:noFill/>
        </p:spPr>
        <p:txBody>
          <a:bodyPr wrap="square" lIns="89642" tIns="89642" rIns="89642" bIns="89642" rtlCol="0">
            <a:noAutofit/>
          </a:bodyPr>
          <a:lstStyle/>
          <a:p>
            <a:pPr>
              <a:spcAft>
                <a:spcPts val="588"/>
              </a:spcAft>
            </a:pPr>
            <a:r>
              <a:rPr lang="en-US" sz="1568" b="1">
                <a:solidFill>
                  <a:srgbClr val="0072C6"/>
                </a:solidFill>
              </a:rPr>
              <a:t>Install the required packages</a:t>
            </a:r>
          </a:p>
          <a:p>
            <a:pPr>
              <a:spcAft>
                <a:spcPts val="588"/>
              </a:spcAft>
            </a:pPr>
            <a:r>
              <a:rPr lang="en-US" sz="1568">
                <a:gradFill>
                  <a:gsLst>
                    <a:gs pos="2917">
                      <a:schemeClr val="tx1"/>
                    </a:gs>
                    <a:gs pos="30000">
                      <a:schemeClr val="tx1"/>
                    </a:gs>
                  </a:gsLst>
                  <a:lin ang="5400000" scaled="0"/>
                </a:gradFill>
              </a:rPr>
              <a:t>Azure Custom Vision has an SDK available in Python for making predictions.</a:t>
            </a:r>
          </a:p>
        </p:txBody>
      </p:sp>
      <p:sp>
        <p:nvSpPr>
          <p:cNvPr id="8" name="TextBox 7"/>
          <p:cNvSpPr txBox="1"/>
          <p:nvPr/>
        </p:nvSpPr>
        <p:spPr>
          <a:xfrm>
            <a:off x="1613565" y="3765471"/>
            <a:ext cx="4213197" cy="986067"/>
          </a:xfrm>
          <a:prstGeom prst="rect">
            <a:avLst/>
          </a:prstGeom>
          <a:noFill/>
        </p:spPr>
        <p:txBody>
          <a:bodyPr wrap="square" lIns="89642" tIns="89642" rIns="89642" bIns="89642" rtlCol="0">
            <a:noAutofit/>
          </a:bodyPr>
          <a:lstStyle/>
          <a:p>
            <a:pPr>
              <a:spcAft>
                <a:spcPts val="588"/>
              </a:spcAft>
            </a:pPr>
            <a:r>
              <a:rPr lang="en-US" sz="1568" b="1">
                <a:solidFill>
                  <a:srgbClr val="0072C6"/>
                </a:solidFill>
              </a:rPr>
              <a:t>Load the appropriate key values</a:t>
            </a:r>
          </a:p>
          <a:p>
            <a:pPr>
              <a:spcAft>
                <a:spcPts val="588"/>
              </a:spcAft>
            </a:pPr>
            <a:r>
              <a:rPr lang="en-US" sz="1568">
                <a:gradFill>
                  <a:gsLst>
                    <a:gs pos="2917">
                      <a:schemeClr val="tx1"/>
                    </a:gs>
                    <a:gs pos="30000">
                      <a:schemeClr val="tx1"/>
                    </a:gs>
                  </a:gsLst>
                  <a:lin ang="5400000" scaled="0"/>
                </a:gradFill>
              </a:rPr>
              <a:t>To call your model you need its ID, name, and the key (password).</a:t>
            </a:r>
          </a:p>
        </p:txBody>
      </p:sp>
      <p:sp>
        <p:nvSpPr>
          <p:cNvPr id="9" name="TextBox 8"/>
          <p:cNvSpPr txBox="1"/>
          <p:nvPr/>
        </p:nvSpPr>
        <p:spPr>
          <a:xfrm>
            <a:off x="1613565" y="5110108"/>
            <a:ext cx="4482435" cy="986067"/>
          </a:xfrm>
          <a:prstGeom prst="rect">
            <a:avLst/>
          </a:prstGeom>
          <a:noFill/>
        </p:spPr>
        <p:txBody>
          <a:bodyPr wrap="square" lIns="89642" tIns="89642" rIns="89642" bIns="89642" rtlCol="0">
            <a:noAutofit/>
          </a:bodyPr>
          <a:lstStyle/>
          <a:p>
            <a:pPr>
              <a:spcAft>
                <a:spcPts val="588"/>
              </a:spcAft>
            </a:pPr>
            <a:r>
              <a:rPr lang="en-US" sz="1568" b="1">
                <a:solidFill>
                  <a:srgbClr val="0072C6"/>
                </a:solidFill>
              </a:rPr>
              <a:t>Perform the prediction</a:t>
            </a:r>
            <a:r>
              <a:rPr lang="en-US" sz="1568" b="1">
                <a:solidFill>
                  <a:schemeClr val="tx2"/>
                </a:solidFill>
              </a:rPr>
              <a:t> </a:t>
            </a:r>
          </a:p>
          <a:p>
            <a:pPr>
              <a:spcAft>
                <a:spcPts val="588"/>
              </a:spcAft>
            </a:pPr>
            <a:r>
              <a:rPr lang="en-US" sz="1568">
                <a:gradFill>
                  <a:gsLst>
                    <a:gs pos="2917">
                      <a:schemeClr val="tx1"/>
                    </a:gs>
                    <a:gs pos="30000">
                      <a:schemeClr val="tx1"/>
                    </a:gs>
                  </a:gsLst>
                  <a:lin ang="5400000" scaled="0"/>
                </a:gradFill>
              </a:rPr>
              <a:t>Use the SDK to upload the image to the model and perform the prediction.</a:t>
            </a:r>
          </a:p>
        </p:txBody>
      </p:sp>
      <p:pic>
        <p:nvPicPr>
          <p:cNvPr id="14" name="Picture 13"/>
          <p:cNvPicPr>
            <a:picLocks noChangeAspect="1"/>
          </p:cNvPicPr>
          <p:nvPr/>
        </p:nvPicPr>
        <p:blipFill>
          <a:blip r:embed="rId3"/>
          <a:stretch>
            <a:fillRect/>
          </a:stretch>
        </p:blipFill>
        <p:spPr>
          <a:xfrm>
            <a:off x="7216531" y="2372433"/>
            <a:ext cx="3654874" cy="3772143"/>
          </a:xfrm>
          <a:prstGeom prst="rect">
            <a:avLst/>
          </a:prstGeom>
        </p:spPr>
      </p:pic>
      <p:pic>
        <p:nvPicPr>
          <p:cNvPr id="6" name="Picture 5">
            <a:extLst>
              <a:ext uri="{FF2B5EF4-FFF2-40B4-BE49-F238E27FC236}">
                <a16:creationId xmlns:a16="http://schemas.microsoft.com/office/drawing/2014/main" id="{690C530B-F9B4-40B5-AE19-04F4D5AB5465}"/>
              </a:ext>
            </a:extLst>
          </p:cNvPr>
          <p:cNvPicPr>
            <a:picLocks noChangeAspect="1"/>
          </p:cNvPicPr>
          <p:nvPr/>
        </p:nvPicPr>
        <p:blipFill>
          <a:blip r:embed="rId4"/>
          <a:stretch>
            <a:fillRect/>
          </a:stretch>
        </p:blipFill>
        <p:spPr>
          <a:xfrm>
            <a:off x="430238" y="2456667"/>
            <a:ext cx="914400" cy="914400"/>
          </a:xfrm>
          <a:prstGeom prst="rect">
            <a:avLst/>
          </a:prstGeom>
        </p:spPr>
      </p:pic>
      <p:pic>
        <p:nvPicPr>
          <p:cNvPr id="10" name="Picture 9">
            <a:extLst>
              <a:ext uri="{FF2B5EF4-FFF2-40B4-BE49-F238E27FC236}">
                <a16:creationId xmlns:a16="http://schemas.microsoft.com/office/drawing/2014/main" id="{5BFE01E2-7D6A-4057-ABDD-23EF65558BC5}"/>
              </a:ext>
            </a:extLst>
          </p:cNvPr>
          <p:cNvPicPr>
            <a:picLocks noChangeAspect="1"/>
          </p:cNvPicPr>
          <p:nvPr/>
        </p:nvPicPr>
        <p:blipFill>
          <a:blip r:embed="rId5"/>
          <a:stretch>
            <a:fillRect/>
          </a:stretch>
        </p:blipFill>
        <p:spPr>
          <a:xfrm>
            <a:off x="430238" y="5145941"/>
            <a:ext cx="914400" cy="914400"/>
          </a:xfrm>
          <a:prstGeom prst="rect">
            <a:avLst/>
          </a:prstGeom>
        </p:spPr>
      </p:pic>
      <p:pic>
        <p:nvPicPr>
          <p:cNvPr id="16" name="Picture 15">
            <a:extLst>
              <a:ext uri="{FF2B5EF4-FFF2-40B4-BE49-F238E27FC236}">
                <a16:creationId xmlns:a16="http://schemas.microsoft.com/office/drawing/2014/main" id="{7F1EB525-90AB-4F3A-ADE5-23A61705B1BD}"/>
              </a:ext>
            </a:extLst>
          </p:cNvPr>
          <p:cNvPicPr>
            <a:picLocks noChangeAspect="1"/>
          </p:cNvPicPr>
          <p:nvPr/>
        </p:nvPicPr>
        <p:blipFill>
          <a:blip r:embed="rId6"/>
          <a:stretch>
            <a:fillRect/>
          </a:stretch>
        </p:blipFill>
        <p:spPr>
          <a:xfrm>
            <a:off x="461481" y="3725652"/>
            <a:ext cx="914400" cy="914400"/>
          </a:xfrm>
          <a:prstGeom prst="rect">
            <a:avLst/>
          </a:prstGeom>
        </p:spPr>
      </p:pic>
    </p:spTree>
    <p:extLst>
      <p:ext uri="{BB962C8B-B14F-4D97-AF65-F5344CB8AC3E}">
        <p14:creationId xmlns:p14="http://schemas.microsoft.com/office/powerpoint/2010/main" val="40147349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7E35F-5566-439C-AAF1-A16E140EEC07}"/>
              </a:ext>
            </a:extLst>
          </p:cNvPr>
          <p:cNvSpPr>
            <a:spLocks noGrp="1"/>
          </p:cNvSpPr>
          <p:nvPr>
            <p:ph type="title"/>
          </p:nvPr>
        </p:nvSpPr>
        <p:spPr>
          <a:xfrm>
            <a:off x="269240" y="1186356"/>
            <a:ext cx="11235188" cy="2012859"/>
          </a:xfrm>
        </p:spPr>
        <p:txBody>
          <a:bodyPr/>
          <a:lstStyle/>
          <a:p>
            <a:r>
              <a:rPr lang="en-US" sz="6600"/>
              <a:t>Exercise -</a:t>
            </a:r>
            <a:br>
              <a:rPr lang="en-US" sz="6600"/>
            </a:br>
            <a:r>
              <a:rPr lang="en-US" sz="6600"/>
              <a:t>Using a Custom Vision Model</a:t>
            </a:r>
          </a:p>
        </p:txBody>
      </p:sp>
      <p:sp>
        <p:nvSpPr>
          <p:cNvPr id="4" name="Text Placeholder 3">
            <a:extLst>
              <a:ext uri="{FF2B5EF4-FFF2-40B4-BE49-F238E27FC236}">
                <a16:creationId xmlns:a16="http://schemas.microsoft.com/office/drawing/2014/main" id="{EB0EAA6D-A7D2-4AC7-9853-B336018DF3A6}"/>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0876961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8B32623-9690-4F4A-B029-47697A5274F3}"/>
              </a:ext>
            </a:extLst>
          </p:cNvPr>
          <p:cNvSpPr>
            <a:spLocks noGrp="1"/>
          </p:cNvSpPr>
          <p:nvPr>
            <p:ph type="title"/>
          </p:nvPr>
        </p:nvSpPr>
        <p:spPr/>
        <p:txBody>
          <a:bodyPr/>
          <a:lstStyle/>
          <a:p>
            <a:r>
              <a:rPr lang="en-US" dirty="0"/>
              <a:t>What's next?</a:t>
            </a:r>
          </a:p>
        </p:txBody>
      </p:sp>
      <p:sp>
        <p:nvSpPr>
          <p:cNvPr id="15" name="Text Placeholder 14">
            <a:extLst>
              <a:ext uri="{FF2B5EF4-FFF2-40B4-BE49-F238E27FC236}">
                <a16:creationId xmlns:a16="http://schemas.microsoft.com/office/drawing/2014/main" id="{5AD859D9-7AFA-4270-8BF6-D6A7C4610F31}"/>
              </a:ext>
            </a:extLst>
          </p:cNvPr>
          <p:cNvSpPr>
            <a:spLocks noGrp="1"/>
          </p:cNvSpPr>
          <p:nvPr>
            <p:ph type="body" sz="quarter" idx="10"/>
          </p:nvPr>
        </p:nvSpPr>
        <p:spPr>
          <a:xfrm>
            <a:off x="269240" y="1189177"/>
            <a:ext cx="5311753" cy="1868268"/>
          </a:xfrm>
        </p:spPr>
        <p:txBody>
          <a:bodyPr/>
          <a:lstStyle/>
          <a:p>
            <a:r>
              <a:rPr lang="en-US" dirty="0"/>
              <a:t>Learn about </a:t>
            </a:r>
            <a:r>
              <a:rPr lang="en-US" dirty="0">
                <a:hlinkClick r:id="rId2"/>
              </a:rPr>
              <a:t>object detection</a:t>
            </a:r>
            <a:endParaRPr lang="en-US" dirty="0"/>
          </a:p>
          <a:p>
            <a:r>
              <a:rPr lang="en-US" dirty="0"/>
              <a:t>Creating custom models with </a:t>
            </a:r>
            <a:r>
              <a:rPr lang="en-US" dirty="0">
                <a:hlinkClick r:id="rId3"/>
              </a:rPr>
              <a:t>TensorFlow</a:t>
            </a:r>
            <a:endParaRPr lang="en-US" dirty="0"/>
          </a:p>
          <a:p>
            <a:endParaRPr lang="en-US" dirty="0"/>
          </a:p>
        </p:txBody>
      </p:sp>
      <p:sp>
        <p:nvSpPr>
          <p:cNvPr id="6" name="Rectangle 5">
            <a:extLst>
              <a:ext uri="{FF2B5EF4-FFF2-40B4-BE49-F238E27FC236}">
                <a16:creationId xmlns:a16="http://schemas.microsoft.com/office/drawing/2014/main" id="{FB48FDF8-30BE-B040-AE32-6A8989D5F721}"/>
              </a:ext>
            </a:extLst>
          </p:cNvPr>
          <p:cNvSpPr/>
          <p:nvPr/>
        </p:nvSpPr>
        <p:spPr bwMode="auto">
          <a:xfrm>
            <a:off x="6001415" y="1364712"/>
            <a:ext cx="5715000" cy="4475202"/>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accent1"/>
                </a:solidFill>
                <a:latin typeface="+mn-lt"/>
                <a:ea typeface="+mn-ea"/>
                <a:cs typeface="+mn-cs"/>
              </a:defRPr>
            </a:lvl1pPr>
            <a:lvl2pPr marL="457200" algn="l" defTabSz="914400" rtl="0" eaLnBrk="1" latinLnBrk="0" hangingPunct="1">
              <a:defRPr sz="1800" kern="1200">
                <a:solidFill>
                  <a:schemeClr val="accent1"/>
                </a:solidFill>
                <a:latin typeface="+mn-lt"/>
                <a:ea typeface="+mn-ea"/>
                <a:cs typeface="+mn-cs"/>
              </a:defRPr>
            </a:lvl2pPr>
            <a:lvl3pPr marL="914400" algn="l" defTabSz="914400" rtl="0" eaLnBrk="1" latinLnBrk="0" hangingPunct="1">
              <a:defRPr sz="1800" kern="1200">
                <a:solidFill>
                  <a:schemeClr val="accent1"/>
                </a:solidFill>
                <a:latin typeface="+mn-lt"/>
                <a:ea typeface="+mn-ea"/>
                <a:cs typeface="+mn-cs"/>
              </a:defRPr>
            </a:lvl3pPr>
            <a:lvl4pPr marL="1371600" algn="l" defTabSz="914400" rtl="0" eaLnBrk="1" latinLnBrk="0" hangingPunct="1">
              <a:defRPr sz="1800" kern="1200">
                <a:solidFill>
                  <a:schemeClr val="accent1"/>
                </a:solidFill>
                <a:latin typeface="+mn-lt"/>
                <a:ea typeface="+mn-ea"/>
                <a:cs typeface="+mn-cs"/>
              </a:defRPr>
            </a:lvl4pPr>
            <a:lvl5pPr marL="1828800" algn="l" defTabSz="914400" rtl="0" eaLnBrk="1" latinLnBrk="0" hangingPunct="1">
              <a:defRPr sz="1800" kern="1200">
                <a:solidFill>
                  <a:schemeClr val="accent1"/>
                </a:solidFill>
                <a:latin typeface="+mn-lt"/>
                <a:ea typeface="+mn-ea"/>
                <a:cs typeface="+mn-cs"/>
              </a:defRPr>
            </a:lvl5pPr>
            <a:lvl6pPr marL="2286000" algn="l" defTabSz="914400" rtl="0" eaLnBrk="1" latinLnBrk="0" hangingPunct="1">
              <a:defRPr sz="1800" kern="1200">
                <a:solidFill>
                  <a:schemeClr val="accent1"/>
                </a:solidFill>
                <a:latin typeface="+mn-lt"/>
                <a:ea typeface="+mn-ea"/>
                <a:cs typeface="+mn-cs"/>
              </a:defRPr>
            </a:lvl6pPr>
            <a:lvl7pPr marL="2743200" algn="l" defTabSz="914400" rtl="0" eaLnBrk="1" latinLnBrk="0" hangingPunct="1">
              <a:defRPr sz="1800" kern="1200">
                <a:solidFill>
                  <a:schemeClr val="accent1"/>
                </a:solidFill>
                <a:latin typeface="+mn-lt"/>
                <a:ea typeface="+mn-ea"/>
                <a:cs typeface="+mn-cs"/>
              </a:defRPr>
            </a:lvl7pPr>
            <a:lvl8pPr marL="3200400" algn="l" defTabSz="914400" rtl="0" eaLnBrk="1" latinLnBrk="0" hangingPunct="1">
              <a:defRPr sz="1800" kern="1200">
                <a:solidFill>
                  <a:schemeClr val="accent1"/>
                </a:solidFill>
                <a:latin typeface="+mn-lt"/>
                <a:ea typeface="+mn-ea"/>
                <a:cs typeface="+mn-cs"/>
              </a:defRPr>
            </a:lvl8pPr>
            <a:lvl9pPr marL="3657600" algn="l" defTabSz="914400" rtl="0" eaLnBrk="1" latinLnBrk="0" hangingPunct="1">
              <a:defRPr sz="1800" kern="1200">
                <a:solidFill>
                  <a:schemeClr val="accent1"/>
                </a:solidFill>
                <a:latin typeface="+mn-lt"/>
                <a:ea typeface="+mn-ea"/>
                <a:cs typeface="+mn-cs"/>
              </a:defRPr>
            </a:lvl9p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7" name="TextBox 10">
            <a:extLst>
              <a:ext uri="{FF2B5EF4-FFF2-40B4-BE49-F238E27FC236}">
                <a16:creationId xmlns:a16="http://schemas.microsoft.com/office/drawing/2014/main" id="{BDFA5B89-ECF9-6F40-B90A-CAEB3980C3A9}"/>
              </a:ext>
            </a:extLst>
          </p:cNvPr>
          <p:cNvSpPr txBox="1"/>
          <p:nvPr/>
        </p:nvSpPr>
        <p:spPr>
          <a:xfrm>
            <a:off x="6302586" y="1788614"/>
            <a:ext cx="5211763" cy="4051300"/>
          </a:xfrm>
          <a:prstGeom prst="rect">
            <a:avLst/>
          </a:prstGeom>
        </p:spPr>
        <p:txBody>
          <a:bodyPr vert="horz" wrap="square" lIns="0" tIns="0" rIns="0" bIns="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742">
              <a:spcAft>
                <a:spcPts val="600"/>
              </a:spcAft>
              <a:buSzPct val="90000"/>
            </a:pPr>
            <a:r>
              <a:rPr lang="en-US" sz="2400" dirty="0"/>
              <a:t>Please tell us how you liked this workshop by filling out this survey:</a:t>
            </a:r>
            <a:br>
              <a:rPr lang="en-US" sz="2800" dirty="0"/>
            </a:br>
            <a:endParaRPr lang="en-US" sz="2800" dirty="0"/>
          </a:p>
          <a:p>
            <a:pPr defTabSz="932742">
              <a:spcAft>
                <a:spcPts val="600"/>
              </a:spcAft>
              <a:buSzPct val="90000"/>
            </a:pPr>
            <a:r>
              <a:rPr lang="en-US" sz="2800" dirty="0">
                <a:hlinkClick r:id="rId4"/>
              </a:rPr>
              <a:t>https://aka.ms/workshopomatic-feedback</a:t>
            </a:r>
            <a:endParaRPr lang="en-US" sz="2800" dirty="0"/>
          </a:p>
          <a:p>
            <a:pPr defTabSz="932742">
              <a:spcAft>
                <a:spcPts val="600"/>
              </a:spcAft>
              <a:buSzPct val="90000"/>
            </a:pPr>
            <a:endParaRPr lang="en-US" sz="2800" dirty="0"/>
          </a:p>
        </p:txBody>
      </p:sp>
      <p:sp>
        <p:nvSpPr>
          <p:cNvPr id="9" name="TextBox 8">
            <a:extLst>
              <a:ext uri="{FF2B5EF4-FFF2-40B4-BE49-F238E27FC236}">
                <a16:creationId xmlns:a16="http://schemas.microsoft.com/office/drawing/2014/main" id="{494BE90A-CB46-9745-81D8-4DDAD5F43F96}"/>
              </a:ext>
            </a:extLst>
          </p:cNvPr>
          <p:cNvSpPr txBox="1"/>
          <p:nvPr/>
        </p:nvSpPr>
        <p:spPr>
          <a:xfrm>
            <a:off x="1630017" y="954157"/>
            <a:ext cx="65" cy="307777"/>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2000" dirty="0" err="1"/>
          </a:p>
        </p:txBody>
      </p:sp>
    </p:spTree>
    <p:extLst>
      <p:ext uri="{BB962C8B-B14F-4D97-AF65-F5344CB8AC3E}">
        <p14:creationId xmlns:p14="http://schemas.microsoft.com/office/powerpoint/2010/main" val="377223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9760" y="919395"/>
            <a:ext cx="11472484" cy="4074449"/>
          </a:xfrm>
          <a:prstGeom prst="rect">
            <a:avLst/>
          </a:prstGeom>
        </p:spPr>
        <p:txBody>
          <a:bodyPr wrap="square">
            <a:spAutoFit/>
          </a:bodyPr>
          <a:lstStyle/>
          <a:p>
            <a:pPr algn="ctr"/>
            <a:r>
              <a:rPr lang="en-US" sz="6469" i="1">
                <a:solidFill>
                  <a:schemeClr val="accent5"/>
                </a:solidFill>
                <a:latin typeface="+mj-lt"/>
              </a:rPr>
              <a:t>“Artificial Intelligence is computers doing things that we would normally think of as intelligent in humans.”</a:t>
            </a:r>
          </a:p>
        </p:txBody>
      </p:sp>
      <p:sp>
        <p:nvSpPr>
          <p:cNvPr id="9" name="Text Placeholder 2"/>
          <p:cNvSpPr txBox="1">
            <a:spLocks/>
          </p:cNvSpPr>
          <p:nvPr/>
        </p:nvSpPr>
        <p:spPr>
          <a:xfrm>
            <a:off x="3496765" y="5221576"/>
            <a:ext cx="6334682" cy="679408"/>
          </a:xfrm>
          <a:prstGeom prst="rect">
            <a:avLst/>
          </a:prstGeom>
        </p:spPr>
        <p:txBody>
          <a:bodyPr vert="horz" wrap="square" lIns="143407" tIns="89630" rIns="143407" bIns="89630" rtlCol="0">
            <a:spAutoFit/>
          </a:bodyPr>
          <a:lst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528"/>
              <a:t>Rick </a:t>
            </a:r>
            <a:r>
              <a:rPr lang="en-US" sz="3528" err="1"/>
              <a:t>Barazza</a:t>
            </a:r>
            <a:r>
              <a:rPr lang="en-US" sz="3528"/>
              <a:t>, Microsoft</a:t>
            </a:r>
          </a:p>
        </p:txBody>
      </p:sp>
    </p:spTree>
    <p:extLst>
      <p:ext uri="{BB962C8B-B14F-4D97-AF65-F5344CB8AC3E}">
        <p14:creationId xmlns:p14="http://schemas.microsoft.com/office/powerpoint/2010/main" val="195560240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213" y="276470"/>
            <a:ext cx="4620880" cy="6248556"/>
          </a:xfrm>
          <a:prstGeom prst="rect">
            <a:avLst/>
          </a:prstGeom>
        </p:spPr>
      </p:pic>
      <p:sp>
        <p:nvSpPr>
          <p:cNvPr id="6" name="TextBox 5"/>
          <p:cNvSpPr txBox="1"/>
          <p:nvPr/>
        </p:nvSpPr>
        <p:spPr>
          <a:xfrm>
            <a:off x="897531" y="3266071"/>
            <a:ext cx="2037399" cy="1347678"/>
          </a:xfrm>
          <a:prstGeom prst="rect">
            <a:avLst/>
          </a:prstGeom>
          <a:noFill/>
        </p:spPr>
        <p:txBody>
          <a:bodyPr wrap="square" rtlCol="0">
            <a:spAutoFit/>
          </a:bodyPr>
          <a:lstStyle/>
          <a:p>
            <a:r>
              <a:rPr lang="en-US" sz="4000">
                <a:latin typeface="+mj-lt"/>
              </a:rPr>
              <a:t>Sensory</a:t>
            </a:r>
          </a:p>
          <a:p>
            <a:r>
              <a:rPr lang="en-US" sz="4000">
                <a:latin typeface="+mj-lt"/>
              </a:rPr>
              <a:t>Input</a:t>
            </a:r>
          </a:p>
        </p:txBody>
      </p:sp>
      <p:cxnSp>
        <p:nvCxnSpPr>
          <p:cNvPr id="7" name="Straight Arrow Connector 6"/>
          <p:cNvCxnSpPr/>
          <p:nvPr/>
        </p:nvCxnSpPr>
        <p:spPr>
          <a:xfrm>
            <a:off x="2986687" y="4002605"/>
            <a:ext cx="557069"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8" name="Cloud 7"/>
          <p:cNvSpPr/>
          <p:nvPr/>
        </p:nvSpPr>
        <p:spPr>
          <a:xfrm>
            <a:off x="5107048" y="1485165"/>
            <a:ext cx="1965210" cy="1678159"/>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latin typeface="+mj-lt"/>
              </a:rPr>
              <a:t>Model</a:t>
            </a:r>
            <a:endParaRPr lang="en-US" sz="4000">
              <a:solidFill>
                <a:schemeClr val="bg1"/>
              </a:solidFill>
              <a:latin typeface="+mj-lt"/>
            </a:endParaRPr>
          </a:p>
        </p:txBody>
      </p:sp>
      <p:grpSp>
        <p:nvGrpSpPr>
          <p:cNvPr id="10" name="Group 9"/>
          <p:cNvGrpSpPr/>
          <p:nvPr/>
        </p:nvGrpSpPr>
        <p:grpSpPr>
          <a:xfrm>
            <a:off x="8543700" y="3528482"/>
            <a:ext cx="3457928" cy="719993"/>
            <a:chOff x="8544393" y="3528509"/>
            <a:chExt cx="3458910" cy="720197"/>
          </a:xfrm>
        </p:grpSpPr>
        <p:sp>
          <p:nvSpPr>
            <p:cNvPr id="11" name="TextBox 10"/>
            <p:cNvSpPr txBox="1"/>
            <p:nvPr/>
          </p:nvSpPr>
          <p:spPr>
            <a:xfrm>
              <a:off x="9245268" y="3528509"/>
              <a:ext cx="2758035" cy="720197"/>
            </a:xfrm>
            <a:prstGeom prst="rect">
              <a:avLst/>
            </a:prstGeom>
            <a:noFill/>
          </p:spPr>
          <p:txBody>
            <a:bodyPr wrap="square" rtlCol="0">
              <a:spAutoFit/>
            </a:bodyPr>
            <a:lstStyle/>
            <a:p>
              <a:r>
                <a:rPr lang="en-US" sz="4000">
                  <a:latin typeface="+mj-lt"/>
                </a:rPr>
                <a:t>Behavior</a:t>
              </a:r>
            </a:p>
          </p:txBody>
        </p:sp>
        <p:cxnSp>
          <p:nvCxnSpPr>
            <p:cNvPr id="12" name="Straight Arrow Connector 11"/>
            <p:cNvCxnSpPr/>
            <p:nvPr/>
          </p:nvCxnSpPr>
          <p:spPr>
            <a:xfrm>
              <a:off x="8544393" y="3882452"/>
              <a:ext cx="557227"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742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0021" y="338441"/>
            <a:ext cx="4610071" cy="6380081"/>
          </a:xfrm>
          <a:prstGeom prst="rect">
            <a:avLst/>
          </a:prstGeom>
        </p:spPr>
      </p:pic>
      <p:sp>
        <p:nvSpPr>
          <p:cNvPr id="7" name="Cloud 6"/>
          <p:cNvSpPr/>
          <p:nvPr/>
        </p:nvSpPr>
        <p:spPr>
          <a:xfrm>
            <a:off x="5107047" y="1666645"/>
            <a:ext cx="1965210" cy="1678159"/>
          </a:xfrm>
          <a:prstGeom prst="clou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latin typeface="+mj-lt"/>
              </a:rPr>
              <a:t>Model</a:t>
            </a:r>
            <a:endParaRPr lang="en-US" sz="4000">
              <a:solidFill>
                <a:schemeClr val="bg1"/>
              </a:solidFill>
              <a:latin typeface="+mj-lt"/>
            </a:endParaRPr>
          </a:p>
        </p:txBody>
      </p:sp>
      <p:grpSp>
        <p:nvGrpSpPr>
          <p:cNvPr id="8" name="Group 7"/>
          <p:cNvGrpSpPr/>
          <p:nvPr/>
        </p:nvGrpSpPr>
        <p:grpSpPr>
          <a:xfrm>
            <a:off x="8543700" y="3693935"/>
            <a:ext cx="3457928" cy="719993"/>
            <a:chOff x="8544393" y="3528509"/>
            <a:chExt cx="3458910" cy="720197"/>
          </a:xfrm>
        </p:grpSpPr>
        <p:sp>
          <p:nvSpPr>
            <p:cNvPr id="9" name="TextBox 8"/>
            <p:cNvSpPr txBox="1"/>
            <p:nvPr/>
          </p:nvSpPr>
          <p:spPr>
            <a:xfrm>
              <a:off x="9245268" y="3528509"/>
              <a:ext cx="2758035" cy="720197"/>
            </a:xfrm>
            <a:prstGeom prst="rect">
              <a:avLst/>
            </a:prstGeom>
            <a:noFill/>
          </p:spPr>
          <p:txBody>
            <a:bodyPr wrap="square" rtlCol="0">
              <a:spAutoFit/>
            </a:bodyPr>
            <a:lstStyle/>
            <a:p>
              <a:r>
                <a:rPr lang="en-US" sz="4000">
                  <a:latin typeface="+mj-lt"/>
                </a:rPr>
                <a:t>Answers</a:t>
              </a:r>
            </a:p>
          </p:txBody>
        </p:sp>
        <p:cxnSp>
          <p:nvCxnSpPr>
            <p:cNvPr id="10" name="Straight Arrow Connector 9"/>
            <p:cNvCxnSpPr/>
            <p:nvPr/>
          </p:nvCxnSpPr>
          <p:spPr>
            <a:xfrm>
              <a:off x="8544393" y="3882452"/>
              <a:ext cx="557227"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1716312" y="3693935"/>
            <a:ext cx="2757253" cy="719993"/>
            <a:chOff x="1715069" y="3579892"/>
            <a:chExt cx="2758035" cy="720197"/>
          </a:xfrm>
        </p:grpSpPr>
        <p:sp>
          <p:nvSpPr>
            <p:cNvPr id="6" name="TextBox 5"/>
            <p:cNvSpPr txBox="1"/>
            <p:nvPr/>
          </p:nvSpPr>
          <p:spPr>
            <a:xfrm>
              <a:off x="1715069" y="3579892"/>
              <a:ext cx="2758035" cy="720197"/>
            </a:xfrm>
            <a:prstGeom prst="rect">
              <a:avLst/>
            </a:prstGeom>
            <a:noFill/>
          </p:spPr>
          <p:txBody>
            <a:bodyPr wrap="square" rtlCol="0">
              <a:spAutoFit/>
            </a:bodyPr>
            <a:lstStyle/>
            <a:p>
              <a:r>
                <a:rPr lang="en-US" sz="4000">
                  <a:latin typeface="+mj-lt"/>
                </a:rPr>
                <a:t>Data</a:t>
              </a:r>
            </a:p>
          </p:txBody>
        </p:sp>
        <p:cxnSp>
          <p:nvCxnSpPr>
            <p:cNvPr id="15" name="Straight Arrow Connector 14"/>
            <p:cNvCxnSpPr/>
            <p:nvPr/>
          </p:nvCxnSpPr>
          <p:spPr>
            <a:xfrm>
              <a:off x="2985803" y="4002768"/>
              <a:ext cx="557227"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637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6089198" y="2421558"/>
            <a:ext cx="2464790" cy="1895772"/>
          </a:xfrm>
          <a:prstGeom prst="clou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mj-lt"/>
            </a:endParaRPr>
          </a:p>
        </p:txBody>
      </p:sp>
      <p:sp>
        <p:nvSpPr>
          <p:cNvPr id="6" name="Striped Right Arrow 5"/>
          <p:cNvSpPr/>
          <p:nvPr/>
        </p:nvSpPr>
        <p:spPr>
          <a:xfrm>
            <a:off x="3617332" y="2902591"/>
            <a:ext cx="2028642" cy="852697"/>
          </a:xfrm>
          <a:prstGeom prst="striped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mj-lt"/>
              </a:rPr>
              <a:t>Algorithms</a:t>
            </a:r>
          </a:p>
        </p:txBody>
      </p:sp>
      <p:sp>
        <p:nvSpPr>
          <p:cNvPr id="12" name="Down Arrow 11"/>
          <p:cNvSpPr/>
          <p:nvPr/>
        </p:nvSpPr>
        <p:spPr>
          <a:xfrm>
            <a:off x="7177551" y="2053838"/>
            <a:ext cx="96979" cy="2912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5" name="Diamond 14"/>
          <p:cNvSpPr/>
          <p:nvPr/>
        </p:nvSpPr>
        <p:spPr>
          <a:xfrm>
            <a:off x="6185629" y="2548878"/>
            <a:ext cx="2224706" cy="153823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36">
              <a:latin typeface="+mj-lt"/>
            </a:endParaRPr>
          </a:p>
        </p:txBody>
      </p:sp>
      <p:sp>
        <p:nvSpPr>
          <p:cNvPr id="8" name="Rectangle 7"/>
          <p:cNvSpPr/>
          <p:nvPr/>
        </p:nvSpPr>
        <p:spPr>
          <a:xfrm>
            <a:off x="6390168" y="3034116"/>
            <a:ext cx="1808508" cy="574901"/>
          </a:xfrm>
          <a:prstGeom prst="rect">
            <a:avLst/>
          </a:prstGeom>
        </p:spPr>
        <p:txBody>
          <a:bodyPr wrap="none">
            <a:spAutoFit/>
          </a:bodyPr>
          <a:lstStyle/>
          <a:p>
            <a:pPr algn="ctr"/>
            <a:r>
              <a:rPr lang="en-US" sz="3136">
                <a:solidFill>
                  <a:schemeClr val="bg1"/>
                </a:solidFill>
                <a:latin typeface="+mj-lt"/>
              </a:rPr>
              <a:t>Diseased?</a:t>
            </a:r>
          </a:p>
        </p:txBody>
      </p:sp>
      <p:grpSp>
        <p:nvGrpSpPr>
          <p:cNvPr id="312" name="Group 311"/>
          <p:cNvGrpSpPr/>
          <p:nvPr/>
        </p:nvGrpSpPr>
        <p:grpSpPr>
          <a:xfrm>
            <a:off x="4670076" y="6246625"/>
            <a:ext cx="5377727" cy="319384"/>
            <a:chOff x="4763514" y="6371793"/>
            <a:chExt cx="5486340" cy="325834"/>
          </a:xfrm>
        </p:grpSpPr>
        <p:sp>
          <p:nvSpPr>
            <p:cNvPr id="14" name="Rectangle 13"/>
            <p:cNvSpPr/>
            <p:nvPr/>
          </p:nvSpPr>
          <p:spPr>
            <a:xfrm rot="5400000">
              <a:off x="7345670" y="3793443"/>
              <a:ext cx="322028" cy="548634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10" name="Straight Connector 9"/>
            <p:cNvCxnSpPr/>
            <p:nvPr/>
          </p:nvCxnSpPr>
          <p:spPr>
            <a:xfrm>
              <a:off x="5220709" y="6375598"/>
              <a:ext cx="0" cy="118182"/>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677904" y="6375598"/>
              <a:ext cx="0" cy="118182"/>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135099" y="6375598"/>
              <a:ext cx="0" cy="118182"/>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592294" y="6375598"/>
              <a:ext cx="0" cy="118182"/>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049489" y="6375598"/>
              <a:ext cx="0" cy="118182"/>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506684" y="6375598"/>
              <a:ext cx="0" cy="118182"/>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963879" y="6375598"/>
              <a:ext cx="0" cy="118182"/>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421074" y="6375598"/>
              <a:ext cx="0" cy="118182"/>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878269" y="6375597"/>
              <a:ext cx="0" cy="118182"/>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9335464" y="6375597"/>
              <a:ext cx="0" cy="118182"/>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792659" y="6375597"/>
              <a:ext cx="0" cy="118182"/>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992112" y="6375597"/>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068311" y="6371793"/>
              <a:ext cx="0" cy="4955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144510" y="6371793"/>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915912" y="6371793"/>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839713" y="6371793"/>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449307" y="6375597"/>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525506" y="6371793"/>
              <a:ext cx="0" cy="4955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601705" y="6371793"/>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373107" y="6371793"/>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296908" y="6371793"/>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906502" y="6375597"/>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982701" y="6371793"/>
              <a:ext cx="0" cy="4955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058900" y="6371793"/>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830302" y="6371793"/>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754103" y="6371793"/>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363697" y="6375597"/>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439896" y="6371793"/>
              <a:ext cx="0" cy="4955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516095" y="6371793"/>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287497" y="6371793"/>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211298" y="6371793"/>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807528" y="6375597"/>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883727" y="6371793"/>
              <a:ext cx="0" cy="4955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959927" y="6371793"/>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731329" y="6371793"/>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655130" y="6371793"/>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264723" y="6375597"/>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340922" y="6371793"/>
              <a:ext cx="0" cy="4955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7417122" y="6371793"/>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188524" y="6371793"/>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112325" y="6371793"/>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721918" y="6375597"/>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798117" y="6371793"/>
              <a:ext cx="0" cy="4955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874317" y="6371793"/>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645719" y="6371793"/>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569520" y="6371793"/>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179113" y="6375597"/>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255312" y="6371793"/>
              <a:ext cx="0" cy="4955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331512" y="6371793"/>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102914" y="6371793"/>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8026715" y="6371793"/>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8649672" y="6375597"/>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8725871" y="6371793"/>
              <a:ext cx="0" cy="4955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8802070" y="6371793"/>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8573472" y="6371793"/>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8497273" y="6371793"/>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9106867" y="6375597"/>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9183066" y="6371793"/>
              <a:ext cx="0" cy="4955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9259265" y="6371793"/>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9030667" y="6371793"/>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8954468" y="6371793"/>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9564062" y="6375597"/>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9640261" y="6371793"/>
              <a:ext cx="0" cy="4955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9716460" y="6371793"/>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9487862" y="6371793"/>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9411663" y="6371793"/>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10021257" y="6375597"/>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10097456" y="6371793"/>
              <a:ext cx="0" cy="4955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0173655" y="6371793"/>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9945057" y="6371793"/>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9868858" y="6371793"/>
              <a:ext cx="0" cy="457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1540806" y="2373341"/>
            <a:ext cx="1529331" cy="1807711"/>
            <a:chOff x="1280529" y="2094773"/>
            <a:chExt cx="1560219" cy="1844220"/>
          </a:xfrm>
          <a:solidFill>
            <a:srgbClr val="FF8C00"/>
          </a:solidFill>
        </p:grpSpPr>
        <p:sp>
          <p:nvSpPr>
            <p:cNvPr id="152" name="Oval 151"/>
            <p:cNvSpPr/>
            <p:nvPr/>
          </p:nvSpPr>
          <p:spPr bwMode="auto">
            <a:xfrm>
              <a:off x="1654226" y="2212932"/>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53" name="Oval 152"/>
            <p:cNvSpPr/>
            <p:nvPr/>
          </p:nvSpPr>
          <p:spPr bwMode="auto">
            <a:xfrm>
              <a:off x="1608509" y="2556499"/>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54" name="Oval 153"/>
            <p:cNvSpPr/>
            <p:nvPr/>
          </p:nvSpPr>
          <p:spPr bwMode="auto">
            <a:xfrm>
              <a:off x="2248584" y="2282182"/>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55" name="Oval 154"/>
            <p:cNvSpPr/>
            <p:nvPr/>
          </p:nvSpPr>
          <p:spPr bwMode="auto">
            <a:xfrm>
              <a:off x="1920604" y="2487249"/>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56" name="Oval 155"/>
            <p:cNvSpPr/>
            <p:nvPr/>
          </p:nvSpPr>
          <p:spPr bwMode="auto">
            <a:xfrm>
              <a:off x="2248584" y="2665095"/>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57" name="Oval 156"/>
            <p:cNvSpPr/>
            <p:nvPr/>
          </p:nvSpPr>
          <p:spPr bwMode="auto">
            <a:xfrm>
              <a:off x="1876964" y="2898724"/>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58" name="Oval 157"/>
            <p:cNvSpPr/>
            <p:nvPr/>
          </p:nvSpPr>
          <p:spPr bwMode="auto">
            <a:xfrm>
              <a:off x="1465488" y="2916461"/>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59" name="Oval 158"/>
            <p:cNvSpPr/>
            <p:nvPr/>
          </p:nvSpPr>
          <p:spPr bwMode="auto">
            <a:xfrm>
              <a:off x="2199450" y="3016883"/>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60" name="Oval 159"/>
            <p:cNvSpPr/>
            <p:nvPr/>
          </p:nvSpPr>
          <p:spPr bwMode="auto">
            <a:xfrm>
              <a:off x="1695310" y="3185166"/>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61" name="Oval 160"/>
            <p:cNvSpPr/>
            <p:nvPr/>
          </p:nvSpPr>
          <p:spPr bwMode="auto">
            <a:xfrm>
              <a:off x="2003643" y="3322324"/>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62" name="Oval 161"/>
            <p:cNvSpPr/>
            <p:nvPr/>
          </p:nvSpPr>
          <p:spPr bwMode="auto">
            <a:xfrm>
              <a:off x="2003643" y="2094773"/>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63" name="Oval 162"/>
            <p:cNvSpPr/>
            <p:nvPr/>
          </p:nvSpPr>
          <p:spPr bwMode="auto">
            <a:xfrm>
              <a:off x="2410328" y="3322323"/>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64" name="Oval 163"/>
            <p:cNvSpPr/>
            <p:nvPr/>
          </p:nvSpPr>
          <p:spPr bwMode="auto">
            <a:xfrm>
              <a:off x="1739805" y="3577641"/>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65" name="Oval 164"/>
            <p:cNvSpPr/>
            <p:nvPr/>
          </p:nvSpPr>
          <p:spPr bwMode="auto">
            <a:xfrm>
              <a:off x="2194921" y="3664676"/>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66" name="Oval 165"/>
            <p:cNvSpPr/>
            <p:nvPr/>
          </p:nvSpPr>
          <p:spPr bwMode="auto">
            <a:xfrm>
              <a:off x="1328329" y="3390359"/>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67" name="Oval 166"/>
            <p:cNvSpPr/>
            <p:nvPr/>
          </p:nvSpPr>
          <p:spPr bwMode="auto">
            <a:xfrm>
              <a:off x="2566431" y="2979970"/>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68" name="Oval 167"/>
            <p:cNvSpPr/>
            <p:nvPr/>
          </p:nvSpPr>
          <p:spPr bwMode="auto">
            <a:xfrm>
              <a:off x="2547486" y="2552933"/>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69" name="Oval 168"/>
            <p:cNvSpPr/>
            <p:nvPr/>
          </p:nvSpPr>
          <p:spPr bwMode="auto">
            <a:xfrm>
              <a:off x="1280529" y="2599321"/>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90" name="Group 189"/>
          <p:cNvGrpSpPr/>
          <p:nvPr/>
        </p:nvGrpSpPr>
        <p:grpSpPr>
          <a:xfrm rot="16200000">
            <a:off x="6363114" y="221200"/>
            <a:ext cx="1529331" cy="1807711"/>
            <a:chOff x="1280529" y="2094773"/>
            <a:chExt cx="1560219" cy="1844220"/>
          </a:xfrm>
          <a:solidFill>
            <a:srgbClr val="FF8C00"/>
          </a:solidFill>
        </p:grpSpPr>
        <p:sp>
          <p:nvSpPr>
            <p:cNvPr id="191" name="Oval 190"/>
            <p:cNvSpPr/>
            <p:nvPr/>
          </p:nvSpPr>
          <p:spPr bwMode="auto">
            <a:xfrm>
              <a:off x="1654226" y="2212932"/>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92" name="Oval 191"/>
            <p:cNvSpPr/>
            <p:nvPr/>
          </p:nvSpPr>
          <p:spPr bwMode="auto">
            <a:xfrm>
              <a:off x="1608509" y="2556499"/>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93" name="Oval 192"/>
            <p:cNvSpPr/>
            <p:nvPr/>
          </p:nvSpPr>
          <p:spPr bwMode="auto">
            <a:xfrm>
              <a:off x="2248584" y="2282182"/>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94" name="Oval 193"/>
            <p:cNvSpPr/>
            <p:nvPr/>
          </p:nvSpPr>
          <p:spPr bwMode="auto">
            <a:xfrm>
              <a:off x="1920604" y="2487249"/>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95" name="Oval 194"/>
            <p:cNvSpPr/>
            <p:nvPr/>
          </p:nvSpPr>
          <p:spPr bwMode="auto">
            <a:xfrm>
              <a:off x="2248584" y="2665095"/>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96" name="Oval 195"/>
            <p:cNvSpPr/>
            <p:nvPr/>
          </p:nvSpPr>
          <p:spPr bwMode="auto">
            <a:xfrm>
              <a:off x="1876964" y="2898724"/>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97" name="Oval 196"/>
            <p:cNvSpPr/>
            <p:nvPr/>
          </p:nvSpPr>
          <p:spPr bwMode="auto">
            <a:xfrm>
              <a:off x="1465488" y="2916461"/>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98" name="Oval 197"/>
            <p:cNvSpPr/>
            <p:nvPr/>
          </p:nvSpPr>
          <p:spPr bwMode="auto">
            <a:xfrm>
              <a:off x="2199450" y="3016883"/>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99" name="Oval 198"/>
            <p:cNvSpPr/>
            <p:nvPr/>
          </p:nvSpPr>
          <p:spPr bwMode="auto">
            <a:xfrm>
              <a:off x="1695310" y="3185166"/>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00" name="Oval 199"/>
            <p:cNvSpPr/>
            <p:nvPr/>
          </p:nvSpPr>
          <p:spPr bwMode="auto">
            <a:xfrm>
              <a:off x="2003643" y="3322324"/>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01" name="Oval 200"/>
            <p:cNvSpPr/>
            <p:nvPr/>
          </p:nvSpPr>
          <p:spPr bwMode="auto">
            <a:xfrm>
              <a:off x="2003643" y="2094773"/>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02" name="Oval 201"/>
            <p:cNvSpPr/>
            <p:nvPr/>
          </p:nvSpPr>
          <p:spPr bwMode="auto">
            <a:xfrm>
              <a:off x="2410328" y="3322323"/>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03" name="Oval 202"/>
            <p:cNvSpPr/>
            <p:nvPr/>
          </p:nvSpPr>
          <p:spPr bwMode="auto">
            <a:xfrm>
              <a:off x="1739805" y="3577641"/>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04" name="Oval 203"/>
            <p:cNvSpPr/>
            <p:nvPr/>
          </p:nvSpPr>
          <p:spPr bwMode="auto">
            <a:xfrm>
              <a:off x="2194921" y="3664676"/>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05" name="Oval 204"/>
            <p:cNvSpPr/>
            <p:nvPr/>
          </p:nvSpPr>
          <p:spPr bwMode="auto">
            <a:xfrm>
              <a:off x="1328329" y="3390359"/>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06" name="Oval 205"/>
            <p:cNvSpPr/>
            <p:nvPr/>
          </p:nvSpPr>
          <p:spPr bwMode="auto">
            <a:xfrm>
              <a:off x="2566431" y="2979970"/>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07" name="Oval 206"/>
            <p:cNvSpPr/>
            <p:nvPr/>
          </p:nvSpPr>
          <p:spPr bwMode="auto">
            <a:xfrm>
              <a:off x="2547486" y="2552933"/>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08" name="Oval 207"/>
            <p:cNvSpPr/>
            <p:nvPr/>
          </p:nvSpPr>
          <p:spPr bwMode="auto">
            <a:xfrm>
              <a:off x="1280529" y="2599321"/>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09" name="Group 208"/>
          <p:cNvGrpSpPr/>
          <p:nvPr/>
        </p:nvGrpSpPr>
        <p:grpSpPr>
          <a:xfrm>
            <a:off x="1540806" y="2373341"/>
            <a:ext cx="1529331" cy="1807711"/>
            <a:chOff x="1280529" y="2094773"/>
            <a:chExt cx="1560219" cy="1844220"/>
          </a:xfrm>
        </p:grpSpPr>
        <p:sp>
          <p:nvSpPr>
            <p:cNvPr id="210" name="Oval 209"/>
            <p:cNvSpPr/>
            <p:nvPr/>
          </p:nvSpPr>
          <p:spPr bwMode="auto">
            <a:xfrm>
              <a:off x="1654226" y="2212932"/>
              <a:ext cx="274317" cy="274317"/>
            </a:xfrm>
            <a:prstGeom prst="ellipse">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11" name="Oval 210"/>
            <p:cNvSpPr/>
            <p:nvPr/>
          </p:nvSpPr>
          <p:spPr bwMode="auto">
            <a:xfrm>
              <a:off x="1608509" y="2556499"/>
              <a:ext cx="274317" cy="274317"/>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12" name="Oval 211"/>
            <p:cNvSpPr/>
            <p:nvPr/>
          </p:nvSpPr>
          <p:spPr bwMode="auto">
            <a:xfrm>
              <a:off x="2248584" y="2282182"/>
              <a:ext cx="274317" cy="274317"/>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13" name="Oval 212"/>
            <p:cNvSpPr/>
            <p:nvPr/>
          </p:nvSpPr>
          <p:spPr bwMode="auto">
            <a:xfrm>
              <a:off x="1920604" y="2487249"/>
              <a:ext cx="274317" cy="274317"/>
            </a:xfrm>
            <a:prstGeom prst="ellipse">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14" name="Oval 213"/>
            <p:cNvSpPr/>
            <p:nvPr/>
          </p:nvSpPr>
          <p:spPr bwMode="auto">
            <a:xfrm>
              <a:off x="2248584" y="2665095"/>
              <a:ext cx="274317" cy="274317"/>
            </a:xfrm>
            <a:prstGeom prst="ellipse">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15" name="Oval 214"/>
            <p:cNvSpPr/>
            <p:nvPr/>
          </p:nvSpPr>
          <p:spPr bwMode="auto">
            <a:xfrm>
              <a:off x="1876964" y="2898724"/>
              <a:ext cx="274317" cy="274317"/>
            </a:xfrm>
            <a:prstGeom prst="ellipse">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16" name="Oval 215"/>
            <p:cNvSpPr/>
            <p:nvPr/>
          </p:nvSpPr>
          <p:spPr bwMode="auto">
            <a:xfrm>
              <a:off x="1465488" y="2916461"/>
              <a:ext cx="274317" cy="274317"/>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17" name="Oval 216"/>
            <p:cNvSpPr/>
            <p:nvPr/>
          </p:nvSpPr>
          <p:spPr bwMode="auto">
            <a:xfrm>
              <a:off x="2199450" y="3016883"/>
              <a:ext cx="274317" cy="274317"/>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18" name="Oval 217"/>
            <p:cNvSpPr/>
            <p:nvPr/>
          </p:nvSpPr>
          <p:spPr bwMode="auto">
            <a:xfrm>
              <a:off x="1695310" y="3185166"/>
              <a:ext cx="274317" cy="274317"/>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19" name="Oval 218"/>
            <p:cNvSpPr/>
            <p:nvPr/>
          </p:nvSpPr>
          <p:spPr bwMode="auto">
            <a:xfrm>
              <a:off x="2003643" y="3322323"/>
              <a:ext cx="274317" cy="274320"/>
            </a:xfrm>
            <a:prstGeom prst="ellipse">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20" name="Oval 219"/>
            <p:cNvSpPr/>
            <p:nvPr/>
          </p:nvSpPr>
          <p:spPr bwMode="auto">
            <a:xfrm>
              <a:off x="2003643" y="2094773"/>
              <a:ext cx="274317" cy="274317"/>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21" name="Oval 220"/>
            <p:cNvSpPr/>
            <p:nvPr/>
          </p:nvSpPr>
          <p:spPr bwMode="auto">
            <a:xfrm>
              <a:off x="2410328" y="3322323"/>
              <a:ext cx="274317" cy="274317"/>
            </a:xfrm>
            <a:prstGeom prst="ellipse">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22" name="Oval 221"/>
            <p:cNvSpPr/>
            <p:nvPr/>
          </p:nvSpPr>
          <p:spPr bwMode="auto">
            <a:xfrm>
              <a:off x="1739805" y="3577641"/>
              <a:ext cx="274317" cy="274317"/>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23" name="Oval 222"/>
            <p:cNvSpPr/>
            <p:nvPr/>
          </p:nvSpPr>
          <p:spPr bwMode="auto">
            <a:xfrm>
              <a:off x="2194921" y="3664676"/>
              <a:ext cx="274317" cy="274317"/>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24" name="Oval 223"/>
            <p:cNvSpPr/>
            <p:nvPr/>
          </p:nvSpPr>
          <p:spPr bwMode="auto">
            <a:xfrm>
              <a:off x="1328329" y="3390359"/>
              <a:ext cx="274317" cy="274317"/>
            </a:xfrm>
            <a:prstGeom prst="ellipse">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25" name="Oval 224"/>
            <p:cNvSpPr/>
            <p:nvPr/>
          </p:nvSpPr>
          <p:spPr bwMode="auto">
            <a:xfrm>
              <a:off x="2566431" y="2979970"/>
              <a:ext cx="274317" cy="274317"/>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26" name="Oval 225"/>
            <p:cNvSpPr/>
            <p:nvPr/>
          </p:nvSpPr>
          <p:spPr bwMode="auto">
            <a:xfrm>
              <a:off x="2547486" y="2552933"/>
              <a:ext cx="274317" cy="274317"/>
            </a:xfrm>
            <a:prstGeom prst="ellipse">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27" name="Oval 226"/>
            <p:cNvSpPr/>
            <p:nvPr/>
          </p:nvSpPr>
          <p:spPr bwMode="auto">
            <a:xfrm>
              <a:off x="1280529" y="2599321"/>
              <a:ext cx="274317" cy="274317"/>
            </a:xfrm>
            <a:prstGeom prst="ellipse">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90" name="Group 289"/>
          <p:cNvGrpSpPr/>
          <p:nvPr/>
        </p:nvGrpSpPr>
        <p:grpSpPr>
          <a:xfrm>
            <a:off x="7958829" y="4535614"/>
            <a:ext cx="1058494" cy="1359947"/>
            <a:chOff x="8118689" y="4626225"/>
            <a:chExt cx="1079872" cy="1387414"/>
          </a:xfrm>
        </p:grpSpPr>
        <p:grpSp>
          <p:nvGrpSpPr>
            <p:cNvPr id="249" name="Group 248"/>
            <p:cNvGrpSpPr/>
            <p:nvPr/>
          </p:nvGrpSpPr>
          <p:grpSpPr>
            <a:xfrm>
              <a:off x="8118689" y="4626225"/>
              <a:ext cx="1079872" cy="1387414"/>
              <a:chOff x="7828177" y="4300716"/>
              <a:chExt cx="1079872" cy="1387414"/>
            </a:xfrm>
          </p:grpSpPr>
          <p:sp>
            <p:nvSpPr>
              <p:cNvPr id="236" name="Oval 235"/>
              <p:cNvSpPr/>
              <p:nvPr/>
            </p:nvSpPr>
            <p:spPr bwMode="auto">
              <a:xfrm rot="16200000">
                <a:off x="8585253" y="4948757"/>
                <a:ext cx="274317" cy="274317"/>
              </a:xfrm>
              <a:prstGeom prst="ellipse">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37" name="Oval 236"/>
              <p:cNvSpPr/>
              <p:nvPr/>
            </p:nvSpPr>
            <p:spPr bwMode="auto">
              <a:xfrm rot="16200000">
                <a:off x="8633732" y="4427653"/>
                <a:ext cx="274317" cy="274317"/>
              </a:xfrm>
              <a:prstGeom prst="ellipse">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38" name="Oval 237"/>
              <p:cNvSpPr/>
              <p:nvPr/>
            </p:nvSpPr>
            <p:spPr bwMode="auto">
              <a:xfrm rot="16200000">
                <a:off x="8201986" y="5413813"/>
                <a:ext cx="274317" cy="274317"/>
              </a:xfrm>
              <a:prstGeom prst="ellipse">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40" name="Oval 239"/>
              <p:cNvSpPr/>
              <p:nvPr/>
            </p:nvSpPr>
            <p:spPr bwMode="auto">
              <a:xfrm rot="16200000">
                <a:off x="7955578" y="4300716"/>
                <a:ext cx="274317" cy="274317"/>
              </a:xfrm>
              <a:prstGeom prst="ellipse">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41" name="Oval 240"/>
              <p:cNvSpPr/>
              <p:nvPr/>
            </p:nvSpPr>
            <p:spPr bwMode="auto">
              <a:xfrm rot="16200000">
                <a:off x="8193156" y="5000112"/>
                <a:ext cx="274317" cy="274317"/>
              </a:xfrm>
              <a:prstGeom prst="ellipse">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42" name="Oval 241"/>
              <p:cNvSpPr/>
              <p:nvPr/>
            </p:nvSpPr>
            <p:spPr bwMode="auto">
              <a:xfrm rot="16200000">
                <a:off x="8286305" y="4581776"/>
                <a:ext cx="274317" cy="274317"/>
              </a:xfrm>
              <a:prstGeom prst="ellipse">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43" name="Oval 242"/>
              <p:cNvSpPr/>
              <p:nvPr/>
            </p:nvSpPr>
            <p:spPr bwMode="auto">
              <a:xfrm rot="16200000">
                <a:off x="7843093" y="5153503"/>
                <a:ext cx="274317" cy="274317"/>
              </a:xfrm>
              <a:prstGeom prst="ellipse">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44" name="Oval 243"/>
              <p:cNvSpPr/>
              <p:nvPr/>
            </p:nvSpPr>
            <p:spPr bwMode="auto">
              <a:xfrm rot="16200000">
                <a:off x="7828177" y="4666927"/>
                <a:ext cx="274317" cy="274317"/>
              </a:xfrm>
              <a:prstGeom prst="ellipse">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grpSp>
        <p:sp>
          <p:nvSpPr>
            <p:cNvPr id="245" name="Oval 244"/>
            <p:cNvSpPr/>
            <p:nvPr/>
          </p:nvSpPr>
          <p:spPr bwMode="auto">
            <a:xfrm rot="16200000">
              <a:off x="8886163" y="5634641"/>
              <a:ext cx="274317" cy="274317"/>
            </a:xfrm>
            <a:prstGeom prst="ellipse">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89" name="Group 288"/>
          <p:cNvGrpSpPr/>
          <p:nvPr/>
        </p:nvGrpSpPr>
        <p:grpSpPr>
          <a:xfrm>
            <a:off x="5662283" y="4447417"/>
            <a:ext cx="1170392" cy="1424023"/>
            <a:chOff x="5775760" y="4536247"/>
            <a:chExt cx="1194030" cy="1452784"/>
          </a:xfrm>
        </p:grpSpPr>
        <p:sp>
          <p:nvSpPr>
            <p:cNvPr id="229" name="Oval 228"/>
            <p:cNvSpPr/>
            <p:nvPr/>
          </p:nvSpPr>
          <p:spPr bwMode="auto">
            <a:xfrm rot="16200000">
              <a:off x="6246125" y="5307683"/>
              <a:ext cx="274317" cy="274317"/>
            </a:xfrm>
            <a:prstGeom prst="ellipse">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30" name="Oval 229"/>
            <p:cNvSpPr/>
            <p:nvPr/>
          </p:nvSpPr>
          <p:spPr bwMode="auto">
            <a:xfrm rot="16200000">
              <a:off x="5873307" y="5678471"/>
              <a:ext cx="274317" cy="274317"/>
            </a:xfrm>
            <a:prstGeom prst="ellipse">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31" name="Oval 230"/>
            <p:cNvSpPr/>
            <p:nvPr/>
          </p:nvSpPr>
          <p:spPr bwMode="auto">
            <a:xfrm rot="16200000">
              <a:off x="6490406" y="5002176"/>
              <a:ext cx="274317" cy="274317"/>
            </a:xfrm>
            <a:prstGeom prst="ellipse">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32" name="Oval 231"/>
            <p:cNvSpPr/>
            <p:nvPr/>
          </p:nvSpPr>
          <p:spPr bwMode="auto">
            <a:xfrm rot="16200000">
              <a:off x="6695473" y="5330156"/>
              <a:ext cx="274317" cy="274317"/>
            </a:xfrm>
            <a:prstGeom prst="ellipse">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33" name="Oval 232"/>
            <p:cNvSpPr/>
            <p:nvPr/>
          </p:nvSpPr>
          <p:spPr bwMode="auto">
            <a:xfrm rot="16200000">
              <a:off x="6577401" y="4629242"/>
              <a:ext cx="274317" cy="274317"/>
            </a:xfrm>
            <a:prstGeom prst="ellipse">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34" name="Oval 233"/>
            <p:cNvSpPr/>
            <p:nvPr/>
          </p:nvSpPr>
          <p:spPr bwMode="auto">
            <a:xfrm rot="16200000">
              <a:off x="5775760" y="5266995"/>
              <a:ext cx="274317" cy="274317"/>
            </a:xfrm>
            <a:prstGeom prst="ellipse">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35" name="Oval 234"/>
            <p:cNvSpPr/>
            <p:nvPr/>
          </p:nvSpPr>
          <p:spPr bwMode="auto">
            <a:xfrm rot="16200000">
              <a:off x="6343754" y="5714714"/>
              <a:ext cx="274317" cy="274317"/>
            </a:xfrm>
            <a:prstGeom prst="ellipse">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39" name="Oval 238"/>
            <p:cNvSpPr/>
            <p:nvPr/>
          </p:nvSpPr>
          <p:spPr bwMode="auto">
            <a:xfrm rot="16200000">
              <a:off x="6067288" y="4953584"/>
              <a:ext cx="274317" cy="274317"/>
            </a:xfrm>
            <a:prstGeom prst="ellipse">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46" name="Oval 245"/>
            <p:cNvSpPr/>
            <p:nvPr/>
          </p:nvSpPr>
          <p:spPr bwMode="auto">
            <a:xfrm rot="16200000">
              <a:off x="6101905" y="4536247"/>
              <a:ext cx="274317" cy="274317"/>
            </a:xfrm>
            <a:prstGeom prst="ellipse">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69" name="Group 268"/>
          <p:cNvGrpSpPr/>
          <p:nvPr/>
        </p:nvGrpSpPr>
        <p:grpSpPr>
          <a:xfrm rot="16200000">
            <a:off x="6363114" y="221200"/>
            <a:ext cx="1529331" cy="1807711"/>
            <a:chOff x="1280529" y="2094773"/>
            <a:chExt cx="1560219" cy="1844220"/>
          </a:xfrm>
        </p:grpSpPr>
        <p:sp>
          <p:nvSpPr>
            <p:cNvPr id="270" name="Oval 269"/>
            <p:cNvSpPr/>
            <p:nvPr/>
          </p:nvSpPr>
          <p:spPr bwMode="auto">
            <a:xfrm>
              <a:off x="1654226" y="2212932"/>
              <a:ext cx="274317" cy="274317"/>
            </a:xfrm>
            <a:prstGeom prst="ellipse">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71" name="Oval 270"/>
            <p:cNvSpPr/>
            <p:nvPr/>
          </p:nvSpPr>
          <p:spPr bwMode="auto">
            <a:xfrm>
              <a:off x="1608509" y="2556499"/>
              <a:ext cx="274317" cy="274317"/>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72" name="Oval 271"/>
            <p:cNvSpPr/>
            <p:nvPr/>
          </p:nvSpPr>
          <p:spPr bwMode="auto">
            <a:xfrm>
              <a:off x="2248584" y="2282182"/>
              <a:ext cx="274317" cy="274317"/>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73" name="Oval 272"/>
            <p:cNvSpPr/>
            <p:nvPr/>
          </p:nvSpPr>
          <p:spPr bwMode="auto">
            <a:xfrm>
              <a:off x="1920604" y="2487249"/>
              <a:ext cx="274317" cy="274317"/>
            </a:xfrm>
            <a:prstGeom prst="ellipse">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74" name="Oval 273"/>
            <p:cNvSpPr/>
            <p:nvPr/>
          </p:nvSpPr>
          <p:spPr bwMode="auto">
            <a:xfrm>
              <a:off x="2248584" y="2665095"/>
              <a:ext cx="274317" cy="274317"/>
            </a:xfrm>
            <a:prstGeom prst="ellipse">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75" name="Oval 274"/>
            <p:cNvSpPr/>
            <p:nvPr/>
          </p:nvSpPr>
          <p:spPr bwMode="auto">
            <a:xfrm>
              <a:off x="1876964" y="2898724"/>
              <a:ext cx="274317" cy="274317"/>
            </a:xfrm>
            <a:prstGeom prst="ellipse">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76" name="Oval 275"/>
            <p:cNvSpPr/>
            <p:nvPr/>
          </p:nvSpPr>
          <p:spPr bwMode="auto">
            <a:xfrm>
              <a:off x="1465488" y="2916461"/>
              <a:ext cx="274317" cy="274317"/>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77" name="Oval 276"/>
            <p:cNvSpPr/>
            <p:nvPr/>
          </p:nvSpPr>
          <p:spPr bwMode="auto">
            <a:xfrm>
              <a:off x="2199450" y="3016883"/>
              <a:ext cx="274317" cy="274317"/>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78" name="Oval 277"/>
            <p:cNvSpPr/>
            <p:nvPr/>
          </p:nvSpPr>
          <p:spPr bwMode="auto">
            <a:xfrm>
              <a:off x="1695310" y="3185166"/>
              <a:ext cx="274317" cy="274317"/>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79" name="Oval 278"/>
            <p:cNvSpPr/>
            <p:nvPr/>
          </p:nvSpPr>
          <p:spPr bwMode="auto">
            <a:xfrm>
              <a:off x="2003643" y="3322323"/>
              <a:ext cx="274317" cy="274320"/>
            </a:xfrm>
            <a:prstGeom prst="ellipse">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80" name="Oval 279"/>
            <p:cNvSpPr/>
            <p:nvPr/>
          </p:nvSpPr>
          <p:spPr bwMode="auto">
            <a:xfrm>
              <a:off x="2003643" y="2094773"/>
              <a:ext cx="274317" cy="274317"/>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81" name="Oval 280"/>
            <p:cNvSpPr/>
            <p:nvPr/>
          </p:nvSpPr>
          <p:spPr bwMode="auto">
            <a:xfrm>
              <a:off x="2410328" y="3322323"/>
              <a:ext cx="274317" cy="274317"/>
            </a:xfrm>
            <a:prstGeom prst="ellipse">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82" name="Oval 281"/>
            <p:cNvSpPr/>
            <p:nvPr/>
          </p:nvSpPr>
          <p:spPr bwMode="auto">
            <a:xfrm>
              <a:off x="1739805" y="3577641"/>
              <a:ext cx="274317" cy="274317"/>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83" name="Oval 282"/>
            <p:cNvSpPr/>
            <p:nvPr/>
          </p:nvSpPr>
          <p:spPr bwMode="auto">
            <a:xfrm>
              <a:off x="2194921" y="3664676"/>
              <a:ext cx="274317" cy="274317"/>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84" name="Oval 283"/>
            <p:cNvSpPr/>
            <p:nvPr/>
          </p:nvSpPr>
          <p:spPr bwMode="auto">
            <a:xfrm>
              <a:off x="1328329" y="3390359"/>
              <a:ext cx="274317" cy="274317"/>
            </a:xfrm>
            <a:prstGeom prst="ellipse">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85" name="Oval 284"/>
            <p:cNvSpPr/>
            <p:nvPr/>
          </p:nvSpPr>
          <p:spPr bwMode="auto">
            <a:xfrm>
              <a:off x="2566431" y="2979970"/>
              <a:ext cx="274317" cy="274317"/>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86" name="Oval 285"/>
            <p:cNvSpPr/>
            <p:nvPr/>
          </p:nvSpPr>
          <p:spPr bwMode="auto">
            <a:xfrm>
              <a:off x="2547486" y="2552933"/>
              <a:ext cx="274317" cy="274317"/>
            </a:xfrm>
            <a:prstGeom prst="ellipse">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87" name="Oval 286"/>
            <p:cNvSpPr/>
            <p:nvPr/>
          </p:nvSpPr>
          <p:spPr bwMode="auto">
            <a:xfrm>
              <a:off x="1280529" y="2599321"/>
              <a:ext cx="274317" cy="274317"/>
            </a:xfrm>
            <a:prstGeom prst="ellipse">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grpSp>
      <p:sp>
        <p:nvSpPr>
          <p:cNvPr id="288" name="TextBox 287"/>
          <p:cNvSpPr txBox="1"/>
          <p:nvPr/>
        </p:nvSpPr>
        <p:spPr>
          <a:xfrm>
            <a:off x="4648336" y="4349677"/>
            <a:ext cx="362084" cy="621968"/>
          </a:xfrm>
          <a:prstGeom prst="rect">
            <a:avLst/>
          </a:prstGeom>
          <a:noFill/>
        </p:spPr>
        <p:txBody>
          <a:bodyPr wrap="none" lIns="179259" tIns="143407" rIns="179259" bIns="143407" rtlCol="0">
            <a:spAutoFit/>
          </a:bodyPr>
          <a:lstStyle/>
          <a:p>
            <a:pPr>
              <a:lnSpc>
                <a:spcPct val="90000"/>
              </a:lnSpc>
              <a:spcAft>
                <a:spcPts val="588"/>
              </a:spcAft>
            </a:pPr>
            <a:endParaRPr lang="en-US" sz="2353" err="1">
              <a:gradFill>
                <a:gsLst>
                  <a:gs pos="2917">
                    <a:schemeClr val="tx1"/>
                  </a:gs>
                  <a:gs pos="30000">
                    <a:schemeClr val="tx1"/>
                  </a:gs>
                </a:gsLst>
                <a:lin ang="5400000" scaled="0"/>
              </a:gradFill>
            </a:endParaRPr>
          </a:p>
        </p:txBody>
      </p:sp>
      <p:grpSp>
        <p:nvGrpSpPr>
          <p:cNvPr id="291" name="Group 290"/>
          <p:cNvGrpSpPr/>
          <p:nvPr/>
        </p:nvGrpSpPr>
        <p:grpSpPr>
          <a:xfrm>
            <a:off x="7958829" y="4535614"/>
            <a:ext cx="1058494" cy="1359947"/>
            <a:chOff x="8118689" y="4626225"/>
            <a:chExt cx="1079872" cy="1387414"/>
          </a:xfrm>
          <a:solidFill>
            <a:srgbClr val="FF0000"/>
          </a:solidFill>
        </p:grpSpPr>
        <p:grpSp>
          <p:nvGrpSpPr>
            <p:cNvPr id="292" name="Group 291"/>
            <p:cNvGrpSpPr/>
            <p:nvPr/>
          </p:nvGrpSpPr>
          <p:grpSpPr>
            <a:xfrm>
              <a:off x="8118689" y="4626225"/>
              <a:ext cx="1079872" cy="1387414"/>
              <a:chOff x="7828177" y="4300716"/>
              <a:chExt cx="1079872" cy="1387414"/>
            </a:xfrm>
            <a:grpFill/>
          </p:grpSpPr>
          <p:sp>
            <p:nvSpPr>
              <p:cNvPr id="294" name="Oval 293"/>
              <p:cNvSpPr/>
              <p:nvPr/>
            </p:nvSpPr>
            <p:spPr bwMode="auto">
              <a:xfrm rot="16200000">
                <a:off x="8585253" y="4948757"/>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95" name="Oval 294"/>
              <p:cNvSpPr/>
              <p:nvPr/>
            </p:nvSpPr>
            <p:spPr bwMode="auto">
              <a:xfrm rot="16200000">
                <a:off x="8633732" y="4427653"/>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96" name="Oval 295"/>
              <p:cNvSpPr/>
              <p:nvPr/>
            </p:nvSpPr>
            <p:spPr bwMode="auto">
              <a:xfrm rot="16200000">
                <a:off x="8201986" y="5413813"/>
                <a:ext cx="274317" cy="274317"/>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97" name="Oval 296"/>
              <p:cNvSpPr/>
              <p:nvPr/>
            </p:nvSpPr>
            <p:spPr bwMode="auto">
              <a:xfrm rot="16200000">
                <a:off x="7955578" y="4300716"/>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98" name="Oval 297"/>
              <p:cNvSpPr/>
              <p:nvPr/>
            </p:nvSpPr>
            <p:spPr bwMode="auto">
              <a:xfrm rot="16200000">
                <a:off x="8193156" y="5000112"/>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99" name="Oval 298"/>
              <p:cNvSpPr/>
              <p:nvPr/>
            </p:nvSpPr>
            <p:spPr bwMode="auto">
              <a:xfrm rot="16200000">
                <a:off x="8286305" y="4581776"/>
                <a:ext cx="274317" cy="274317"/>
              </a:xfrm>
              <a:prstGeom prst="ellipse">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300" name="Oval 299"/>
              <p:cNvSpPr/>
              <p:nvPr/>
            </p:nvSpPr>
            <p:spPr bwMode="auto">
              <a:xfrm rot="16200000">
                <a:off x="7843093" y="5153503"/>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301" name="Oval 300"/>
              <p:cNvSpPr/>
              <p:nvPr/>
            </p:nvSpPr>
            <p:spPr bwMode="auto">
              <a:xfrm rot="16200000">
                <a:off x="7828177" y="4666927"/>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grpSp>
        <p:sp>
          <p:nvSpPr>
            <p:cNvPr id="293" name="Oval 292"/>
            <p:cNvSpPr/>
            <p:nvPr/>
          </p:nvSpPr>
          <p:spPr bwMode="auto">
            <a:xfrm rot="16200000">
              <a:off x="8886163" y="5634641"/>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302" name="Group 301"/>
          <p:cNvGrpSpPr/>
          <p:nvPr/>
        </p:nvGrpSpPr>
        <p:grpSpPr>
          <a:xfrm>
            <a:off x="5662283" y="4447417"/>
            <a:ext cx="1170392" cy="1424023"/>
            <a:chOff x="5775760" y="4536247"/>
            <a:chExt cx="1194030" cy="1452784"/>
          </a:xfrm>
          <a:solidFill>
            <a:schemeClr val="accent1"/>
          </a:solidFill>
        </p:grpSpPr>
        <p:sp>
          <p:nvSpPr>
            <p:cNvPr id="303" name="Oval 302"/>
            <p:cNvSpPr/>
            <p:nvPr/>
          </p:nvSpPr>
          <p:spPr bwMode="auto">
            <a:xfrm rot="16200000">
              <a:off x="6246125" y="5307683"/>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304" name="Oval 303"/>
            <p:cNvSpPr/>
            <p:nvPr/>
          </p:nvSpPr>
          <p:spPr bwMode="auto">
            <a:xfrm rot="16200000">
              <a:off x="5873307" y="5678471"/>
              <a:ext cx="274317" cy="274317"/>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305" name="Oval 304"/>
            <p:cNvSpPr/>
            <p:nvPr/>
          </p:nvSpPr>
          <p:spPr bwMode="auto">
            <a:xfrm rot="16200000">
              <a:off x="6490406" y="5002176"/>
              <a:ext cx="274317" cy="274317"/>
            </a:xfrm>
            <a:prstGeom prst="ellipse">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306" name="Oval 305"/>
            <p:cNvSpPr/>
            <p:nvPr/>
          </p:nvSpPr>
          <p:spPr bwMode="auto">
            <a:xfrm rot="16200000">
              <a:off x="6695473" y="5330156"/>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307" name="Oval 306"/>
            <p:cNvSpPr/>
            <p:nvPr/>
          </p:nvSpPr>
          <p:spPr bwMode="auto">
            <a:xfrm rot="16200000">
              <a:off x="6577401" y="4629242"/>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308" name="Oval 307"/>
            <p:cNvSpPr/>
            <p:nvPr/>
          </p:nvSpPr>
          <p:spPr bwMode="auto">
            <a:xfrm rot="16200000">
              <a:off x="5775760" y="5266995"/>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309" name="Oval 308"/>
            <p:cNvSpPr/>
            <p:nvPr/>
          </p:nvSpPr>
          <p:spPr bwMode="auto">
            <a:xfrm rot="16200000">
              <a:off x="6343754" y="5714714"/>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310" name="Oval 309"/>
            <p:cNvSpPr/>
            <p:nvPr/>
          </p:nvSpPr>
          <p:spPr bwMode="auto">
            <a:xfrm rot="16200000">
              <a:off x="6067288" y="4953584"/>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311" name="Oval 310"/>
            <p:cNvSpPr/>
            <p:nvPr/>
          </p:nvSpPr>
          <p:spPr bwMode="auto">
            <a:xfrm rot="16200000">
              <a:off x="6101905" y="4536247"/>
              <a:ext cx="274317" cy="27431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7149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9"/>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7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9" presetClass="exit" presetSubtype="0" fill="hold" nodeType="clickEffect">
                                  <p:stCondLst>
                                    <p:cond delay="0"/>
                                  </p:stCondLst>
                                  <p:childTnLst>
                                    <p:animEffect transition="out" filter="dissolve">
                                      <p:cBhvr>
                                        <p:cTn id="34" dur="500"/>
                                        <p:tgtEl>
                                          <p:spTgt spid="170"/>
                                        </p:tgtEl>
                                      </p:cBhvr>
                                    </p:animEffect>
                                    <p:set>
                                      <p:cBhvr>
                                        <p:cTn id="35" dur="1" fill="hold">
                                          <p:stCondLst>
                                            <p:cond delay="499"/>
                                          </p:stCondLst>
                                        </p:cTn>
                                        <p:tgtEl>
                                          <p:spTgt spid="170"/>
                                        </p:tgtEl>
                                        <p:attrNameLst>
                                          <p:attrName>style.visibility</p:attrName>
                                        </p:attrNameLst>
                                      </p:cBhvr>
                                      <p:to>
                                        <p:strVal val="hidden"/>
                                      </p:to>
                                    </p:set>
                                  </p:childTnLst>
                                </p:cTn>
                              </p:par>
                              <p:par>
                                <p:cTn id="36" presetID="9" presetClass="exit" presetSubtype="0" fill="hold" nodeType="withEffect">
                                  <p:stCondLst>
                                    <p:cond delay="0"/>
                                  </p:stCondLst>
                                  <p:childTnLst>
                                    <p:animEffect transition="out" filter="dissolve">
                                      <p:cBhvr>
                                        <p:cTn id="37" dur="500"/>
                                        <p:tgtEl>
                                          <p:spTgt spid="209"/>
                                        </p:tgtEl>
                                      </p:cBhvr>
                                    </p:animEffect>
                                    <p:set>
                                      <p:cBhvr>
                                        <p:cTn id="38" dur="1" fill="hold">
                                          <p:stCondLst>
                                            <p:cond delay="499"/>
                                          </p:stCondLst>
                                        </p:cTn>
                                        <p:tgtEl>
                                          <p:spTgt spid="209"/>
                                        </p:tgtEl>
                                        <p:attrNameLst>
                                          <p:attrName>style.visibility</p:attrName>
                                        </p:attrNameLst>
                                      </p:cBhvr>
                                      <p:to>
                                        <p:strVal val="hidden"/>
                                      </p:to>
                                    </p:set>
                                  </p:childTnLst>
                                </p:cTn>
                              </p:par>
                              <p:par>
                                <p:cTn id="39" presetID="9" presetClass="exit" presetSubtype="0" fill="hold" grpId="1" nodeType="withEffect">
                                  <p:stCondLst>
                                    <p:cond delay="0"/>
                                  </p:stCondLst>
                                  <p:childTnLst>
                                    <p:animEffect transition="out" filter="dissolve">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9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89"/>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290"/>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69"/>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02"/>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9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312"/>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2"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dissolve">
                                      <p:cBhvr>
                                        <p:cTn id="72" dur="500"/>
                                        <p:tgtEl>
                                          <p:spTgt spid="6"/>
                                        </p:tgtEl>
                                      </p:cBhvr>
                                    </p:animEffect>
                                  </p:childTnLst>
                                </p:cTn>
                              </p:par>
                              <p:par>
                                <p:cTn id="73" presetID="9" presetClass="entr" presetSubtype="0" fill="hold" nodeType="withEffect">
                                  <p:stCondLst>
                                    <p:cond delay="0"/>
                                  </p:stCondLst>
                                  <p:childTnLst>
                                    <p:set>
                                      <p:cBhvr>
                                        <p:cTn id="74" dur="1" fill="hold">
                                          <p:stCondLst>
                                            <p:cond delay="0"/>
                                          </p:stCondLst>
                                        </p:cTn>
                                        <p:tgtEl>
                                          <p:spTgt spid="170"/>
                                        </p:tgtEl>
                                        <p:attrNameLst>
                                          <p:attrName>style.visibility</p:attrName>
                                        </p:attrNameLst>
                                      </p:cBhvr>
                                      <p:to>
                                        <p:strVal val="visible"/>
                                      </p:to>
                                    </p:set>
                                    <p:animEffect transition="in" filter="dissolve">
                                      <p:cBhvr>
                                        <p:cTn id="75" dur="500"/>
                                        <p:tgtEl>
                                          <p:spTgt spid="170"/>
                                        </p:tgtEl>
                                      </p:cBhvr>
                                    </p:animEffect>
                                  </p:childTnLst>
                                </p:cTn>
                              </p:par>
                              <p:par>
                                <p:cTn id="76" presetID="9" presetClass="entr" presetSubtype="0" fill="hold" nodeType="withEffect">
                                  <p:stCondLst>
                                    <p:cond delay="0"/>
                                  </p:stCondLst>
                                  <p:childTnLst>
                                    <p:set>
                                      <p:cBhvr>
                                        <p:cTn id="77" dur="1" fill="hold">
                                          <p:stCondLst>
                                            <p:cond delay="0"/>
                                          </p:stCondLst>
                                        </p:cTn>
                                        <p:tgtEl>
                                          <p:spTgt spid="209"/>
                                        </p:tgtEl>
                                        <p:attrNameLst>
                                          <p:attrName>style.visibility</p:attrName>
                                        </p:attrNameLst>
                                      </p:cBhvr>
                                      <p:to>
                                        <p:strVal val="visible"/>
                                      </p:to>
                                    </p:set>
                                    <p:animEffect transition="in" filter="dissolve">
                                      <p:cBhvr>
                                        <p:cTn id="78"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6" grpId="1" animBg="1"/>
      <p:bldP spid="6" grpId="2" animBg="1"/>
      <p:bldP spid="12" grpId="0" animBg="1"/>
      <p:bldP spid="15" grpId="0" animBg="1"/>
      <p:bldP spid="15" grpId="1"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4221501" y="3671772"/>
            <a:ext cx="2804607" cy="1009383"/>
          </a:xfrm>
          <a:prstGeom prst="rect">
            <a:avLst/>
          </a:prstGeom>
          <a:noFill/>
        </p:spPr>
        <p:txBody>
          <a:bodyPr wrap="square" lIns="179183" tIns="143346" rIns="179183" bIns="143346" rtlCol="0">
            <a:spAutoFit/>
          </a:bodyPr>
          <a:lstStyle/>
          <a:p>
            <a:pPr algn="ctr" defTabSz="913334">
              <a:lnSpc>
                <a:spcPct val="90000"/>
              </a:lnSpc>
              <a:defRPr/>
            </a:pPr>
            <a:r>
              <a:rPr lang="en-US" sz="2745" kern="0"/>
              <a:t>Is it weird? </a:t>
            </a:r>
          </a:p>
          <a:p>
            <a:pPr algn="ctr" defTabSz="913334">
              <a:lnSpc>
                <a:spcPct val="90000"/>
              </a:lnSpc>
              <a:defRPr/>
            </a:pPr>
            <a:r>
              <a:rPr lang="en-US" sz="2353" i="1" kern="0">
                <a:solidFill>
                  <a:srgbClr val="7030A0"/>
                </a:solidFill>
              </a:rPr>
              <a:t>(Anomaly)</a:t>
            </a:r>
            <a:endParaRPr lang="en-US" sz="2745" i="1" kern="0">
              <a:solidFill>
                <a:srgbClr val="7030A0"/>
              </a:solidFill>
            </a:endParaRPr>
          </a:p>
        </p:txBody>
      </p:sp>
      <p:sp>
        <p:nvSpPr>
          <p:cNvPr id="21" name="TextBox 20"/>
          <p:cNvSpPr txBox="1"/>
          <p:nvPr/>
        </p:nvSpPr>
        <p:spPr>
          <a:xfrm>
            <a:off x="6731385" y="658436"/>
            <a:ext cx="2804607" cy="1341640"/>
          </a:xfrm>
          <a:prstGeom prst="rect">
            <a:avLst/>
          </a:prstGeom>
          <a:noFill/>
        </p:spPr>
        <p:txBody>
          <a:bodyPr wrap="square" lIns="179183" tIns="143346" rIns="179183" bIns="143346" rtlCol="0">
            <a:spAutoFit/>
          </a:bodyPr>
          <a:lstStyle/>
          <a:p>
            <a:pPr algn="ctr" defTabSz="913334">
              <a:lnSpc>
                <a:spcPct val="90000"/>
              </a:lnSpc>
              <a:defRPr/>
            </a:pPr>
            <a:r>
              <a:rPr lang="en-US" sz="2745" kern="0"/>
              <a:t>What next?</a:t>
            </a:r>
          </a:p>
          <a:p>
            <a:pPr algn="ctr" defTabSz="913334">
              <a:lnSpc>
                <a:spcPct val="90000"/>
              </a:lnSpc>
              <a:defRPr/>
            </a:pPr>
            <a:r>
              <a:rPr lang="en-US" sz="2353" i="1" kern="0">
                <a:solidFill>
                  <a:srgbClr val="7030A0"/>
                </a:solidFill>
              </a:rPr>
              <a:t>(Reinforcement Learning)</a:t>
            </a:r>
            <a:endParaRPr lang="en-US" sz="2745" i="1" kern="0">
              <a:solidFill>
                <a:srgbClr val="7030A0"/>
              </a:solidFill>
            </a:endParaRPr>
          </a:p>
        </p:txBody>
      </p:sp>
      <p:sp>
        <p:nvSpPr>
          <p:cNvPr id="14" name="TextBox 13"/>
          <p:cNvSpPr txBox="1"/>
          <p:nvPr/>
        </p:nvSpPr>
        <p:spPr>
          <a:xfrm>
            <a:off x="4126888" y="295886"/>
            <a:ext cx="2804607" cy="1397174"/>
          </a:xfrm>
          <a:prstGeom prst="rect">
            <a:avLst/>
          </a:prstGeom>
          <a:noFill/>
        </p:spPr>
        <p:txBody>
          <a:bodyPr wrap="square" lIns="179183" tIns="143346" rIns="179183" bIns="143346" rtlCol="0">
            <a:spAutoFit/>
          </a:bodyPr>
          <a:lstStyle/>
          <a:p>
            <a:pPr algn="ctr" defTabSz="913334">
              <a:lnSpc>
                <a:spcPct val="90000"/>
              </a:lnSpc>
              <a:defRPr/>
            </a:pPr>
            <a:r>
              <a:rPr lang="en-US" sz="2745" kern="0"/>
              <a:t>Predict how much/many</a:t>
            </a:r>
          </a:p>
          <a:p>
            <a:pPr algn="ctr" defTabSz="913334">
              <a:lnSpc>
                <a:spcPct val="90000"/>
              </a:lnSpc>
              <a:defRPr/>
            </a:pPr>
            <a:r>
              <a:rPr lang="en-US" sz="2353" i="1" kern="0">
                <a:solidFill>
                  <a:srgbClr val="7030A0"/>
                </a:solidFill>
              </a:rPr>
              <a:t>(Regression)</a:t>
            </a:r>
          </a:p>
        </p:txBody>
      </p:sp>
      <p:sp>
        <p:nvSpPr>
          <p:cNvPr id="6" name="TextBox 5"/>
          <p:cNvSpPr txBox="1"/>
          <p:nvPr/>
        </p:nvSpPr>
        <p:spPr>
          <a:xfrm>
            <a:off x="755286" y="919394"/>
            <a:ext cx="2804607" cy="995519"/>
          </a:xfrm>
          <a:prstGeom prst="rect">
            <a:avLst/>
          </a:prstGeom>
          <a:noFill/>
        </p:spPr>
        <p:txBody>
          <a:bodyPr wrap="square" lIns="179183" tIns="143346" rIns="179183" bIns="143346" rtlCol="0">
            <a:spAutoFit/>
          </a:bodyPr>
          <a:lstStyle/>
          <a:p>
            <a:pPr algn="ctr" defTabSz="913334">
              <a:lnSpc>
                <a:spcPct val="90000"/>
              </a:lnSpc>
              <a:defRPr/>
            </a:pPr>
            <a:r>
              <a:rPr lang="en-US" sz="2745" kern="0"/>
              <a:t>Which category?</a:t>
            </a:r>
          </a:p>
          <a:p>
            <a:pPr algn="ctr" defTabSz="913334">
              <a:lnSpc>
                <a:spcPct val="90000"/>
              </a:lnSpc>
              <a:defRPr/>
            </a:pPr>
            <a:r>
              <a:rPr lang="en-US" sz="2353" i="1" kern="0">
                <a:solidFill>
                  <a:srgbClr val="7030A0"/>
                </a:solidFill>
              </a:rPr>
              <a:t>(Classification)</a:t>
            </a:r>
            <a:endParaRPr lang="en-US" sz="2745" i="1" kern="0">
              <a:solidFill>
                <a:srgbClr val="7030A0"/>
              </a:solidFill>
            </a:endParaRPr>
          </a:p>
        </p:txBody>
      </p:sp>
      <p:sp>
        <p:nvSpPr>
          <p:cNvPr id="17" name="TextBox 16"/>
          <p:cNvSpPr txBox="1"/>
          <p:nvPr/>
        </p:nvSpPr>
        <p:spPr>
          <a:xfrm>
            <a:off x="6931495" y="3895233"/>
            <a:ext cx="2788091" cy="1341640"/>
          </a:xfrm>
          <a:prstGeom prst="rect">
            <a:avLst/>
          </a:prstGeom>
          <a:noFill/>
        </p:spPr>
        <p:txBody>
          <a:bodyPr wrap="square" lIns="179183" tIns="143346" rIns="179183" bIns="143346" rtlCol="0">
            <a:spAutoFit/>
          </a:bodyPr>
          <a:lstStyle/>
          <a:p>
            <a:pPr algn="ctr" defTabSz="913334">
              <a:lnSpc>
                <a:spcPct val="90000"/>
              </a:lnSpc>
              <a:defRPr/>
            </a:pPr>
            <a:r>
              <a:rPr lang="en-US" sz="2745" kern="0"/>
              <a:t>Data structure</a:t>
            </a:r>
          </a:p>
          <a:p>
            <a:pPr algn="ctr" defTabSz="913334">
              <a:lnSpc>
                <a:spcPct val="90000"/>
              </a:lnSpc>
              <a:defRPr/>
            </a:pPr>
            <a:r>
              <a:rPr lang="en-US" sz="2353" i="1" kern="0">
                <a:solidFill>
                  <a:srgbClr val="7030A0"/>
                </a:solidFill>
              </a:rPr>
              <a:t>(Clustering,</a:t>
            </a:r>
          </a:p>
          <a:p>
            <a:pPr algn="ctr" defTabSz="913334">
              <a:lnSpc>
                <a:spcPct val="90000"/>
              </a:lnSpc>
              <a:defRPr/>
            </a:pPr>
            <a:r>
              <a:rPr lang="en-US" sz="2353" i="1" kern="0">
                <a:solidFill>
                  <a:srgbClr val="7030A0"/>
                </a:solidFill>
              </a:rPr>
              <a:t>Recommender)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8943" y="4544363"/>
            <a:ext cx="2992604" cy="219247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244" y="2249017"/>
            <a:ext cx="3750687" cy="3101064"/>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7425" y="3671772"/>
            <a:ext cx="3684943" cy="2842006"/>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06236" y="1159868"/>
            <a:ext cx="2645910" cy="2178295"/>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26350" y="974400"/>
            <a:ext cx="3353069" cy="2621323"/>
          </a:xfrm>
          <a:prstGeom prst="rect">
            <a:avLst/>
          </a:prstGeom>
        </p:spPr>
      </p:pic>
      <p:sp>
        <p:nvSpPr>
          <p:cNvPr id="26" name="TextBox 25"/>
          <p:cNvSpPr txBox="1"/>
          <p:nvPr/>
        </p:nvSpPr>
        <p:spPr>
          <a:xfrm>
            <a:off x="282243" y="6312391"/>
            <a:ext cx="3651509" cy="529104"/>
          </a:xfrm>
          <a:prstGeom prst="rect">
            <a:avLst/>
          </a:prstGeom>
          <a:noFill/>
        </p:spPr>
        <p:txBody>
          <a:bodyPr wrap="none" lIns="179259" tIns="143407" rIns="179259" bIns="143407" rtlCol="0">
            <a:spAutoFit/>
          </a:bodyPr>
          <a:lstStyle/>
          <a:p>
            <a:pPr>
              <a:lnSpc>
                <a:spcPct val="90000"/>
              </a:lnSpc>
              <a:spcAft>
                <a:spcPts val="588"/>
              </a:spcAft>
            </a:pPr>
            <a:r>
              <a:rPr lang="en-US" sz="1729">
                <a:gradFill>
                  <a:gsLst>
                    <a:gs pos="2917">
                      <a:schemeClr val="tx1"/>
                    </a:gs>
                    <a:gs pos="30000">
                      <a:schemeClr val="tx1"/>
                    </a:gs>
                  </a:gsLst>
                  <a:lin ang="5400000" scaled="0"/>
                </a:gradFill>
                <a:latin typeface="+mj-lt"/>
              </a:rPr>
              <a:t>5 questions courtesy Brandon Rohrer</a:t>
            </a:r>
          </a:p>
        </p:txBody>
      </p:sp>
    </p:spTree>
    <p:extLst>
      <p:ext uri="{BB962C8B-B14F-4D97-AF65-F5344CB8AC3E}">
        <p14:creationId xmlns:p14="http://schemas.microsoft.com/office/powerpoint/2010/main" val="113387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14" grpId="0"/>
      <p:bldP spid="6" grpId="0"/>
      <p:bldP spid="17"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929186-9730-4B55-A7BF-63AD4758622A}"/>
              </a:ext>
            </a:extLst>
          </p:cNvPr>
          <p:cNvSpPr>
            <a:spLocks noGrp="1"/>
          </p:cNvSpPr>
          <p:nvPr>
            <p:ph type="title"/>
          </p:nvPr>
        </p:nvSpPr>
        <p:spPr>
          <a:xfrm>
            <a:off x="194537" y="2931152"/>
            <a:ext cx="11563377" cy="995697"/>
          </a:xfrm>
        </p:spPr>
        <p:txBody>
          <a:bodyPr/>
          <a:lstStyle/>
          <a:p>
            <a:r>
              <a:rPr lang="en-US" sz="5882"/>
              <a:t>It’s all enabled by machine learning…</a:t>
            </a:r>
          </a:p>
        </p:txBody>
      </p:sp>
    </p:spTree>
    <p:extLst>
      <p:ext uri="{BB962C8B-B14F-4D97-AF65-F5344CB8AC3E}">
        <p14:creationId xmlns:p14="http://schemas.microsoft.com/office/powerpoint/2010/main" val="384519438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A9621-7AE8-4D12-9315-1F467C22C803}"/>
              </a:ext>
            </a:extLst>
          </p:cNvPr>
          <p:cNvSpPr>
            <a:spLocks noGrp="1"/>
          </p:cNvSpPr>
          <p:nvPr>
            <p:ph type="title"/>
          </p:nvPr>
        </p:nvSpPr>
        <p:spPr>
          <a:xfrm>
            <a:off x="358570" y="358621"/>
            <a:ext cx="5378549" cy="1524138"/>
          </a:xfrm>
        </p:spPr>
        <p:txBody>
          <a:bodyPr wrap="square" anchor="t">
            <a:normAutofit/>
          </a:bodyPr>
          <a:lstStyle/>
          <a:p>
            <a:r>
              <a:rPr lang="en-US"/>
              <a:t>What’s the difference?</a:t>
            </a:r>
          </a:p>
        </p:txBody>
      </p:sp>
      <p:pic>
        <p:nvPicPr>
          <p:cNvPr id="4" name="Picture 4">
            <a:extLst>
              <a:ext uri="{FF2B5EF4-FFF2-40B4-BE49-F238E27FC236}">
                <a16:creationId xmlns:a16="http://schemas.microsoft.com/office/drawing/2014/main" id="{948AB394-6A6C-4FB4-9EF2-1725F1DD4D2F}"/>
              </a:ext>
            </a:extLst>
          </p:cNvPr>
          <p:cNvPicPr>
            <a:picLocks noChangeAspect="1"/>
          </p:cNvPicPr>
          <p:nvPr/>
        </p:nvPicPr>
        <p:blipFill>
          <a:blip r:embed="rId3"/>
          <a:stretch>
            <a:fillRect/>
          </a:stretch>
        </p:blipFill>
        <p:spPr>
          <a:xfrm>
            <a:off x="6095689" y="1745377"/>
            <a:ext cx="6095689" cy="3367868"/>
          </a:xfrm>
          <a:prstGeom prst="rect">
            <a:avLst/>
          </a:prstGeom>
          <a:noFill/>
        </p:spPr>
      </p:pic>
      <p:sp>
        <p:nvSpPr>
          <p:cNvPr id="3" name="Text Placeholder 2">
            <a:extLst>
              <a:ext uri="{FF2B5EF4-FFF2-40B4-BE49-F238E27FC236}">
                <a16:creationId xmlns:a16="http://schemas.microsoft.com/office/drawing/2014/main" id="{96B48D12-CDA1-4E4B-AFAF-6C850B07B750}"/>
              </a:ext>
            </a:extLst>
          </p:cNvPr>
          <p:cNvSpPr>
            <a:spLocks noGrp="1"/>
          </p:cNvSpPr>
          <p:nvPr>
            <p:ph type="body" sz="quarter" idx="11"/>
          </p:nvPr>
        </p:nvSpPr>
        <p:spPr>
          <a:xfrm>
            <a:off x="358569" y="2062070"/>
            <a:ext cx="5378450" cy="3424237"/>
          </a:xfrm>
        </p:spPr>
        <p:txBody>
          <a:bodyPr vert="horz" wrap="square" lIns="91440" tIns="91440" rIns="91440" bIns="91440" rtlCol="0" anchor="t">
            <a:normAutofit/>
          </a:bodyPr>
          <a:lstStyle/>
          <a:p>
            <a:pPr marL="0" indent="0">
              <a:buNone/>
            </a:pPr>
            <a:endParaRPr lang="en-US" sz="1950">
              <a:cs typeface="Segoe UI"/>
            </a:endParaRPr>
          </a:p>
          <a:p>
            <a:pPr marL="447675" lvl="1" indent="-223520"/>
            <a:r>
              <a:rPr lang="en-US" sz="1950"/>
              <a:t>The overall field of AI includes ML, the use of neural networks and deep learning.</a:t>
            </a:r>
            <a:endParaRPr lang="en-US" sz="1950">
              <a:cs typeface="Segoe UI"/>
            </a:endParaRPr>
          </a:p>
          <a:p>
            <a:pPr marL="447675" lvl="1" indent="-223520"/>
            <a:r>
              <a:rPr lang="en-US" sz="1950">
                <a:cs typeface="Segoe UI"/>
              </a:rPr>
              <a:t>Machine Learning is a subset of AI, and it often involves creating models either built from scratch or built using pre-trained models</a:t>
            </a:r>
          </a:p>
          <a:p>
            <a:pPr marL="447675" lvl="1" indent="-223520"/>
            <a:r>
              <a:rPr lang="en-US" sz="1950">
                <a:cs typeface="Segoe UI"/>
              </a:rPr>
              <a:t>These fields encompass both computer science and mathematics in varying degrees</a:t>
            </a:r>
          </a:p>
          <a:p>
            <a:pPr marL="447675" lvl="1" indent="-223520"/>
            <a:endParaRPr lang="en-US" sz="1950">
              <a:cs typeface="Segoe UI"/>
            </a:endParaRPr>
          </a:p>
          <a:p>
            <a:pPr marL="447675" lvl="1" indent="-223520"/>
            <a:endParaRPr lang="en-US">
              <a:cs typeface="Segoe UI"/>
            </a:endParaRPr>
          </a:p>
          <a:p>
            <a:pPr marL="223520" indent="-223520"/>
            <a:endParaRPr lang="en-US" sz="1950">
              <a:cs typeface="Segoe UI"/>
            </a:endParaRPr>
          </a:p>
        </p:txBody>
      </p:sp>
    </p:spTree>
    <p:extLst>
      <p:ext uri="{BB962C8B-B14F-4D97-AF65-F5344CB8AC3E}">
        <p14:creationId xmlns:p14="http://schemas.microsoft.com/office/powerpoint/2010/main" val="160804141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A8C165-E718-461D-A5E0-A7464013F247}"/>
              </a:ext>
            </a:extLst>
          </p:cNvPr>
          <p:cNvSpPr txBox="1"/>
          <p:nvPr/>
        </p:nvSpPr>
        <p:spPr>
          <a:xfrm>
            <a:off x="3375014" y="196381"/>
            <a:ext cx="4327451" cy="995519"/>
          </a:xfrm>
          <a:prstGeom prst="rect">
            <a:avLst/>
          </a:prstGeom>
          <a:noFill/>
        </p:spPr>
        <p:txBody>
          <a:bodyPr wrap="square" lIns="179183" tIns="143346" rIns="179183" bIns="143346" rtlCol="0">
            <a:spAutoFit/>
          </a:bodyPr>
          <a:lstStyle/>
          <a:p>
            <a:pPr algn="ctr" defTabSz="913334">
              <a:lnSpc>
                <a:spcPct val="90000"/>
              </a:lnSpc>
              <a:defRPr/>
            </a:pPr>
            <a:r>
              <a:rPr lang="en-US" sz="2745" kern="0"/>
              <a:t>Which category?</a:t>
            </a:r>
          </a:p>
          <a:p>
            <a:pPr algn="ctr" defTabSz="913334">
              <a:lnSpc>
                <a:spcPct val="90000"/>
              </a:lnSpc>
              <a:defRPr/>
            </a:pPr>
            <a:r>
              <a:rPr lang="en-US" sz="2353" i="1" kern="0">
                <a:solidFill>
                  <a:srgbClr val="7030A0"/>
                </a:solidFill>
              </a:rPr>
              <a:t>(Classification)</a:t>
            </a:r>
            <a:endParaRPr lang="en-US" sz="2745" i="1" kern="0">
              <a:solidFill>
                <a:srgbClr val="7030A0"/>
              </a:solidFill>
            </a:endParaRPr>
          </a:p>
        </p:txBody>
      </p:sp>
      <p:pic>
        <p:nvPicPr>
          <p:cNvPr id="5" name="Picture 4">
            <a:extLst>
              <a:ext uri="{FF2B5EF4-FFF2-40B4-BE49-F238E27FC236}">
                <a16:creationId xmlns:a16="http://schemas.microsoft.com/office/drawing/2014/main" id="{52D6E31F-7060-4049-B49D-BF00778E18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0213" y="1857203"/>
            <a:ext cx="4640633" cy="3836870"/>
          </a:xfrm>
          <a:prstGeom prst="rect">
            <a:avLst/>
          </a:prstGeom>
        </p:spPr>
      </p:pic>
    </p:spTree>
    <p:extLst>
      <p:ext uri="{BB962C8B-B14F-4D97-AF65-F5344CB8AC3E}">
        <p14:creationId xmlns:p14="http://schemas.microsoft.com/office/powerpoint/2010/main" val="13386187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THEMEID" val="1"/>
</p:tagLst>
</file>

<file path=ppt/tags/tag10.xml><?xml version="1.0" encoding="utf-8"?>
<p:tagLst xmlns:a="http://schemas.openxmlformats.org/drawingml/2006/main" xmlns:r="http://schemas.openxmlformats.org/officeDocument/2006/relationships" xmlns:p="http://schemas.openxmlformats.org/presentationml/2006/main">
  <p:tag name="THEMEID" val="10"/>
</p:tagLst>
</file>

<file path=ppt/tags/tag11.xml><?xml version="1.0" encoding="utf-8"?>
<p:tagLst xmlns:a="http://schemas.openxmlformats.org/drawingml/2006/main" xmlns:r="http://schemas.openxmlformats.org/officeDocument/2006/relationships" xmlns:p="http://schemas.openxmlformats.org/presentationml/2006/main">
  <p:tag name="THEMEID" val="11"/>
</p:tagLst>
</file>

<file path=ppt/tags/tag12.xml><?xml version="1.0" encoding="utf-8"?>
<p:tagLst xmlns:a="http://schemas.openxmlformats.org/drawingml/2006/main" xmlns:r="http://schemas.openxmlformats.org/officeDocument/2006/relationships" xmlns:p="http://schemas.openxmlformats.org/presentationml/2006/main">
  <p:tag name="THEMEID" val="12"/>
</p:tagLst>
</file>

<file path=ppt/tags/tag13.xml><?xml version="1.0" encoding="utf-8"?>
<p:tagLst xmlns:a="http://schemas.openxmlformats.org/drawingml/2006/main" xmlns:r="http://schemas.openxmlformats.org/officeDocument/2006/relationships" xmlns:p="http://schemas.openxmlformats.org/presentationml/2006/main">
  <p:tag name="THEMEIDCC" val="1"/>
</p:tagLst>
</file>

<file path=ppt/tags/tag14.xml><?xml version="1.0" encoding="utf-8"?>
<p:tagLst xmlns:a="http://schemas.openxmlformats.org/drawingml/2006/main" xmlns:r="http://schemas.openxmlformats.org/officeDocument/2006/relationships" xmlns:p="http://schemas.openxmlformats.org/presentationml/2006/main">
  <p:tag name="THEMEIDCC" val="2"/>
</p:tagLst>
</file>

<file path=ppt/tags/tag15.xml><?xml version="1.0" encoding="utf-8"?>
<p:tagLst xmlns:a="http://schemas.openxmlformats.org/drawingml/2006/main" xmlns:r="http://schemas.openxmlformats.org/officeDocument/2006/relationships" xmlns:p="http://schemas.openxmlformats.org/presentationml/2006/main">
  <p:tag name="THEMEIDCC" val="3"/>
</p:tagLst>
</file>

<file path=ppt/tags/tag16.xml><?xml version="1.0" encoding="utf-8"?>
<p:tagLst xmlns:a="http://schemas.openxmlformats.org/drawingml/2006/main" xmlns:r="http://schemas.openxmlformats.org/officeDocument/2006/relationships" xmlns:p="http://schemas.openxmlformats.org/presentationml/2006/main">
  <p:tag name="THEMEIDCC" val="4"/>
</p:tagLst>
</file>

<file path=ppt/tags/tag17.xml><?xml version="1.0" encoding="utf-8"?>
<p:tagLst xmlns:a="http://schemas.openxmlformats.org/drawingml/2006/main" xmlns:r="http://schemas.openxmlformats.org/officeDocument/2006/relationships" xmlns:p="http://schemas.openxmlformats.org/presentationml/2006/main">
  <p:tag name="THEMEIDCC" val="5"/>
</p:tagLst>
</file>

<file path=ppt/tags/tag18.xml><?xml version="1.0" encoding="utf-8"?>
<p:tagLst xmlns:a="http://schemas.openxmlformats.org/drawingml/2006/main" xmlns:r="http://schemas.openxmlformats.org/officeDocument/2006/relationships" xmlns:p="http://schemas.openxmlformats.org/presentationml/2006/main">
  <p:tag name="THEMEIDCC" val="6"/>
</p:tagLst>
</file>

<file path=ppt/tags/tag19.xml><?xml version="1.0" encoding="utf-8"?>
<p:tagLst xmlns:a="http://schemas.openxmlformats.org/drawingml/2006/main" xmlns:r="http://schemas.openxmlformats.org/officeDocument/2006/relationships" xmlns:p="http://schemas.openxmlformats.org/presentationml/2006/main">
  <p:tag name="THEMEIDCC" val="7"/>
</p:tagLst>
</file>

<file path=ppt/tags/tag2.xml><?xml version="1.0" encoding="utf-8"?>
<p:tagLst xmlns:a="http://schemas.openxmlformats.org/drawingml/2006/main" xmlns:r="http://schemas.openxmlformats.org/officeDocument/2006/relationships" xmlns:p="http://schemas.openxmlformats.org/presentationml/2006/main">
  <p:tag name="THEMEID" val="2"/>
</p:tagLst>
</file>

<file path=ppt/tags/tag20.xml><?xml version="1.0" encoding="utf-8"?>
<p:tagLst xmlns:a="http://schemas.openxmlformats.org/drawingml/2006/main" xmlns:r="http://schemas.openxmlformats.org/officeDocument/2006/relationships" xmlns:p="http://schemas.openxmlformats.org/presentationml/2006/main">
  <p:tag name="THEMEIDCC" val="8"/>
</p:tagLst>
</file>

<file path=ppt/tags/tag21.xml><?xml version="1.0" encoding="utf-8"?>
<p:tagLst xmlns:a="http://schemas.openxmlformats.org/drawingml/2006/main" xmlns:r="http://schemas.openxmlformats.org/officeDocument/2006/relationships" xmlns:p="http://schemas.openxmlformats.org/presentationml/2006/main">
  <p:tag name="THEMEIDCC" val="9"/>
</p:tagLst>
</file>

<file path=ppt/tags/tag22.xml><?xml version="1.0" encoding="utf-8"?>
<p:tagLst xmlns:a="http://schemas.openxmlformats.org/drawingml/2006/main" xmlns:r="http://schemas.openxmlformats.org/officeDocument/2006/relationships" xmlns:p="http://schemas.openxmlformats.org/presentationml/2006/main">
  <p:tag name="THEMEIDCC" val="10"/>
</p:tagLst>
</file>

<file path=ppt/tags/tag23.xml><?xml version="1.0" encoding="utf-8"?>
<p:tagLst xmlns:a="http://schemas.openxmlformats.org/drawingml/2006/main" xmlns:r="http://schemas.openxmlformats.org/officeDocument/2006/relationships" xmlns:p="http://schemas.openxmlformats.org/presentationml/2006/main">
  <p:tag name="THEMEIDCC" val="11"/>
</p:tagLst>
</file>

<file path=ppt/tags/tag24.xml><?xml version="1.0" encoding="utf-8"?>
<p:tagLst xmlns:a="http://schemas.openxmlformats.org/drawingml/2006/main" xmlns:r="http://schemas.openxmlformats.org/officeDocument/2006/relationships" xmlns:p="http://schemas.openxmlformats.org/presentationml/2006/main">
  <p:tag name="THEMEIDCC" val="12"/>
</p:tagLst>
</file>

<file path=ppt/tags/tag25.xml><?xml version="1.0" encoding="utf-8"?>
<p:tagLst xmlns:a="http://schemas.openxmlformats.org/drawingml/2006/main" xmlns:r="http://schemas.openxmlformats.org/officeDocument/2006/relationships" xmlns:p="http://schemas.openxmlformats.org/presentationml/2006/main">
  <p:tag name="THEMEIDCC" val="1"/>
</p:tagLst>
</file>

<file path=ppt/tags/tag26.xml><?xml version="1.0" encoding="utf-8"?>
<p:tagLst xmlns:a="http://schemas.openxmlformats.org/drawingml/2006/main" xmlns:r="http://schemas.openxmlformats.org/officeDocument/2006/relationships" xmlns:p="http://schemas.openxmlformats.org/presentationml/2006/main">
  <p:tag name="THEMEIDCC" val="2"/>
</p:tagLst>
</file>

<file path=ppt/tags/tag27.xml><?xml version="1.0" encoding="utf-8"?>
<p:tagLst xmlns:a="http://schemas.openxmlformats.org/drawingml/2006/main" xmlns:r="http://schemas.openxmlformats.org/officeDocument/2006/relationships" xmlns:p="http://schemas.openxmlformats.org/presentationml/2006/main">
  <p:tag name="THEMEIDCC" val="3"/>
</p:tagLst>
</file>

<file path=ppt/tags/tag28.xml><?xml version="1.0" encoding="utf-8"?>
<p:tagLst xmlns:a="http://schemas.openxmlformats.org/drawingml/2006/main" xmlns:r="http://schemas.openxmlformats.org/officeDocument/2006/relationships" xmlns:p="http://schemas.openxmlformats.org/presentationml/2006/main">
  <p:tag name="THEMEIDCC" val="4"/>
</p:tagLst>
</file>

<file path=ppt/tags/tag29.xml><?xml version="1.0" encoding="utf-8"?>
<p:tagLst xmlns:a="http://schemas.openxmlformats.org/drawingml/2006/main" xmlns:r="http://schemas.openxmlformats.org/officeDocument/2006/relationships" xmlns:p="http://schemas.openxmlformats.org/presentationml/2006/main">
  <p:tag name="THEMEIDCC" val="5"/>
</p:tagLst>
</file>

<file path=ppt/tags/tag3.xml><?xml version="1.0" encoding="utf-8"?>
<p:tagLst xmlns:a="http://schemas.openxmlformats.org/drawingml/2006/main" xmlns:r="http://schemas.openxmlformats.org/officeDocument/2006/relationships" xmlns:p="http://schemas.openxmlformats.org/presentationml/2006/main">
  <p:tag name="THEMEID" val="3"/>
</p:tagLst>
</file>

<file path=ppt/tags/tag30.xml><?xml version="1.0" encoding="utf-8"?>
<p:tagLst xmlns:a="http://schemas.openxmlformats.org/drawingml/2006/main" xmlns:r="http://schemas.openxmlformats.org/officeDocument/2006/relationships" xmlns:p="http://schemas.openxmlformats.org/presentationml/2006/main">
  <p:tag name="THEMEIDCC" val="6"/>
</p:tagLst>
</file>

<file path=ppt/tags/tag31.xml><?xml version="1.0" encoding="utf-8"?>
<p:tagLst xmlns:a="http://schemas.openxmlformats.org/drawingml/2006/main" xmlns:r="http://schemas.openxmlformats.org/officeDocument/2006/relationships" xmlns:p="http://schemas.openxmlformats.org/presentationml/2006/main">
  <p:tag name="THEMEIDCC" val="8"/>
</p:tagLst>
</file>

<file path=ppt/tags/tag32.xml><?xml version="1.0" encoding="utf-8"?>
<p:tagLst xmlns:a="http://schemas.openxmlformats.org/drawingml/2006/main" xmlns:r="http://schemas.openxmlformats.org/officeDocument/2006/relationships" xmlns:p="http://schemas.openxmlformats.org/presentationml/2006/main">
  <p:tag name="THEMEIDCC" val="9"/>
</p:tagLst>
</file>

<file path=ppt/tags/tag33.xml><?xml version="1.0" encoding="utf-8"?>
<p:tagLst xmlns:a="http://schemas.openxmlformats.org/drawingml/2006/main" xmlns:r="http://schemas.openxmlformats.org/officeDocument/2006/relationships" xmlns:p="http://schemas.openxmlformats.org/presentationml/2006/main">
  <p:tag name="THEMEIDCC" val="10"/>
</p:tagLst>
</file>

<file path=ppt/tags/tag34.xml><?xml version="1.0" encoding="utf-8"?>
<p:tagLst xmlns:a="http://schemas.openxmlformats.org/drawingml/2006/main" xmlns:r="http://schemas.openxmlformats.org/officeDocument/2006/relationships" xmlns:p="http://schemas.openxmlformats.org/presentationml/2006/main">
  <p:tag name="THEMEIDCC" val="11"/>
</p:tagLst>
</file>

<file path=ppt/tags/tag35.xml><?xml version="1.0" encoding="utf-8"?>
<p:tagLst xmlns:a="http://schemas.openxmlformats.org/drawingml/2006/main" xmlns:r="http://schemas.openxmlformats.org/officeDocument/2006/relationships" xmlns:p="http://schemas.openxmlformats.org/presentationml/2006/main">
  <p:tag name="THEMEIDCC" val="11"/>
</p:tagLst>
</file>

<file path=ppt/tags/tag36.xml><?xml version="1.0" encoding="utf-8"?>
<p:tagLst xmlns:a="http://schemas.openxmlformats.org/drawingml/2006/main" xmlns:r="http://schemas.openxmlformats.org/officeDocument/2006/relationships" xmlns:p="http://schemas.openxmlformats.org/presentationml/2006/main">
  <p:tag name="THEMEIDCC" val="12"/>
</p:tagLst>
</file>

<file path=ppt/tags/tag37.xml><?xml version="1.0" encoding="utf-8"?>
<p:tagLst xmlns:a="http://schemas.openxmlformats.org/drawingml/2006/main" xmlns:r="http://schemas.openxmlformats.org/officeDocument/2006/relationships" xmlns:p="http://schemas.openxmlformats.org/presentationml/2006/main">
  <p:tag name="THEMEIDCC" val="10"/>
</p:tagLst>
</file>

<file path=ppt/tags/tag38.xml><?xml version="1.0" encoding="utf-8"?>
<p:tagLst xmlns:a="http://schemas.openxmlformats.org/drawingml/2006/main" xmlns:r="http://schemas.openxmlformats.org/officeDocument/2006/relationships" xmlns:p="http://schemas.openxmlformats.org/presentationml/2006/main">
  <p:tag name="THEMEIDCC" val="11"/>
</p:tagLst>
</file>

<file path=ppt/tags/tag39.xml><?xml version="1.0" encoding="utf-8"?>
<p:tagLst xmlns:a="http://schemas.openxmlformats.org/drawingml/2006/main" xmlns:r="http://schemas.openxmlformats.org/officeDocument/2006/relationships" xmlns:p="http://schemas.openxmlformats.org/presentationml/2006/main">
  <p:tag name="THEMEIDCC" val="11"/>
</p:tagLst>
</file>

<file path=ppt/tags/tag4.xml><?xml version="1.0" encoding="utf-8"?>
<p:tagLst xmlns:a="http://schemas.openxmlformats.org/drawingml/2006/main" xmlns:r="http://schemas.openxmlformats.org/officeDocument/2006/relationships" xmlns:p="http://schemas.openxmlformats.org/presentationml/2006/main">
  <p:tag name="THEMEID" val="4"/>
</p:tagLst>
</file>

<file path=ppt/tags/tag5.xml><?xml version="1.0" encoding="utf-8"?>
<p:tagLst xmlns:a="http://schemas.openxmlformats.org/drawingml/2006/main" xmlns:r="http://schemas.openxmlformats.org/officeDocument/2006/relationships" xmlns:p="http://schemas.openxmlformats.org/presentationml/2006/main">
  <p:tag name="THEMEID" val="5"/>
</p:tagLst>
</file>

<file path=ppt/tags/tag6.xml><?xml version="1.0" encoding="utf-8"?>
<p:tagLst xmlns:a="http://schemas.openxmlformats.org/drawingml/2006/main" xmlns:r="http://schemas.openxmlformats.org/officeDocument/2006/relationships" xmlns:p="http://schemas.openxmlformats.org/presentationml/2006/main">
  <p:tag name="THEMEID" val="6"/>
</p:tagLst>
</file>

<file path=ppt/tags/tag7.xml><?xml version="1.0" encoding="utf-8"?>
<p:tagLst xmlns:a="http://schemas.openxmlformats.org/drawingml/2006/main" xmlns:r="http://schemas.openxmlformats.org/officeDocument/2006/relationships" xmlns:p="http://schemas.openxmlformats.org/presentationml/2006/main">
  <p:tag name="THEMEID" val="7"/>
</p:tagLst>
</file>

<file path=ppt/tags/tag8.xml><?xml version="1.0" encoding="utf-8"?>
<p:tagLst xmlns:a="http://schemas.openxmlformats.org/drawingml/2006/main" xmlns:r="http://schemas.openxmlformats.org/officeDocument/2006/relationships" xmlns:p="http://schemas.openxmlformats.org/presentationml/2006/main">
  <p:tag name="THEMEID" val="8"/>
</p:tagLst>
</file>

<file path=ppt/tags/tag9.xml><?xml version="1.0" encoding="utf-8"?>
<p:tagLst xmlns:a="http://schemas.openxmlformats.org/drawingml/2006/main" xmlns:r="http://schemas.openxmlformats.org/officeDocument/2006/relationships" xmlns:p="http://schemas.openxmlformats.org/presentationml/2006/main">
  <p:tag name="THEMEID" val="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TEMPLATE">
  <a:themeElements>
    <a:clrScheme name="Custom 6">
      <a:dk1>
        <a:srgbClr val="505050"/>
      </a:dk1>
      <a:lt1>
        <a:srgbClr val="FFFFFF"/>
      </a:lt1>
      <a:dk2>
        <a:srgbClr val="107C10"/>
      </a:dk2>
      <a:lt2>
        <a:srgbClr val="D5F7F6"/>
      </a:lt2>
      <a:accent1>
        <a:srgbClr val="107C10"/>
      </a:accent1>
      <a:accent2>
        <a:srgbClr val="0377D6"/>
      </a:accent2>
      <a:accent3>
        <a:srgbClr val="00B294"/>
      </a:accent3>
      <a:accent4>
        <a:srgbClr val="A80000"/>
      </a:accent4>
      <a:accent5>
        <a:srgbClr val="D83B01"/>
      </a:accent5>
      <a:accent6>
        <a:srgbClr val="FEB900"/>
      </a:accent6>
      <a:hlink>
        <a:srgbClr val="107C10"/>
      </a:hlink>
      <a:folHlink>
        <a:srgbClr val="107C1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16-9_Consumer_GREEN_1.potx" id="{E6351070-060E-4EB7-8FC9-7F6CD9537A4B}" vid="{9FBE0A09-7139-47DB-B6B8-8BE9F30C10C8}"/>
    </a:ext>
  </a:extLst>
</a:theme>
</file>

<file path=ppt/theme/theme3.xml><?xml version="1.0" encoding="utf-8"?>
<a:theme xmlns:a="http://schemas.openxmlformats.org/drawingml/2006/main" name="1_5-50111_Build 2017_LIGHT GRAY TEMPLATE">
  <a:themeElements>
    <a:clrScheme name="Build 2017 Colors">
      <a:dk1>
        <a:srgbClr val="505050"/>
      </a:dk1>
      <a:lt1>
        <a:srgbClr val="FFFFFF"/>
      </a:lt1>
      <a:dk2>
        <a:srgbClr val="0078D7"/>
      </a:dk2>
      <a:lt2>
        <a:srgbClr val="EAEAEA"/>
      </a:lt2>
      <a:accent1>
        <a:srgbClr val="0078D7"/>
      </a:accent1>
      <a:accent2>
        <a:srgbClr val="00BCF2"/>
      </a:accent2>
      <a:accent3>
        <a:srgbClr val="505050"/>
      </a:accent3>
      <a:accent4>
        <a:srgbClr val="002050"/>
      </a:accent4>
      <a:accent5>
        <a:srgbClr val="FFB900"/>
      </a:accent5>
      <a:accent6>
        <a:srgbClr val="D2D2D2"/>
      </a:accent6>
      <a:hlink>
        <a:srgbClr val="00BCF2"/>
      </a:hlink>
      <a:folHlink>
        <a:srgbClr val="00BCF2"/>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uild2017_Template.potx" id="{5417D3E2-C3A5-48BF-8802-FB8B38AE9E9C}" vid="{3B9D3600-BA2F-499E-9B74-B0493B08579C}"/>
    </a:ext>
  </a:extLst>
</a:theme>
</file>

<file path=ppt/theme/theme4.xml><?xml version="1.0" encoding="utf-8"?>
<a:theme xmlns:a="http://schemas.openxmlformats.org/drawingml/2006/main" name="5-50111_Build 2017_LIGHT GRAY TEMPLATE">
  <a:themeElements>
    <a:clrScheme name="Custom 3">
      <a:dk1>
        <a:srgbClr val="505050"/>
      </a:dk1>
      <a:lt1>
        <a:srgbClr val="FFFFFF"/>
      </a:lt1>
      <a:dk2>
        <a:srgbClr val="0078D7"/>
      </a:dk2>
      <a:lt2>
        <a:srgbClr val="EAEAEA"/>
      </a:lt2>
      <a:accent1>
        <a:srgbClr val="0078D7"/>
      </a:accent1>
      <a:accent2>
        <a:srgbClr val="00BCF2"/>
      </a:accent2>
      <a:accent3>
        <a:srgbClr val="505050"/>
      </a:accent3>
      <a:accent4>
        <a:srgbClr val="002050"/>
      </a:accent4>
      <a:accent5>
        <a:srgbClr val="FFB900"/>
      </a:accent5>
      <a:accent6>
        <a:srgbClr val="D2D2D2"/>
      </a:accent6>
      <a:hlink>
        <a:srgbClr val="FFFFFF"/>
      </a:hlink>
      <a:folHlink>
        <a:srgbClr val="FFFFFF"/>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uild2017_Template.potx" id="{5417D3E2-C3A5-48BF-8802-FB8B38AE9E9C}" vid="{3B9D3600-BA2F-499E-9B74-B0493B08579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10.xml><?xml version="1.0" encoding="utf-8"?>
<Control xmlns="http://schemas.microsoft.com/VisualStudio/2011/storyboarding/control">
  <Id Name="a2191c86-fc50-4add-948c-129f6b5a88d8" Revision="1" Stencil="7276b9ef-3953-4dce-a89b-ed85f20b8b93" StencilVersion="1.0"/>
</Control>
</file>

<file path=customXml/item11.xml><?xml version="1.0" encoding="utf-8"?>
<p:properties xmlns:p="http://schemas.microsoft.com/office/2006/metadata/properties" xmlns:xsi="http://www.w3.org/2001/XMLSchema-instance" xmlns:pc="http://schemas.microsoft.com/office/infopath/2007/PartnerControls">
  <documentManagement/>
</p:properties>
</file>

<file path=customXml/item12.xml><?xml version="1.0" encoding="utf-8"?>
<?mso-contentType ?>
<FormTemplates xmlns="http://schemas.microsoft.com/sharepoint/v3/contenttype/forms">
  <Display>DocumentLibraryForm</Display>
  <Edit>DocumentLibraryForm</Edit>
  <New>DocumentLibraryForm</New>
</FormTemplates>
</file>

<file path=customXml/item13.xml><?xml version="1.0" encoding="utf-8"?>
<p:properties xmlns:p="http://schemas.microsoft.com/office/2006/metadata/properties" xmlns:xsi="http://www.w3.org/2001/XMLSchema-instance" xmlns:pc="http://schemas.microsoft.com/office/infopath/2007/PartnerControls">
  <documentManagement/>
</p:properties>
</file>

<file path=customXml/item14.xml><?xml version="1.0" encoding="utf-8"?>
<Control xmlns="http://schemas.microsoft.com/VisualStudio/2011/storyboarding/control">
  <Id Name="369f9055-6b6c-48b9-9320-5df2d46c430a" Revision="1" Stencil="7276b9ef-3953-4dce-a89b-ed85f20b8b93" StencilVersion="1.0"/>
</Control>
</file>

<file path=customXml/item15.xml><?xml version="1.0" encoding="utf-8"?>
<Control xmlns="http://schemas.microsoft.com/VisualStudio/2011/storyboarding/control">
  <Id Name="fb22c541-ded0-47fa-8877-83a4c2d16227" Revision="1" Stencil="7276b9ef-3953-4dce-a89b-ed85f20b8b93" StencilVersion="1.0"/>
</Control>
</file>

<file path=customXml/item16.xml><?xml version="1.0" encoding="utf-8"?>
<Control xmlns="http://schemas.microsoft.com/VisualStudio/2011/storyboarding/control">
  <Id Name="fb22c541-ded0-47fa-8877-83a4c2d16227" Revision="1" Stencil="7276b9ef-3953-4dce-a89b-ed85f20b8b93" StencilVersion="1.0"/>
</Control>
</file>

<file path=customXml/item17.xml><?xml version="1.0" encoding="utf-8"?>
<?mso-contentType ?>
<FormTemplates xmlns="http://schemas.microsoft.com/sharepoint/v3/contenttype/forms">
  <Display>DocumentLibraryForm</Display>
  <Edit>DocumentLibraryForm</Edit>
  <New>DocumentLibraryForm</New>
</FormTemplates>
</file>

<file path=customXml/item18.xml><?xml version="1.0" encoding="utf-8"?>
<?mso-contentType ?>
<FormTemplates xmlns="http://schemas.microsoft.com/sharepoint/v3/contenttype/forms">
  <Display>DocumentLibraryForm</Display>
  <Edit>DocumentLibraryForm</Edit>
  <New>DocumentLibraryForm</New>
</FormTemplates>
</file>

<file path=customXml/item19.xml><?xml version="1.0" encoding="utf-8"?>
<Control xmlns="http://schemas.microsoft.com/VisualStudio/2011/storyboarding/control">
  <Id Name="fb22c541-ded0-47fa-8877-83a4c2d16227" Revision="1" Stencil="7276b9ef-3953-4dce-a89b-ed85f20b8b93" StencilVersion="1.0"/>
</Control>
</file>

<file path=customXml/item2.xml><?xml version="1.0" encoding="utf-8"?>
<Control xmlns="http://schemas.microsoft.com/VisualStudio/2011/storyboarding/control">
  <Id Name="d69996e1-3d61-4686-9b63-f1b855c596ab" Revision="1" Stencil="7276b9ef-3953-4dce-a89b-ed85f20b8b93" StencilVersion="1.0"/>
</Control>
</file>

<file path=customXml/item20.xml><?xml version="1.0" encoding="utf-8"?>
<Control xmlns="http://schemas.microsoft.com/VisualStudio/2011/storyboarding/control">
  <Id Name="a2191c86-fc50-4add-948c-129f6b5a88d8" Revision="1" Stencil="7276b9ef-3953-4dce-a89b-ed85f20b8b93" StencilVersion="1.0"/>
</Control>
</file>

<file path=customXml/item21.xml><?xml version="1.0" encoding="utf-8"?>
<Control xmlns="http://schemas.microsoft.com/VisualStudio/2011/storyboarding/control">
  <Id Name="369f9055-6b6c-48b9-9320-5df2d46c430a" Revision="1" Stencil="7276b9ef-3953-4dce-a89b-ed85f20b8b93" StencilVersion="1.0"/>
</Control>
</file>

<file path=customXml/item22.xml><?xml version="1.0" encoding="utf-8"?>
<Control xmlns="http://schemas.microsoft.com/VisualStudio/2011/storyboarding/control">
  <Id Name="a53d73d2-368b-429e-b817-1324eec1382c" Revision="1" Stencil="7276b9ef-3953-4dce-a89b-ed85f20b8b93" StencilVersion="1.0"/>
</Control>
</file>

<file path=customXml/item23.xml><?xml version="1.0" encoding="utf-8"?>
<Control xmlns="http://schemas.microsoft.com/VisualStudio/2011/storyboarding/control">
  <Id Name="a2191c86-fc50-4add-948c-129f6b5a88d8" Revision="1" Stencil="7276b9ef-3953-4dce-a89b-ed85f20b8b93" StencilVersion="1.0"/>
</Control>
</file>

<file path=customXml/item24.xml><?xml version="1.0" encoding="utf-8"?>
<Control xmlns="http://schemas.microsoft.com/VisualStudio/2011/storyboarding/control">
  <Id Name="a2191c86-fc50-4add-948c-129f6b5a88d8" Revision="1" Stencil="7276b9ef-3953-4dce-a89b-ed85f20b8b93" StencilVersion="1.0"/>
</Control>
</file>

<file path=customXml/item25.xml><?xml version="1.0" encoding="utf-8"?>
<p:properties xmlns:p="http://schemas.microsoft.com/office/2006/metadata/properties" xmlns:xsi="http://www.w3.org/2001/XMLSchema-instance" xmlns:pc="http://schemas.microsoft.com/office/infopath/2007/PartnerControls">
  <documentManagement/>
</p:properties>
</file>

<file path=customXml/item26.xml><?xml version="1.0" encoding="utf-8"?>
<p:properties xmlns:p="http://schemas.microsoft.com/office/2006/metadata/properties" xmlns:xsi="http://www.w3.org/2001/XMLSchema-instance" xmlns:pc="http://schemas.microsoft.com/office/infopath/2007/PartnerControls">
  <documentManagement/>
</p:properties>
</file>

<file path=customXml/item27.xml><?xml version="1.0" encoding="utf-8"?>
<Control xmlns="http://schemas.microsoft.com/VisualStudio/2011/storyboarding/control">
  <Id Name="a53d73d2-368b-429e-b817-1324eec1382c" Revision="1" Stencil="7276b9ef-3953-4dce-a89b-ed85f20b8b93" StencilVersion="1.0"/>
</Control>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5.xml><?xml version="1.0" encoding="utf-8"?>
<Control xmlns="http://schemas.microsoft.com/VisualStudio/2011/storyboarding/control">
  <Id Name="369f9055-6b6c-48b9-9320-5df2d46c430a" Revision="1" Stencil="7276b9ef-3953-4dce-a89b-ed85f20b8b93" StencilVersion="1.0"/>
</Control>
</file>

<file path=customXml/item6.xml><?xml version="1.0" encoding="utf-8"?>
<p:properties xmlns:p="http://schemas.microsoft.com/office/2006/metadata/properties" xmlns:xsi="http://www.w3.org/2001/XMLSchema-instance" xmlns:pc="http://schemas.microsoft.com/office/infopath/2007/PartnerControls">
  <documentManagement/>
</p:properties>
</file>

<file path=customXml/item7.xml><?xml version="1.0" encoding="utf-8"?>
<?mso-contentType ?>
<FormTemplates xmlns="http://schemas.microsoft.com/sharepoint/v3/contenttype/forms">
  <Display>DocumentLibraryForm</Display>
  <Edit>DocumentLibraryForm</Edit>
  <New>DocumentLibraryForm</New>
</FormTemplates>
</file>

<file path=customXml/item8.xml><?xml version="1.0" encoding="utf-8"?>
<?mso-contentType ?>
<FormTemplates xmlns="http://schemas.microsoft.com/sharepoint/v3/contenttype/forms">
  <Display>DocumentLibraryForm</Display>
  <Edit>DocumentLibraryForm</Edit>
  <New>DocumentLibraryForm</New>
</FormTemplates>
</file>

<file path=customXml/item9.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AA93B5A-5F70-4327-9E91-48E5B2BA31CB}">
  <ds:schemaRefs>
    <ds:schemaRef ds:uri="http://schemas.microsoft.com/sharepoint/v3/contenttype/forms"/>
  </ds:schemaRefs>
</ds:datastoreItem>
</file>

<file path=customXml/itemProps10.xml><?xml version="1.0" encoding="utf-8"?>
<ds:datastoreItem xmlns:ds="http://schemas.openxmlformats.org/officeDocument/2006/customXml" ds:itemID="{53073EA9-AFFA-4A95-A84A-61BC1B25DA4A}">
  <ds:schemaRefs>
    <ds:schemaRef ds:uri="http://schemas.microsoft.com/VisualStudio/2011/storyboarding/control"/>
  </ds:schemaRefs>
</ds:datastoreItem>
</file>

<file path=customXml/itemProps11.xml><?xml version="1.0" encoding="utf-8"?>
<ds:datastoreItem xmlns:ds="http://schemas.openxmlformats.org/officeDocument/2006/customXml" ds:itemID="{7C093D50-BD22-49C0-9841-D75986C6F91A}">
  <ds:schemaRefs>
    <ds:schemaRef ds:uri="http://schemas.microsoft.com/office/2006/metadata/properties"/>
    <ds:schemaRef ds:uri="http://schemas.microsoft.com/office/infopath/2007/PartnerControls"/>
  </ds:schemaRefs>
</ds:datastoreItem>
</file>

<file path=customXml/itemProps12.xml><?xml version="1.0" encoding="utf-8"?>
<ds:datastoreItem xmlns:ds="http://schemas.openxmlformats.org/officeDocument/2006/customXml" ds:itemID="{2E233F5F-D104-4FAC-AC80-A61AD4BB2C62}">
  <ds:schemaRefs>
    <ds:schemaRef ds:uri="http://schemas.microsoft.com/sharepoint/v3/contenttype/forms"/>
  </ds:schemaRefs>
</ds:datastoreItem>
</file>

<file path=customXml/itemProps13.xml><?xml version="1.0" encoding="utf-8"?>
<ds:datastoreItem xmlns:ds="http://schemas.openxmlformats.org/officeDocument/2006/customXml" ds:itemID="{039E44D4-58DC-446A-ACF0-6640ED86BF11}">
  <ds:schemaRefs>
    <ds:schemaRef ds:uri="http://schemas.microsoft.com/office/2006/metadata/properties"/>
    <ds:schemaRef ds:uri="http://schemas.microsoft.com/office/infopath/2007/PartnerControls"/>
  </ds:schemaRefs>
</ds:datastoreItem>
</file>

<file path=customXml/itemProps14.xml><?xml version="1.0" encoding="utf-8"?>
<ds:datastoreItem xmlns:ds="http://schemas.openxmlformats.org/officeDocument/2006/customXml" ds:itemID="{EE9F5700-1E97-4D10-8100-60A7CF96A902}">
  <ds:schemaRefs>
    <ds:schemaRef ds:uri="http://schemas.microsoft.com/VisualStudio/2011/storyboarding/control"/>
  </ds:schemaRefs>
</ds:datastoreItem>
</file>

<file path=customXml/itemProps15.xml><?xml version="1.0" encoding="utf-8"?>
<ds:datastoreItem xmlns:ds="http://schemas.openxmlformats.org/officeDocument/2006/customXml" ds:itemID="{66E48A09-FCB1-4E18-A044-5B4E7D19DBE0}">
  <ds:schemaRefs>
    <ds:schemaRef ds:uri="http://schemas.microsoft.com/VisualStudio/2011/storyboarding/control"/>
  </ds:schemaRefs>
</ds:datastoreItem>
</file>

<file path=customXml/itemProps16.xml><?xml version="1.0" encoding="utf-8"?>
<ds:datastoreItem xmlns:ds="http://schemas.openxmlformats.org/officeDocument/2006/customXml" ds:itemID="{6BFF0FF1-7086-48A1-9FCF-C27659DBEC16}">
  <ds:schemaRefs>
    <ds:schemaRef ds:uri="http://schemas.microsoft.com/VisualStudio/2011/storyboarding/control"/>
  </ds:schemaRefs>
</ds:datastoreItem>
</file>

<file path=customXml/itemProps17.xml><?xml version="1.0" encoding="utf-8"?>
<ds:datastoreItem xmlns:ds="http://schemas.openxmlformats.org/officeDocument/2006/customXml" ds:itemID="{DF948D60-8EEB-4EFD-89C5-9D9CFF832AFE}">
  <ds:schemaRefs>
    <ds:schemaRef ds:uri="http://schemas.microsoft.com/sharepoint/v3/contenttype/forms"/>
  </ds:schemaRefs>
</ds:datastoreItem>
</file>

<file path=customXml/itemProps18.xml><?xml version="1.0" encoding="utf-8"?>
<ds:datastoreItem xmlns:ds="http://schemas.openxmlformats.org/officeDocument/2006/customXml" ds:itemID="{558CA7FC-298C-47EA-9D96-EDDFF18284E7}">
  <ds:schemaRefs>
    <ds:schemaRef ds:uri="http://schemas.microsoft.com/sharepoint/v3/contenttype/forms"/>
  </ds:schemaRefs>
</ds:datastoreItem>
</file>

<file path=customXml/itemProps19.xml><?xml version="1.0" encoding="utf-8"?>
<ds:datastoreItem xmlns:ds="http://schemas.openxmlformats.org/officeDocument/2006/customXml" ds:itemID="{FC75EFD0-7C8A-41B0-BE36-55B00EAA3E51}">
  <ds:schemaRefs>
    <ds:schemaRef ds:uri="http://schemas.microsoft.com/VisualStudio/2011/storyboarding/control"/>
  </ds:schemaRefs>
</ds:datastoreItem>
</file>

<file path=customXml/itemProps2.xml><?xml version="1.0" encoding="utf-8"?>
<ds:datastoreItem xmlns:ds="http://schemas.openxmlformats.org/officeDocument/2006/customXml" ds:itemID="{76E623ED-9D30-40BC-8144-A2BF8D2F85E1}">
  <ds:schemaRefs>
    <ds:schemaRef ds:uri="http://schemas.microsoft.com/VisualStudio/2011/storyboarding/control"/>
  </ds:schemaRefs>
</ds:datastoreItem>
</file>

<file path=customXml/itemProps20.xml><?xml version="1.0" encoding="utf-8"?>
<ds:datastoreItem xmlns:ds="http://schemas.openxmlformats.org/officeDocument/2006/customXml" ds:itemID="{585D4EF8-02FC-4CED-BA77-CAF18B299D0D}">
  <ds:schemaRefs>
    <ds:schemaRef ds:uri="http://schemas.microsoft.com/VisualStudio/2011/storyboarding/control"/>
  </ds:schemaRefs>
</ds:datastoreItem>
</file>

<file path=customXml/itemProps21.xml><?xml version="1.0" encoding="utf-8"?>
<ds:datastoreItem xmlns:ds="http://schemas.openxmlformats.org/officeDocument/2006/customXml" ds:itemID="{46FE0185-9771-4485-9196-BA4980D4B77C}">
  <ds:schemaRefs>
    <ds:schemaRef ds:uri="http://schemas.microsoft.com/VisualStudio/2011/storyboarding/control"/>
  </ds:schemaRefs>
</ds:datastoreItem>
</file>

<file path=customXml/itemProps22.xml><?xml version="1.0" encoding="utf-8"?>
<ds:datastoreItem xmlns:ds="http://schemas.openxmlformats.org/officeDocument/2006/customXml" ds:itemID="{49323468-CCCA-4B0B-9FCB-F60D0E2EA9FE}">
  <ds:schemaRefs>
    <ds:schemaRef ds:uri="http://schemas.microsoft.com/VisualStudio/2011/storyboarding/control"/>
  </ds:schemaRefs>
</ds:datastoreItem>
</file>

<file path=customXml/itemProps23.xml><?xml version="1.0" encoding="utf-8"?>
<ds:datastoreItem xmlns:ds="http://schemas.openxmlformats.org/officeDocument/2006/customXml" ds:itemID="{FE8E7E02-6E54-4044-BC11-D9743E91F31A}">
  <ds:schemaRefs>
    <ds:schemaRef ds:uri="http://schemas.microsoft.com/VisualStudio/2011/storyboarding/control"/>
  </ds:schemaRefs>
</ds:datastoreItem>
</file>

<file path=customXml/itemProps24.xml><?xml version="1.0" encoding="utf-8"?>
<ds:datastoreItem xmlns:ds="http://schemas.openxmlformats.org/officeDocument/2006/customXml" ds:itemID="{3AE64CD9-0087-493B-A857-AE477D9FF3C3}">
  <ds:schemaRefs>
    <ds:schemaRef ds:uri="http://schemas.microsoft.com/VisualStudio/2011/storyboarding/control"/>
  </ds:schemaRefs>
</ds:datastoreItem>
</file>

<file path=customXml/itemProps25.xml><?xml version="1.0" encoding="utf-8"?>
<ds:datastoreItem xmlns:ds="http://schemas.openxmlformats.org/officeDocument/2006/customXml" ds:itemID="{C25B9FE6-6FF7-4981-8F07-531E54F2EAD8}">
  <ds:schemaRefs>
    <ds:schemaRef ds:uri="http://schemas.microsoft.com/office/2006/metadata/properties"/>
    <ds:schemaRef ds:uri="http://schemas.microsoft.com/office/infopath/2007/PartnerControls"/>
  </ds:schemaRefs>
</ds:datastoreItem>
</file>

<file path=customXml/itemProps26.xml><?xml version="1.0" encoding="utf-8"?>
<ds:datastoreItem xmlns:ds="http://schemas.openxmlformats.org/officeDocument/2006/customXml" ds:itemID="{F4BC595D-565E-4853-93C6-D2F512A973EE}">
  <ds:schemaRefs>
    <ds:schemaRef ds:uri="http://schemas.microsoft.com/office/2006/metadata/properties"/>
    <ds:schemaRef ds:uri="http://schemas.microsoft.com/office/infopath/2007/PartnerControls"/>
  </ds:schemaRefs>
</ds:datastoreItem>
</file>

<file path=customXml/itemProps27.xml><?xml version="1.0" encoding="utf-8"?>
<ds:datastoreItem xmlns:ds="http://schemas.openxmlformats.org/officeDocument/2006/customXml" ds:itemID="{CE51856E-F108-48C5-8FCA-A87BDC199444}">
  <ds:schemaRefs>
    <ds:schemaRef ds:uri="http://schemas.microsoft.com/VisualStudio/2011/storyboarding/control"/>
  </ds:schemaRefs>
</ds:datastoreItem>
</file>

<file path=customXml/itemProps3.xml><?xml version="1.0" encoding="utf-8"?>
<ds:datastoreItem xmlns:ds="http://schemas.openxmlformats.org/officeDocument/2006/customXml" ds:itemID="{D775B7B4-E88C-4155-A80B-0C187B3AC235}">
  <ds:schemaRefs>
    <ds:schemaRef ds:uri="http://schemas.microsoft.com/sharepoint/v3/contenttype/forms"/>
  </ds:schemaRefs>
</ds:datastoreItem>
</file>

<file path=customXml/itemProps4.xml><?xml version="1.0" encoding="utf-8"?>
<ds:datastoreItem xmlns:ds="http://schemas.openxmlformats.org/officeDocument/2006/customXml" ds:itemID="{37464D9C-18F0-478B-9E57-ECB2358A141D}">
  <ds:schemaRefs>
    <ds:schemaRef ds:uri="http://schemas.microsoft.com/office/2006/metadata/properties"/>
    <ds:schemaRef ds:uri="http://schemas.microsoft.com/office/infopath/2007/PartnerControls"/>
  </ds:schemaRefs>
</ds:datastoreItem>
</file>

<file path=customXml/itemProps5.xml><?xml version="1.0" encoding="utf-8"?>
<ds:datastoreItem xmlns:ds="http://schemas.openxmlformats.org/officeDocument/2006/customXml" ds:itemID="{AC9776D3-2E83-47FF-BB5D-8CC998FF6A27}">
  <ds:schemaRefs>
    <ds:schemaRef ds:uri="http://schemas.microsoft.com/VisualStudio/2011/storyboarding/control"/>
  </ds:schemaRefs>
</ds:datastoreItem>
</file>

<file path=customXml/itemProps6.xml><?xml version="1.0" encoding="utf-8"?>
<ds:datastoreItem xmlns:ds="http://schemas.openxmlformats.org/officeDocument/2006/customXml" ds:itemID="{EF3B0467-304B-4E7F-A5C4-781D5FA8D461}">
  <ds:schemaRefs>
    <ds:schemaRef ds:uri="http://schemas.microsoft.com/office/2006/metadata/properties"/>
    <ds:schemaRef ds:uri="http://schemas.microsoft.com/office/infopath/2007/PartnerControls"/>
  </ds:schemaRefs>
</ds:datastoreItem>
</file>

<file path=customXml/itemProps7.xml><?xml version="1.0" encoding="utf-8"?>
<ds:datastoreItem xmlns:ds="http://schemas.openxmlformats.org/officeDocument/2006/customXml" ds:itemID="{3B62FB8E-73E5-4CCB-868D-309B56AC7521}">
  <ds:schemaRefs>
    <ds:schemaRef ds:uri="http://schemas.microsoft.com/sharepoint/v3/contenttype/forms"/>
  </ds:schemaRefs>
</ds:datastoreItem>
</file>

<file path=customXml/itemProps8.xml><?xml version="1.0" encoding="utf-8"?>
<ds:datastoreItem xmlns:ds="http://schemas.openxmlformats.org/officeDocument/2006/customXml" ds:itemID="{79F35EED-C759-475A-A054-FD2A7B0BFBC7}">
  <ds:schemaRefs>
    <ds:schemaRef ds:uri="http://schemas.microsoft.com/sharepoint/v3/contenttype/forms"/>
  </ds:schemaRefs>
</ds:datastoreItem>
</file>

<file path=customXml/itemProps9.xml><?xml version="1.0" encoding="utf-8"?>
<ds:datastoreItem xmlns:ds="http://schemas.openxmlformats.org/officeDocument/2006/customXml" ds:itemID="{2FCC768B-A1AF-4E74-A6DF-5EA8B6420D22}">
  <ds:schemaRefs>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1744</Words>
  <Application>Microsoft Macintosh PowerPoint</Application>
  <PresentationFormat>Widescreen</PresentationFormat>
  <Paragraphs>141</Paragraphs>
  <Slides>16</Slides>
  <Notes>14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16</vt:i4>
      </vt:variant>
    </vt:vector>
  </HeadingPairs>
  <TitlesOfParts>
    <vt:vector size="28" baseType="lpstr">
      <vt:lpstr>Arial</vt:lpstr>
      <vt:lpstr>Calibri</vt:lpstr>
      <vt:lpstr>Calibri Light</vt:lpstr>
      <vt:lpstr>Consolas</vt:lpstr>
      <vt:lpstr>Segoe UI</vt:lpstr>
      <vt:lpstr>Segoe UI Light</vt:lpstr>
      <vt:lpstr>Segoe UI Semilight</vt:lpstr>
      <vt:lpstr>Wingdings</vt:lpstr>
      <vt:lpstr>Office Theme</vt:lpstr>
      <vt:lpstr>WHITE TEMPLATE</vt:lpstr>
      <vt:lpstr>1_5-50111_Build 2017_LIGHT GRAY TEMPLATE</vt:lpstr>
      <vt:lpstr>5-50111_Build 2017_LIGHT GRAY TEMPLATE</vt:lpstr>
      <vt:lpstr>Introduction to AI with Custom Vision</vt:lpstr>
      <vt:lpstr>PowerPoint Presentation</vt:lpstr>
      <vt:lpstr>PowerPoint Presentation</vt:lpstr>
      <vt:lpstr>PowerPoint Presentation</vt:lpstr>
      <vt:lpstr>PowerPoint Presentation</vt:lpstr>
      <vt:lpstr>PowerPoint Presentation</vt:lpstr>
      <vt:lpstr>It’s all enabled by machine learning…</vt:lpstr>
      <vt:lpstr>What’s the difference?</vt:lpstr>
      <vt:lpstr>PowerPoint Presentation</vt:lpstr>
      <vt:lpstr>Introducing Custom Vision</vt:lpstr>
      <vt:lpstr>Your own custom vision model, in 3 steps</vt:lpstr>
      <vt:lpstr>Exercise - Creating a Custom Vision Model</vt:lpstr>
      <vt:lpstr>Probability and AI</vt:lpstr>
      <vt:lpstr>Performing a prediction</vt:lpstr>
      <vt:lpstr>Exercise - Using a Custom Vision Model</vt:lpstr>
      <vt:lpstr>What's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Harrison (HE/HIM/HIS)</dc:creator>
  <cp:lastModifiedBy>Jen Looper</cp:lastModifiedBy>
  <cp:revision>8</cp:revision>
  <dcterms:created xsi:type="dcterms:W3CDTF">2021-10-28T18:28:38Z</dcterms:created>
  <dcterms:modified xsi:type="dcterms:W3CDTF">2022-02-17T16:28:27Z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etDate">
    <vt:lpwstr>2021-10-28T21:32:19Z</vt:lpwstr>
  </property>
  <property fmtid="{D5CDD505-2E9C-101B-9397-08002B2CF9AE}" pid="4" name="MSIP_Label_f42aa342-8706-4288-bd11-ebb85995028c_Method">
    <vt:lpwstr>Standard</vt:lpwstr>
  </property>
  <property fmtid="{D5CDD505-2E9C-101B-9397-08002B2CF9AE}" pid="5" name="MSIP_Label_f42aa342-8706-4288-bd11-ebb85995028c_Name">
    <vt:lpwstr>Internal</vt:lpwstr>
  </property>
  <property fmtid="{D5CDD505-2E9C-101B-9397-08002B2CF9AE}" pid="6" name="MSIP_Label_f42aa342-8706-4288-bd11-ebb85995028c_SiteId">
    <vt:lpwstr>72f988bf-86f1-41af-91ab-2d7cd011db47</vt:lpwstr>
  </property>
  <property fmtid="{D5CDD505-2E9C-101B-9397-08002B2CF9AE}" pid="7" name="MSIP_Label_f42aa342-8706-4288-bd11-ebb85995028c_ActionId">
    <vt:lpwstr>5a2faa98-69b2-4e3c-beb3-51a61c86fdf1</vt:lpwstr>
  </property>
  <property fmtid="{D5CDD505-2E9C-101B-9397-08002B2CF9AE}" pid="8" name="MSIP_Label_f42aa342-8706-4288-bd11-ebb85995028c_ContentBits">
    <vt:lpwstr>0</vt:lpwstr>
  </property>
</Properties>
</file>